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1E6D4554-28CA-1E41-9CEE-0E328EE9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6759" y="1812979"/>
            <a:ext cx="2988628" cy="2988628"/>
          </a:xfrm>
          <a:custGeom>
            <a:avLst/>
            <a:gdLst>
              <a:gd name="T0" fmla="*/ 3139 w 3140"/>
              <a:gd name="T1" fmla="*/ 1570 h 3140"/>
              <a:gd name="T2" fmla="*/ 3139 w 3140"/>
              <a:gd name="T3" fmla="*/ 1570 h 3140"/>
              <a:gd name="T4" fmla="*/ 1570 w 3140"/>
              <a:gd name="T5" fmla="*/ 3139 h 3140"/>
              <a:gd name="T6" fmla="*/ 0 w 3140"/>
              <a:gd name="T7" fmla="*/ 1570 h 3140"/>
              <a:gd name="T8" fmla="*/ 1570 w 3140"/>
              <a:gd name="T9" fmla="*/ 0 h 3140"/>
              <a:gd name="T10" fmla="*/ 3139 w 3140"/>
              <a:gd name="T11" fmla="*/ 157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0" h="3140">
                <a:moveTo>
                  <a:pt x="3139" y="1570"/>
                </a:moveTo>
                <a:lnTo>
                  <a:pt x="3139" y="1570"/>
                </a:lnTo>
                <a:cubicBezTo>
                  <a:pt x="3139" y="2436"/>
                  <a:pt x="2436" y="3139"/>
                  <a:pt x="1570" y="3139"/>
                </a:cubicBezTo>
                <a:cubicBezTo>
                  <a:pt x="703" y="3139"/>
                  <a:pt x="0" y="2436"/>
                  <a:pt x="0" y="1570"/>
                </a:cubicBezTo>
                <a:cubicBezTo>
                  <a:pt x="0" y="703"/>
                  <a:pt x="703" y="0"/>
                  <a:pt x="1570" y="0"/>
                </a:cubicBezTo>
                <a:cubicBezTo>
                  <a:pt x="2436" y="0"/>
                  <a:pt x="3139" y="703"/>
                  <a:pt x="3139" y="157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D93EB576-8CE9-1648-84E3-139082BF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977" y="3748031"/>
            <a:ext cx="2988628" cy="2988628"/>
          </a:xfrm>
          <a:custGeom>
            <a:avLst/>
            <a:gdLst>
              <a:gd name="T0" fmla="*/ 3140 w 3141"/>
              <a:gd name="T1" fmla="*/ 1570 h 3140"/>
              <a:gd name="T2" fmla="*/ 3140 w 3141"/>
              <a:gd name="T3" fmla="*/ 1570 h 3140"/>
              <a:gd name="T4" fmla="*/ 1570 w 3141"/>
              <a:gd name="T5" fmla="*/ 3139 h 3140"/>
              <a:gd name="T6" fmla="*/ 0 w 3141"/>
              <a:gd name="T7" fmla="*/ 1570 h 3140"/>
              <a:gd name="T8" fmla="*/ 1570 w 3141"/>
              <a:gd name="T9" fmla="*/ 0 h 3140"/>
              <a:gd name="T10" fmla="*/ 3140 w 3141"/>
              <a:gd name="T11" fmla="*/ 157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1" h="3140">
                <a:moveTo>
                  <a:pt x="3140" y="1570"/>
                </a:moveTo>
                <a:lnTo>
                  <a:pt x="3140" y="1570"/>
                </a:lnTo>
                <a:cubicBezTo>
                  <a:pt x="3140" y="2437"/>
                  <a:pt x="2437" y="3139"/>
                  <a:pt x="1570" y="3139"/>
                </a:cubicBezTo>
                <a:cubicBezTo>
                  <a:pt x="703" y="3139"/>
                  <a:pt x="0" y="2437"/>
                  <a:pt x="0" y="1570"/>
                </a:cubicBezTo>
                <a:cubicBezTo>
                  <a:pt x="0" y="703"/>
                  <a:pt x="703" y="0"/>
                  <a:pt x="1570" y="0"/>
                </a:cubicBezTo>
                <a:cubicBezTo>
                  <a:pt x="2437" y="0"/>
                  <a:pt x="3140" y="703"/>
                  <a:pt x="3140" y="157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C1CBE36E-73F3-714E-A11E-0AD74B68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257" y="5683084"/>
            <a:ext cx="2988628" cy="2988628"/>
          </a:xfrm>
          <a:custGeom>
            <a:avLst/>
            <a:gdLst>
              <a:gd name="T0" fmla="*/ 3139 w 3140"/>
              <a:gd name="T1" fmla="*/ 1569 h 3140"/>
              <a:gd name="T2" fmla="*/ 3139 w 3140"/>
              <a:gd name="T3" fmla="*/ 1569 h 3140"/>
              <a:gd name="T4" fmla="*/ 1570 w 3140"/>
              <a:gd name="T5" fmla="*/ 3139 h 3140"/>
              <a:gd name="T6" fmla="*/ 0 w 3140"/>
              <a:gd name="T7" fmla="*/ 1569 h 3140"/>
              <a:gd name="T8" fmla="*/ 1570 w 3140"/>
              <a:gd name="T9" fmla="*/ 0 h 3140"/>
              <a:gd name="T10" fmla="*/ 3139 w 3140"/>
              <a:gd name="T11" fmla="*/ 1569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0" h="3140">
                <a:moveTo>
                  <a:pt x="3139" y="1569"/>
                </a:moveTo>
                <a:lnTo>
                  <a:pt x="3139" y="1569"/>
                </a:lnTo>
                <a:cubicBezTo>
                  <a:pt x="3139" y="2436"/>
                  <a:pt x="2436" y="3139"/>
                  <a:pt x="1570" y="3139"/>
                </a:cubicBezTo>
                <a:cubicBezTo>
                  <a:pt x="703" y="3139"/>
                  <a:pt x="0" y="2436"/>
                  <a:pt x="0" y="1569"/>
                </a:cubicBezTo>
                <a:cubicBezTo>
                  <a:pt x="0" y="703"/>
                  <a:pt x="703" y="0"/>
                  <a:pt x="1570" y="0"/>
                </a:cubicBezTo>
                <a:cubicBezTo>
                  <a:pt x="2436" y="0"/>
                  <a:pt x="3139" y="703"/>
                  <a:pt x="3139" y="1569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5B115E76-0133-494B-A21F-08522F49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99" y="7605544"/>
            <a:ext cx="2988628" cy="2988628"/>
          </a:xfrm>
          <a:custGeom>
            <a:avLst/>
            <a:gdLst>
              <a:gd name="T0" fmla="*/ 3140 w 3141"/>
              <a:gd name="T1" fmla="*/ 1570 h 3141"/>
              <a:gd name="T2" fmla="*/ 3140 w 3141"/>
              <a:gd name="T3" fmla="*/ 1570 h 3141"/>
              <a:gd name="T4" fmla="*/ 1570 w 3141"/>
              <a:gd name="T5" fmla="*/ 3140 h 3141"/>
              <a:gd name="T6" fmla="*/ 0 w 3141"/>
              <a:gd name="T7" fmla="*/ 1570 h 3141"/>
              <a:gd name="T8" fmla="*/ 1570 w 3141"/>
              <a:gd name="T9" fmla="*/ 0 h 3141"/>
              <a:gd name="T10" fmla="*/ 3140 w 3141"/>
              <a:gd name="T11" fmla="*/ 1570 h 3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1" h="3141">
                <a:moveTo>
                  <a:pt x="3140" y="1570"/>
                </a:moveTo>
                <a:lnTo>
                  <a:pt x="3140" y="1570"/>
                </a:lnTo>
                <a:cubicBezTo>
                  <a:pt x="3140" y="2437"/>
                  <a:pt x="2437" y="3140"/>
                  <a:pt x="1570" y="3140"/>
                </a:cubicBezTo>
                <a:cubicBezTo>
                  <a:pt x="703" y="3140"/>
                  <a:pt x="0" y="2437"/>
                  <a:pt x="0" y="1570"/>
                </a:cubicBezTo>
                <a:cubicBezTo>
                  <a:pt x="0" y="703"/>
                  <a:pt x="703" y="0"/>
                  <a:pt x="1570" y="0"/>
                </a:cubicBezTo>
                <a:cubicBezTo>
                  <a:pt x="2437" y="0"/>
                  <a:pt x="3140" y="703"/>
                  <a:pt x="3140" y="157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48626477-36BE-1141-8A52-B9218273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035" y="9909976"/>
            <a:ext cx="2988628" cy="2988628"/>
          </a:xfrm>
          <a:custGeom>
            <a:avLst/>
            <a:gdLst>
              <a:gd name="T0" fmla="*/ 3140 w 3141"/>
              <a:gd name="T1" fmla="*/ 1569 h 3140"/>
              <a:gd name="T2" fmla="*/ 3140 w 3141"/>
              <a:gd name="T3" fmla="*/ 1569 h 3140"/>
              <a:gd name="T4" fmla="*/ 1570 w 3141"/>
              <a:gd name="T5" fmla="*/ 3139 h 3140"/>
              <a:gd name="T6" fmla="*/ 0 w 3141"/>
              <a:gd name="T7" fmla="*/ 1569 h 3140"/>
              <a:gd name="T8" fmla="*/ 1570 w 3141"/>
              <a:gd name="T9" fmla="*/ 0 h 3140"/>
              <a:gd name="T10" fmla="*/ 3140 w 3141"/>
              <a:gd name="T11" fmla="*/ 1569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1" h="3140">
                <a:moveTo>
                  <a:pt x="3140" y="1569"/>
                </a:moveTo>
                <a:lnTo>
                  <a:pt x="3140" y="1569"/>
                </a:lnTo>
                <a:cubicBezTo>
                  <a:pt x="3140" y="2436"/>
                  <a:pt x="2437" y="3139"/>
                  <a:pt x="1570" y="3139"/>
                </a:cubicBezTo>
                <a:cubicBezTo>
                  <a:pt x="704" y="3139"/>
                  <a:pt x="0" y="2436"/>
                  <a:pt x="0" y="1569"/>
                </a:cubicBezTo>
                <a:cubicBezTo>
                  <a:pt x="0" y="703"/>
                  <a:pt x="704" y="0"/>
                  <a:pt x="1570" y="0"/>
                </a:cubicBezTo>
                <a:cubicBezTo>
                  <a:pt x="2437" y="0"/>
                  <a:pt x="3140" y="703"/>
                  <a:pt x="3140" y="156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4">
            <a:extLst>
              <a:ext uri="{FF2B5EF4-FFF2-40B4-BE49-F238E27FC236}">
                <a16:creationId xmlns:a16="http://schemas.microsoft.com/office/drawing/2014/main" id="{DFF89E84-C0F1-A841-BA5D-37029EEC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38" y="776193"/>
            <a:ext cx="7719221" cy="2879492"/>
          </a:xfrm>
          <a:custGeom>
            <a:avLst/>
            <a:gdLst>
              <a:gd name="T0" fmla="*/ 0 w 8110"/>
              <a:gd name="T1" fmla="*/ 627 h 3026"/>
              <a:gd name="T2" fmla="*/ 0 w 8110"/>
              <a:gd name="T3" fmla="*/ 627 h 3026"/>
              <a:gd name="T4" fmla="*/ 8109 w 8110"/>
              <a:gd name="T5" fmla="*/ 627 h 3026"/>
              <a:gd name="T6" fmla="*/ 4170 w 8110"/>
              <a:gd name="T7" fmla="*/ 3025 h 3026"/>
              <a:gd name="T8" fmla="*/ 0 w 8110"/>
              <a:gd name="T9" fmla="*/ 627 h 3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0" h="3026">
                <a:moveTo>
                  <a:pt x="0" y="627"/>
                </a:moveTo>
                <a:lnTo>
                  <a:pt x="0" y="627"/>
                </a:lnTo>
                <a:cubicBezTo>
                  <a:pt x="0" y="627"/>
                  <a:pt x="3525" y="0"/>
                  <a:pt x="8109" y="627"/>
                </a:cubicBezTo>
                <a:cubicBezTo>
                  <a:pt x="4170" y="3025"/>
                  <a:pt x="4170" y="3025"/>
                  <a:pt x="4170" y="3025"/>
                </a:cubicBezTo>
                <a:lnTo>
                  <a:pt x="0" y="627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66">
            <a:extLst>
              <a:ext uri="{FF2B5EF4-FFF2-40B4-BE49-F238E27FC236}">
                <a16:creationId xmlns:a16="http://schemas.microsoft.com/office/drawing/2014/main" id="{D615ED95-A433-3744-9C24-F54E0D1F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579" y="1363845"/>
            <a:ext cx="8197740" cy="1943449"/>
          </a:xfrm>
          <a:custGeom>
            <a:avLst/>
            <a:gdLst>
              <a:gd name="T0" fmla="*/ 8572 w 8612"/>
              <a:gd name="T1" fmla="*/ 260 h 2043"/>
              <a:gd name="T2" fmla="*/ 8572 w 8612"/>
              <a:gd name="T3" fmla="*/ 260 h 2043"/>
              <a:gd name="T4" fmla="*/ 8360 w 8612"/>
              <a:gd name="T5" fmla="*/ 10 h 2043"/>
              <a:gd name="T6" fmla="*/ 4305 w 8612"/>
              <a:gd name="T7" fmla="*/ 501 h 2043"/>
              <a:gd name="T8" fmla="*/ 251 w 8612"/>
              <a:gd name="T9" fmla="*/ 10 h 2043"/>
              <a:gd name="T10" fmla="*/ 39 w 8612"/>
              <a:gd name="T11" fmla="*/ 260 h 2043"/>
              <a:gd name="T12" fmla="*/ 568 w 8612"/>
              <a:gd name="T13" fmla="*/ 2042 h 2043"/>
              <a:gd name="T14" fmla="*/ 8042 w 8612"/>
              <a:gd name="T15" fmla="*/ 2042 h 2043"/>
              <a:gd name="T16" fmla="*/ 8572 w 8612"/>
              <a:gd name="T17" fmla="*/ 26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12" h="2043">
                <a:moveTo>
                  <a:pt x="8572" y="260"/>
                </a:moveTo>
                <a:lnTo>
                  <a:pt x="8572" y="260"/>
                </a:lnTo>
                <a:cubicBezTo>
                  <a:pt x="8611" y="125"/>
                  <a:pt x="8505" y="0"/>
                  <a:pt x="8360" y="10"/>
                </a:cubicBezTo>
                <a:cubicBezTo>
                  <a:pt x="6935" y="173"/>
                  <a:pt x="6048" y="501"/>
                  <a:pt x="4305" y="501"/>
                </a:cubicBezTo>
                <a:cubicBezTo>
                  <a:pt x="2601" y="501"/>
                  <a:pt x="1647" y="173"/>
                  <a:pt x="251" y="10"/>
                </a:cubicBezTo>
                <a:cubicBezTo>
                  <a:pt x="106" y="0"/>
                  <a:pt x="0" y="125"/>
                  <a:pt x="39" y="260"/>
                </a:cubicBezTo>
                <a:cubicBezTo>
                  <a:pt x="568" y="2042"/>
                  <a:pt x="568" y="2042"/>
                  <a:pt x="568" y="2042"/>
                </a:cubicBezTo>
                <a:cubicBezTo>
                  <a:pt x="8042" y="2042"/>
                  <a:pt x="8042" y="2042"/>
                  <a:pt x="8042" y="2042"/>
                </a:cubicBezTo>
                <a:lnTo>
                  <a:pt x="8572" y="260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67">
            <a:extLst>
              <a:ext uri="{FF2B5EF4-FFF2-40B4-BE49-F238E27FC236}">
                <a16:creationId xmlns:a16="http://schemas.microsoft.com/office/drawing/2014/main" id="{6B287230-5DB3-E44B-836F-FF2991D2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59" y="3307293"/>
            <a:ext cx="7114780" cy="1935051"/>
          </a:xfrm>
          <a:custGeom>
            <a:avLst/>
            <a:gdLst>
              <a:gd name="T0" fmla="*/ 6877 w 7475"/>
              <a:gd name="T1" fmla="*/ 2032 h 2033"/>
              <a:gd name="T2" fmla="*/ 7474 w 7475"/>
              <a:gd name="T3" fmla="*/ 0 h 2033"/>
              <a:gd name="T4" fmla="*/ 0 w 7475"/>
              <a:gd name="T5" fmla="*/ 0 h 2033"/>
              <a:gd name="T6" fmla="*/ 598 w 7475"/>
              <a:gd name="T7" fmla="*/ 2032 h 2033"/>
              <a:gd name="T8" fmla="*/ 6877 w 7475"/>
              <a:gd name="T9" fmla="*/ 2032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5" h="2033">
                <a:moveTo>
                  <a:pt x="6877" y="2032"/>
                </a:moveTo>
                <a:lnTo>
                  <a:pt x="7474" y="0"/>
                </a:lnTo>
                <a:lnTo>
                  <a:pt x="0" y="0"/>
                </a:lnTo>
                <a:lnTo>
                  <a:pt x="598" y="2032"/>
                </a:lnTo>
                <a:lnTo>
                  <a:pt x="6877" y="2032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68">
            <a:extLst>
              <a:ext uri="{FF2B5EF4-FFF2-40B4-BE49-F238E27FC236}">
                <a16:creationId xmlns:a16="http://schemas.microsoft.com/office/drawing/2014/main" id="{C6F34F19-F262-CB4B-A91A-8CD245B2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722" y="5242344"/>
            <a:ext cx="5977255" cy="1935054"/>
          </a:xfrm>
          <a:custGeom>
            <a:avLst/>
            <a:gdLst>
              <a:gd name="T0" fmla="*/ 606 w 6280"/>
              <a:gd name="T1" fmla="*/ 2031 h 2032"/>
              <a:gd name="T2" fmla="*/ 5672 w 6280"/>
              <a:gd name="T3" fmla="*/ 2031 h 2032"/>
              <a:gd name="T4" fmla="*/ 6279 w 6280"/>
              <a:gd name="T5" fmla="*/ 0 h 2032"/>
              <a:gd name="T6" fmla="*/ 0 w 6280"/>
              <a:gd name="T7" fmla="*/ 0 h 2032"/>
              <a:gd name="T8" fmla="*/ 606 w 6280"/>
              <a:gd name="T9" fmla="*/ 2031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0" h="2032">
                <a:moveTo>
                  <a:pt x="606" y="2031"/>
                </a:moveTo>
                <a:lnTo>
                  <a:pt x="5672" y="2031"/>
                </a:lnTo>
                <a:lnTo>
                  <a:pt x="6279" y="0"/>
                </a:lnTo>
                <a:lnTo>
                  <a:pt x="0" y="0"/>
                </a:lnTo>
                <a:lnTo>
                  <a:pt x="606" y="2031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69">
            <a:extLst>
              <a:ext uri="{FF2B5EF4-FFF2-40B4-BE49-F238E27FC236}">
                <a16:creationId xmlns:a16="http://schemas.microsoft.com/office/drawing/2014/main" id="{F070BCAE-D40E-B54D-8828-80C65536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978" y="7177398"/>
            <a:ext cx="4822941" cy="1926656"/>
          </a:xfrm>
          <a:custGeom>
            <a:avLst/>
            <a:gdLst>
              <a:gd name="T0" fmla="*/ 598 w 5067"/>
              <a:gd name="T1" fmla="*/ 2022 h 2023"/>
              <a:gd name="T2" fmla="*/ 4469 w 5067"/>
              <a:gd name="T3" fmla="*/ 2022 h 2023"/>
              <a:gd name="T4" fmla="*/ 5066 w 5067"/>
              <a:gd name="T5" fmla="*/ 0 h 2023"/>
              <a:gd name="T6" fmla="*/ 0 w 5067"/>
              <a:gd name="T7" fmla="*/ 0 h 2023"/>
              <a:gd name="T8" fmla="*/ 598 w 5067"/>
              <a:gd name="T9" fmla="*/ 2022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7" h="2023">
                <a:moveTo>
                  <a:pt x="598" y="2022"/>
                </a:moveTo>
                <a:lnTo>
                  <a:pt x="4469" y="2022"/>
                </a:lnTo>
                <a:lnTo>
                  <a:pt x="5066" y="0"/>
                </a:lnTo>
                <a:lnTo>
                  <a:pt x="0" y="0"/>
                </a:lnTo>
                <a:lnTo>
                  <a:pt x="598" y="2022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0">
            <a:extLst>
              <a:ext uri="{FF2B5EF4-FFF2-40B4-BE49-F238E27FC236}">
                <a16:creationId xmlns:a16="http://schemas.microsoft.com/office/drawing/2014/main" id="{00EB89CD-D2CE-E040-B052-E430ADDC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643" y="9099858"/>
            <a:ext cx="3685415" cy="1935051"/>
          </a:xfrm>
          <a:custGeom>
            <a:avLst/>
            <a:gdLst>
              <a:gd name="T0" fmla="*/ 3775 w 3872"/>
              <a:gd name="T1" fmla="*/ 1570 h 2033"/>
              <a:gd name="T2" fmla="*/ 3775 w 3872"/>
              <a:gd name="T3" fmla="*/ 1570 h 2033"/>
              <a:gd name="T4" fmla="*/ 3775 w 3872"/>
              <a:gd name="T5" fmla="*/ 366 h 2033"/>
              <a:gd name="T6" fmla="*/ 3785 w 3872"/>
              <a:gd name="T7" fmla="*/ 309 h 2033"/>
              <a:gd name="T8" fmla="*/ 3871 w 3872"/>
              <a:gd name="T9" fmla="*/ 0 h 2033"/>
              <a:gd name="T10" fmla="*/ 0 w 3872"/>
              <a:gd name="T11" fmla="*/ 0 h 2033"/>
              <a:gd name="T12" fmla="*/ 86 w 3872"/>
              <a:gd name="T13" fmla="*/ 309 h 2033"/>
              <a:gd name="T14" fmla="*/ 96 w 3872"/>
              <a:gd name="T15" fmla="*/ 366 h 2033"/>
              <a:gd name="T16" fmla="*/ 96 w 3872"/>
              <a:gd name="T17" fmla="*/ 1570 h 2033"/>
              <a:gd name="T18" fmla="*/ 221 w 3872"/>
              <a:gd name="T19" fmla="*/ 1753 h 2033"/>
              <a:gd name="T20" fmla="*/ 1858 w 3872"/>
              <a:gd name="T21" fmla="*/ 2032 h 2033"/>
              <a:gd name="T22" fmla="*/ 2003 w 3872"/>
              <a:gd name="T23" fmla="*/ 2032 h 2033"/>
              <a:gd name="T24" fmla="*/ 3640 w 3872"/>
              <a:gd name="T25" fmla="*/ 1753 h 2033"/>
              <a:gd name="T26" fmla="*/ 3775 w 3872"/>
              <a:gd name="T27" fmla="*/ 157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72" h="2033">
                <a:moveTo>
                  <a:pt x="3775" y="1570"/>
                </a:moveTo>
                <a:lnTo>
                  <a:pt x="3775" y="1570"/>
                </a:lnTo>
                <a:cubicBezTo>
                  <a:pt x="3775" y="366"/>
                  <a:pt x="3775" y="366"/>
                  <a:pt x="3775" y="366"/>
                </a:cubicBezTo>
                <a:cubicBezTo>
                  <a:pt x="3775" y="347"/>
                  <a:pt x="3775" y="328"/>
                  <a:pt x="3785" y="309"/>
                </a:cubicBezTo>
                <a:cubicBezTo>
                  <a:pt x="3871" y="0"/>
                  <a:pt x="3871" y="0"/>
                  <a:pt x="3871" y="0"/>
                </a:cubicBezTo>
                <a:cubicBezTo>
                  <a:pt x="0" y="0"/>
                  <a:pt x="0" y="0"/>
                  <a:pt x="0" y="0"/>
                </a:cubicBezTo>
                <a:cubicBezTo>
                  <a:pt x="86" y="309"/>
                  <a:pt x="86" y="309"/>
                  <a:pt x="86" y="309"/>
                </a:cubicBezTo>
                <a:cubicBezTo>
                  <a:pt x="96" y="328"/>
                  <a:pt x="96" y="347"/>
                  <a:pt x="96" y="366"/>
                </a:cubicBezTo>
                <a:cubicBezTo>
                  <a:pt x="96" y="1570"/>
                  <a:pt x="96" y="1570"/>
                  <a:pt x="96" y="1570"/>
                </a:cubicBezTo>
                <a:cubicBezTo>
                  <a:pt x="96" y="1657"/>
                  <a:pt x="144" y="1724"/>
                  <a:pt x="221" y="1753"/>
                </a:cubicBezTo>
                <a:cubicBezTo>
                  <a:pt x="616" y="1888"/>
                  <a:pt x="1174" y="2023"/>
                  <a:pt x="1858" y="2032"/>
                </a:cubicBezTo>
                <a:cubicBezTo>
                  <a:pt x="2003" y="2032"/>
                  <a:pt x="2003" y="2032"/>
                  <a:pt x="2003" y="2032"/>
                </a:cubicBezTo>
                <a:cubicBezTo>
                  <a:pt x="2696" y="2023"/>
                  <a:pt x="3255" y="1888"/>
                  <a:pt x="3640" y="1753"/>
                </a:cubicBezTo>
                <a:cubicBezTo>
                  <a:pt x="3727" y="1724"/>
                  <a:pt x="3775" y="1657"/>
                  <a:pt x="3775" y="157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63">
            <a:extLst>
              <a:ext uri="{FF2B5EF4-FFF2-40B4-BE49-F238E27FC236}">
                <a16:creationId xmlns:a16="http://schemas.microsoft.com/office/drawing/2014/main" id="{5B793B92-DE92-AC43-A910-E37678D1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6504" y="2912727"/>
            <a:ext cx="721972" cy="717773"/>
          </a:xfrm>
          <a:custGeom>
            <a:avLst/>
            <a:gdLst>
              <a:gd name="T0" fmla="*/ 202 w 760"/>
              <a:gd name="T1" fmla="*/ 751 h 752"/>
              <a:gd name="T2" fmla="*/ 202 w 760"/>
              <a:gd name="T3" fmla="*/ 751 h 752"/>
              <a:gd name="T4" fmla="*/ 182 w 760"/>
              <a:gd name="T5" fmla="*/ 741 h 752"/>
              <a:gd name="T6" fmla="*/ 9 w 760"/>
              <a:gd name="T7" fmla="*/ 577 h 752"/>
              <a:gd name="T8" fmla="*/ 9 w 760"/>
              <a:gd name="T9" fmla="*/ 548 h 752"/>
              <a:gd name="T10" fmla="*/ 192 w 760"/>
              <a:gd name="T11" fmla="*/ 337 h 752"/>
              <a:gd name="T12" fmla="*/ 682 w 760"/>
              <a:gd name="T13" fmla="*/ 9 h 752"/>
              <a:gd name="T14" fmla="*/ 730 w 760"/>
              <a:gd name="T15" fmla="*/ 0 h 752"/>
              <a:gd name="T16" fmla="*/ 750 w 760"/>
              <a:gd name="T17" fmla="*/ 0 h 752"/>
              <a:gd name="T18" fmla="*/ 759 w 760"/>
              <a:gd name="T19" fmla="*/ 29 h 752"/>
              <a:gd name="T20" fmla="*/ 759 w 760"/>
              <a:gd name="T21" fmla="*/ 38 h 752"/>
              <a:gd name="T22" fmla="*/ 404 w 760"/>
              <a:gd name="T23" fmla="*/ 587 h 752"/>
              <a:gd name="T24" fmla="*/ 404 w 760"/>
              <a:gd name="T25" fmla="*/ 587 h 752"/>
              <a:gd name="T26" fmla="*/ 211 w 760"/>
              <a:gd name="T27" fmla="*/ 751 h 752"/>
              <a:gd name="T28" fmla="*/ 202 w 760"/>
              <a:gd name="T29" fmla="*/ 751 h 752"/>
              <a:gd name="T30" fmla="*/ 67 w 760"/>
              <a:gd name="T31" fmla="*/ 558 h 752"/>
              <a:gd name="T32" fmla="*/ 67 w 760"/>
              <a:gd name="T33" fmla="*/ 558 h 752"/>
              <a:gd name="T34" fmla="*/ 202 w 760"/>
              <a:gd name="T35" fmla="*/ 693 h 752"/>
              <a:gd name="T36" fmla="*/ 375 w 760"/>
              <a:gd name="T37" fmla="*/ 548 h 752"/>
              <a:gd name="T38" fmla="*/ 702 w 760"/>
              <a:gd name="T39" fmla="*/ 57 h 752"/>
              <a:gd name="T40" fmla="*/ 231 w 760"/>
              <a:gd name="T41" fmla="*/ 365 h 752"/>
              <a:gd name="T42" fmla="*/ 67 w 760"/>
              <a:gd name="T43" fmla="*/ 558 h 752"/>
              <a:gd name="T44" fmla="*/ 385 w 760"/>
              <a:gd name="T45" fmla="*/ 568 h 752"/>
              <a:gd name="T46" fmla="*/ 385 w 760"/>
              <a:gd name="T47" fmla="*/ 568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0" h="752">
                <a:moveTo>
                  <a:pt x="202" y="751"/>
                </a:moveTo>
                <a:lnTo>
                  <a:pt x="202" y="751"/>
                </a:lnTo>
                <a:cubicBezTo>
                  <a:pt x="192" y="751"/>
                  <a:pt x="182" y="751"/>
                  <a:pt x="182" y="741"/>
                </a:cubicBezTo>
                <a:cubicBezTo>
                  <a:pt x="9" y="577"/>
                  <a:pt x="9" y="577"/>
                  <a:pt x="9" y="577"/>
                </a:cubicBezTo>
                <a:cubicBezTo>
                  <a:pt x="9" y="568"/>
                  <a:pt x="0" y="558"/>
                  <a:pt x="9" y="548"/>
                </a:cubicBezTo>
                <a:cubicBezTo>
                  <a:pt x="192" y="337"/>
                  <a:pt x="192" y="337"/>
                  <a:pt x="192" y="337"/>
                </a:cubicBezTo>
                <a:cubicBezTo>
                  <a:pt x="317" y="183"/>
                  <a:pt x="480" y="77"/>
                  <a:pt x="682" y="9"/>
                </a:cubicBezTo>
                <a:cubicBezTo>
                  <a:pt x="730" y="0"/>
                  <a:pt x="730" y="0"/>
                  <a:pt x="730" y="0"/>
                </a:cubicBezTo>
                <a:cubicBezTo>
                  <a:pt x="740" y="0"/>
                  <a:pt x="750" y="0"/>
                  <a:pt x="750" y="0"/>
                </a:cubicBezTo>
                <a:cubicBezTo>
                  <a:pt x="759" y="9"/>
                  <a:pt x="759" y="19"/>
                  <a:pt x="759" y="29"/>
                </a:cubicBezTo>
                <a:cubicBezTo>
                  <a:pt x="759" y="38"/>
                  <a:pt x="759" y="38"/>
                  <a:pt x="759" y="38"/>
                </a:cubicBezTo>
                <a:cubicBezTo>
                  <a:pt x="692" y="269"/>
                  <a:pt x="576" y="452"/>
                  <a:pt x="404" y="587"/>
                </a:cubicBezTo>
                <a:lnTo>
                  <a:pt x="404" y="587"/>
                </a:lnTo>
                <a:cubicBezTo>
                  <a:pt x="211" y="751"/>
                  <a:pt x="211" y="751"/>
                  <a:pt x="211" y="751"/>
                </a:cubicBezTo>
                <a:lnTo>
                  <a:pt x="202" y="751"/>
                </a:lnTo>
                <a:close/>
                <a:moveTo>
                  <a:pt x="67" y="558"/>
                </a:moveTo>
                <a:lnTo>
                  <a:pt x="67" y="558"/>
                </a:lnTo>
                <a:cubicBezTo>
                  <a:pt x="202" y="693"/>
                  <a:pt x="202" y="693"/>
                  <a:pt x="202" y="693"/>
                </a:cubicBezTo>
                <a:cubicBezTo>
                  <a:pt x="375" y="548"/>
                  <a:pt x="375" y="548"/>
                  <a:pt x="375" y="548"/>
                </a:cubicBezTo>
                <a:cubicBezTo>
                  <a:pt x="528" y="423"/>
                  <a:pt x="634" y="260"/>
                  <a:pt x="702" y="57"/>
                </a:cubicBezTo>
                <a:cubicBezTo>
                  <a:pt x="509" y="125"/>
                  <a:pt x="346" y="231"/>
                  <a:pt x="231" y="365"/>
                </a:cubicBezTo>
                <a:lnTo>
                  <a:pt x="67" y="558"/>
                </a:lnTo>
                <a:close/>
                <a:moveTo>
                  <a:pt x="385" y="568"/>
                </a:moveTo>
                <a:lnTo>
                  <a:pt x="385" y="5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64">
            <a:extLst>
              <a:ext uri="{FF2B5EF4-FFF2-40B4-BE49-F238E27FC236}">
                <a16:creationId xmlns:a16="http://schemas.microsoft.com/office/drawing/2014/main" id="{8CF62843-6D2D-214E-947E-C2676106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415" y="3462600"/>
            <a:ext cx="209876" cy="356790"/>
          </a:xfrm>
          <a:custGeom>
            <a:avLst/>
            <a:gdLst>
              <a:gd name="T0" fmla="*/ 28 w 222"/>
              <a:gd name="T1" fmla="*/ 376 h 377"/>
              <a:gd name="T2" fmla="*/ 28 w 222"/>
              <a:gd name="T3" fmla="*/ 376 h 377"/>
              <a:gd name="T4" fmla="*/ 19 w 222"/>
              <a:gd name="T5" fmla="*/ 376 h 377"/>
              <a:gd name="T6" fmla="*/ 9 w 222"/>
              <a:gd name="T7" fmla="*/ 347 h 377"/>
              <a:gd name="T8" fmla="*/ 28 w 222"/>
              <a:gd name="T9" fmla="*/ 135 h 377"/>
              <a:gd name="T10" fmla="*/ 57 w 222"/>
              <a:gd name="T11" fmla="*/ 116 h 377"/>
              <a:gd name="T12" fmla="*/ 77 w 222"/>
              <a:gd name="T13" fmla="*/ 145 h 377"/>
              <a:gd name="T14" fmla="*/ 67 w 222"/>
              <a:gd name="T15" fmla="*/ 289 h 377"/>
              <a:gd name="T16" fmla="*/ 96 w 222"/>
              <a:gd name="T17" fmla="*/ 251 h 377"/>
              <a:gd name="T18" fmla="*/ 173 w 222"/>
              <a:gd name="T19" fmla="*/ 20 h 377"/>
              <a:gd name="T20" fmla="*/ 202 w 222"/>
              <a:gd name="T21" fmla="*/ 0 h 377"/>
              <a:gd name="T22" fmla="*/ 221 w 222"/>
              <a:gd name="T23" fmla="*/ 29 h 377"/>
              <a:gd name="T24" fmla="*/ 144 w 222"/>
              <a:gd name="T25" fmla="*/ 270 h 377"/>
              <a:gd name="T26" fmla="*/ 134 w 222"/>
              <a:gd name="T27" fmla="*/ 280 h 377"/>
              <a:gd name="T28" fmla="*/ 48 w 222"/>
              <a:gd name="T29" fmla="*/ 376 h 377"/>
              <a:gd name="T30" fmla="*/ 28 w 222"/>
              <a:gd name="T3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377">
                <a:moveTo>
                  <a:pt x="28" y="376"/>
                </a:moveTo>
                <a:lnTo>
                  <a:pt x="28" y="376"/>
                </a:lnTo>
                <a:lnTo>
                  <a:pt x="19" y="376"/>
                </a:lnTo>
                <a:cubicBezTo>
                  <a:pt x="9" y="376"/>
                  <a:pt x="0" y="366"/>
                  <a:pt x="9" y="347"/>
                </a:cubicBezTo>
                <a:cubicBezTo>
                  <a:pt x="28" y="135"/>
                  <a:pt x="28" y="135"/>
                  <a:pt x="28" y="135"/>
                </a:cubicBezTo>
                <a:cubicBezTo>
                  <a:pt x="28" y="126"/>
                  <a:pt x="48" y="116"/>
                  <a:pt x="57" y="116"/>
                </a:cubicBezTo>
                <a:cubicBezTo>
                  <a:pt x="67" y="116"/>
                  <a:pt x="86" y="135"/>
                  <a:pt x="77" y="145"/>
                </a:cubicBezTo>
                <a:cubicBezTo>
                  <a:pt x="67" y="289"/>
                  <a:pt x="67" y="289"/>
                  <a:pt x="67" y="289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82" y="0"/>
                  <a:pt x="192" y="0"/>
                  <a:pt x="202" y="0"/>
                </a:cubicBezTo>
                <a:cubicBezTo>
                  <a:pt x="221" y="0"/>
                  <a:pt x="221" y="20"/>
                  <a:pt x="221" y="29"/>
                </a:cubicBezTo>
                <a:cubicBezTo>
                  <a:pt x="144" y="270"/>
                  <a:pt x="144" y="270"/>
                  <a:pt x="144" y="270"/>
                </a:cubicBezTo>
                <a:cubicBezTo>
                  <a:pt x="144" y="280"/>
                  <a:pt x="134" y="280"/>
                  <a:pt x="134" y="280"/>
                </a:cubicBezTo>
                <a:cubicBezTo>
                  <a:pt x="48" y="376"/>
                  <a:pt x="48" y="376"/>
                  <a:pt x="48" y="376"/>
                </a:cubicBezTo>
                <a:cubicBezTo>
                  <a:pt x="38" y="376"/>
                  <a:pt x="38" y="376"/>
                  <a:pt x="28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65">
            <a:extLst>
              <a:ext uri="{FF2B5EF4-FFF2-40B4-BE49-F238E27FC236}">
                <a16:creationId xmlns:a16="http://schemas.microsoft.com/office/drawing/2014/main" id="{F2A18AA8-F606-D844-BB4F-1FFE17EE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813" y="3282108"/>
            <a:ext cx="356787" cy="209876"/>
          </a:xfrm>
          <a:custGeom>
            <a:avLst/>
            <a:gdLst>
              <a:gd name="T0" fmla="*/ 29 w 376"/>
              <a:gd name="T1" fmla="*/ 221 h 222"/>
              <a:gd name="T2" fmla="*/ 29 w 376"/>
              <a:gd name="T3" fmla="*/ 221 h 222"/>
              <a:gd name="T4" fmla="*/ 0 w 376"/>
              <a:gd name="T5" fmla="*/ 212 h 222"/>
              <a:gd name="T6" fmla="*/ 9 w 376"/>
              <a:gd name="T7" fmla="*/ 183 h 222"/>
              <a:gd name="T8" fmla="*/ 96 w 376"/>
              <a:gd name="T9" fmla="*/ 86 h 222"/>
              <a:gd name="T10" fmla="*/ 106 w 376"/>
              <a:gd name="T11" fmla="*/ 86 h 222"/>
              <a:gd name="T12" fmla="*/ 337 w 376"/>
              <a:gd name="T13" fmla="*/ 9 h 222"/>
              <a:gd name="T14" fmla="*/ 366 w 376"/>
              <a:gd name="T15" fmla="*/ 19 h 222"/>
              <a:gd name="T16" fmla="*/ 356 w 376"/>
              <a:gd name="T17" fmla="*/ 57 h 222"/>
              <a:gd name="T18" fmla="*/ 125 w 376"/>
              <a:gd name="T19" fmla="*/ 134 h 222"/>
              <a:gd name="T20" fmla="*/ 96 w 376"/>
              <a:gd name="T21" fmla="*/ 163 h 222"/>
              <a:gd name="T22" fmla="*/ 221 w 376"/>
              <a:gd name="T23" fmla="*/ 144 h 222"/>
              <a:gd name="T24" fmla="*/ 250 w 376"/>
              <a:gd name="T25" fmla="*/ 173 h 222"/>
              <a:gd name="T26" fmla="*/ 231 w 376"/>
              <a:gd name="T27" fmla="*/ 202 h 222"/>
              <a:gd name="T28" fmla="*/ 29 w 376"/>
              <a:gd name="T2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" h="222">
                <a:moveTo>
                  <a:pt x="29" y="221"/>
                </a:moveTo>
                <a:lnTo>
                  <a:pt x="29" y="221"/>
                </a:lnTo>
                <a:cubicBezTo>
                  <a:pt x="19" y="221"/>
                  <a:pt x="9" y="212"/>
                  <a:pt x="0" y="212"/>
                </a:cubicBezTo>
                <a:cubicBezTo>
                  <a:pt x="0" y="202"/>
                  <a:pt x="0" y="183"/>
                  <a:pt x="9" y="183"/>
                </a:cubicBezTo>
                <a:cubicBezTo>
                  <a:pt x="96" y="86"/>
                  <a:pt x="96" y="86"/>
                  <a:pt x="96" y="86"/>
                </a:cubicBezTo>
                <a:lnTo>
                  <a:pt x="106" y="86"/>
                </a:lnTo>
                <a:cubicBezTo>
                  <a:pt x="337" y="9"/>
                  <a:pt x="337" y="9"/>
                  <a:pt x="337" y="9"/>
                </a:cubicBezTo>
                <a:cubicBezTo>
                  <a:pt x="356" y="0"/>
                  <a:pt x="366" y="9"/>
                  <a:pt x="366" y="19"/>
                </a:cubicBezTo>
                <a:cubicBezTo>
                  <a:pt x="375" y="38"/>
                  <a:pt x="366" y="48"/>
                  <a:pt x="356" y="57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96" y="163"/>
                  <a:pt x="96" y="163"/>
                  <a:pt x="96" y="163"/>
                </a:cubicBezTo>
                <a:cubicBezTo>
                  <a:pt x="221" y="144"/>
                  <a:pt x="221" y="144"/>
                  <a:pt x="221" y="144"/>
                </a:cubicBezTo>
                <a:cubicBezTo>
                  <a:pt x="231" y="144"/>
                  <a:pt x="250" y="154"/>
                  <a:pt x="250" y="173"/>
                </a:cubicBezTo>
                <a:cubicBezTo>
                  <a:pt x="250" y="183"/>
                  <a:pt x="241" y="192"/>
                  <a:pt x="231" y="202"/>
                </a:cubicBezTo>
                <a:cubicBezTo>
                  <a:pt x="29" y="221"/>
                  <a:pt x="29" y="221"/>
                  <a:pt x="29" y="2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66">
            <a:extLst>
              <a:ext uri="{FF2B5EF4-FFF2-40B4-BE49-F238E27FC236}">
                <a16:creationId xmlns:a16="http://schemas.microsoft.com/office/drawing/2014/main" id="{A4960ADA-7B4B-2C41-A344-CE1A2123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899" y="3462600"/>
            <a:ext cx="163702" cy="155309"/>
          </a:xfrm>
          <a:custGeom>
            <a:avLst/>
            <a:gdLst>
              <a:gd name="T0" fmla="*/ 106 w 174"/>
              <a:gd name="T1" fmla="*/ 164 h 165"/>
              <a:gd name="T2" fmla="*/ 106 w 174"/>
              <a:gd name="T3" fmla="*/ 164 h 165"/>
              <a:gd name="T4" fmla="*/ 96 w 174"/>
              <a:gd name="T5" fmla="*/ 164 h 165"/>
              <a:gd name="T6" fmla="*/ 10 w 174"/>
              <a:gd name="T7" fmla="*/ 87 h 165"/>
              <a:gd name="T8" fmla="*/ 10 w 174"/>
              <a:gd name="T9" fmla="*/ 48 h 165"/>
              <a:gd name="T10" fmla="*/ 48 w 174"/>
              <a:gd name="T11" fmla="*/ 10 h 165"/>
              <a:gd name="T12" fmla="*/ 87 w 174"/>
              <a:gd name="T13" fmla="*/ 10 h 165"/>
              <a:gd name="T14" fmla="*/ 164 w 174"/>
              <a:gd name="T15" fmla="*/ 87 h 165"/>
              <a:gd name="T16" fmla="*/ 164 w 174"/>
              <a:gd name="T17" fmla="*/ 126 h 165"/>
              <a:gd name="T18" fmla="*/ 125 w 174"/>
              <a:gd name="T19" fmla="*/ 164 h 165"/>
              <a:gd name="T20" fmla="*/ 106 w 174"/>
              <a:gd name="T21" fmla="*/ 164 h 165"/>
              <a:gd name="T22" fmla="*/ 68 w 174"/>
              <a:gd name="T23" fmla="*/ 68 h 165"/>
              <a:gd name="T24" fmla="*/ 68 w 174"/>
              <a:gd name="T25" fmla="*/ 68 h 165"/>
              <a:gd name="T26" fmla="*/ 106 w 174"/>
              <a:gd name="T27" fmla="*/ 106 h 165"/>
              <a:gd name="T28" fmla="*/ 116 w 174"/>
              <a:gd name="T29" fmla="*/ 106 h 165"/>
              <a:gd name="T30" fmla="*/ 68 w 174"/>
              <a:gd name="T31" fmla="*/ 68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65">
                <a:moveTo>
                  <a:pt x="106" y="164"/>
                </a:moveTo>
                <a:lnTo>
                  <a:pt x="106" y="164"/>
                </a:lnTo>
                <a:lnTo>
                  <a:pt x="96" y="164"/>
                </a:lnTo>
                <a:cubicBezTo>
                  <a:pt x="10" y="87"/>
                  <a:pt x="10" y="87"/>
                  <a:pt x="10" y="87"/>
                </a:cubicBezTo>
                <a:cubicBezTo>
                  <a:pt x="0" y="68"/>
                  <a:pt x="0" y="58"/>
                  <a:pt x="10" y="48"/>
                </a:cubicBezTo>
                <a:cubicBezTo>
                  <a:pt x="48" y="10"/>
                  <a:pt x="48" y="10"/>
                  <a:pt x="48" y="10"/>
                </a:cubicBezTo>
                <a:cubicBezTo>
                  <a:pt x="58" y="0"/>
                  <a:pt x="77" y="0"/>
                  <a:pt x="87" y="10"/>
                </a:cubicBezTo>
                <a:cubicBezTo>
                  <a:pt x="164" y="87"/>
                  <a:pt x="164" y="87"/>
                  <a:pt x="164" y="87"/>
                </a:cubicBezTo>
                <a:cubicBezTo>
                  <a:pt x="173" y="97"/>
                  <a:pt x="173" y="116"/>
                  <a:pt x="164" y="126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125" y="164"/>
                  <a:pt x="116" y="164"/>
                  <a:pt x="106" y="164"/>
                </a:cubicBezTo>
                <a:close/>
                <a:moveTo>
                  <a:pt x="68" y="68"/>
                </a:moveTo>
                <a:lnTo>
                  <a:pt x="68" y="68"/>
                </a:lnTo>
                <a:cubicBezTo>
                  <a:pt x="106" y="106"/>
                  <a:pt x="106" y="106"/>
                  <a:pt x="106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68" y="68"/>
                  <a:pt x="68" y="68"/>
                  <a:pt x="68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67">
            <a:extLst>
              <a:ext uri="{FF2B5EF4-FFF2-40B4-BE49-F238E27FC236}">
                <a16:creationId xmlns:a16="http://schemas.microsoft.com/office/drawing/2014/main" id="{658A4165-07FF-864C-A71E-84F59DE7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465" y="3080628"/>
            <a:ext cx="155307" cy="146912"/>
          </a:xfrm>
          <a:custGeom>
            <a:avLst/>
            <a:gdLst>
              <a:gd name="T0" fmla="*/ 86 w 164"/>
              <a:gd name="T1" fmla="*/ 154 h 155"/>
              <a:gd name="T2" fmla="*/ 86 w 164"/>
              <a:gd name="T3" fmla="*/ 154 h 155"/>
              <a:gd name="T4" fmla="*/ 28 w 164"/>
              <a:gd name="T5" fmla="*/ 135 h 155"/>
              <a:gd name="T6" fmla="*/ 28 w 164"/>
              <a:gd name="T7" fmla="*/ 29 h 155"/>
              <a:gd name="T8" fmla="*/ 134 w 164"/>
              <a:gd name="T9" fmla="*/ 29 h 155"/>
              <a:gd name="T10" fmla="*/ 134 w 164"/>
              <a:gd name="T11" fmla="*/ 135 h 155"/>
              <a:gd name="T12" fmla="*/ 134 w 164"/>
              <a:gd name="T13" fmla="*/ 135 h 155"/>
              <a:gd name="T14" fmla="*/ 134 w 164"/>
              <a:gd name="T15" fmla="*/ 135 h 155"/>
              <a:gd name="T16" fmla="*/ 86 w 164"/>
              <a:gd name="T17" fmla="*/ 154 h 155"/>
              <a:gd name="T18" fmla="*/ 86 w 164"/>
              <a:gd name="T19" fmla="*/ 58 h 155"/>
              <a:gd name="T20" fmla="*/ 86 w 164"/>
              <a:gd name="T21" fmla="*/ 58 h 155"/>
              <a:gd name="T22" fmla="*/ 66 w 164"/>
              <a:gd name="T23" fmla="*/ 58 h 155"/>
              <a:gd name="T24" fmla="*/ 66 w 164"/>
              <a:gd name="T25" fmla="*/ 96 h 155"/>
              <a:gd name="T26" fmla="*/ 86 w 164"/>
              <a:gd name="T27" fmla="*/ 106 h 155"/>
              <a:gd name="T28" fmla="*/ 105 w 164"/>
              <a:gd name="T29" fmla="*/ 96 h 155"/>
              <a:gd name="T30" fmla="*/ 105 w 164"/>
              <a:gd name="T31" fmla="*/ 96 h 155"/>
              <a:gd name="T32" fmla="*/ 105 w 164"/>
              <a:gd name="T33" fmla="*/ 58 h 155"/>
              <a:gd name="T34" fmla="*/ 86 w 164"/>
              <a:gd name="T35" fmla="*/ 5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" h="155">
                <a:moveTo>
                  <a:pt x="86" y="154"/>
                </a:moveTo>
                <a:lnTo>
                  <a:pt x="86" y="154"/>
                </a:lnTo>
                <a:cubicBezTo>
                  <a:pt x="66" y="154"/>
                  <a:pt x="47" y="144"/>
                  <a:pt x="28" y="135"/>
                </a:cubicBezTo>
                <a:cubicBezTo>
                  <a:pt x="0" y="106"/>
                  <a:pt x="0" y="58"/>
                  <a:pt x="28" y="29"/>
                </a:cubicBezTo>
                <a:cubicBezTo>
                  <a:pt x="57" y="0"/>
                  <a:pt x="105" y="0"/>
                  <a:pt x="134" y="29"/>
                </a:cubicBezTo>
                <a:cubicBezTo>
                  <a:pt x="163" y="58"/>
                  <a:pt x="163" y="106"/>
                  <a:pt x="134" y="135"/>
                </a:cubicBezTo>
                <a:lnTo>
                  <a:pt x="134" y="135"/>
                </a:lnTo>
                <a:lnTo>
                  <a:pt x="134" y="135"/>
                </a:lnTo>
                <a:cubicBezTo>
                  <a:pt x="124" y="144"/>
                  <a:pt x="105" y="154"/>
                  <a:pt x="86" y="154"/>
                </a:cubicBezTo>
                <a:close/>
                <a:moveTo>
                  <a:pt x="86" y="58"/>
                </a:moveTo>
                <a:lnTo>
                  <a:pt x="86" y="58"/>
                </a:lnTo>
                <a:cubicBezTo>
                  <a:pt x="76" y="58"/>
                  <a:pt x="76" y="58"/>
                  <a:pt x="66" y="58"/>
                </a:cubicBezTo>
                <a:cubicBezTo>
                  <a:pt x="57" y="67"/>
                  <a:pt x="57" y="87"/>
                  <a:pt x="66" y="96"/>
                </a:cubicBezTo>
                <a:cubicBezTo>
                  <a:pt x="76" y="106"/>
                  <a:pt x="76" y="106"/>
                  <a:pt x="86" y="106"/>
                </a:cubicBezTo>
                <a:cubicBezTo>
                  <a:pt x="95" y="106"/>
                  <a:pt x="95" y="106"/>
                  <a:pt x="105" y="96"/>
                </a:cubicBezTo>
                <a:lnTo>
                  <a:pt x="105" y="96"/>
                </a:lnTo>
                <a:cubicBezTo>
                  <a:pt x="115" y="87"/>
                  <a:pt x="115" y="67"/>
                  <a:pt x="105" y="58"/>
                </a:cubicBezTo>
                <a:cubicBezTo>
                  <a:pt x="95" y="58"/>
                  <a:pt x="95" y="58"/>
                  <a:pt x="86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68">
            <a:extLst>
              <a:ext uri="{FF2B5EF4-FFF2-40B4-BE49-F238E27FC236}">
                <a16:creationId xmlns:a16="http://schemas.microsoft.com/office/drawing/2014/main" id="{E24135F6-BDBE-B842-9818-9DCF7166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515" y="3374453"/>
            <a:ext cx="285431" cy="285431"/>
          </a:xfrm>
          <a:custGeom>
            <a:avLst/>
            <a:gdLst>
              <a:gd name="T0" fmla="*/ 29 w 300"/>
              <a:gd name="T1" fmla="*/ 299 h 300"/>
              <a:gd name="T2" fmla="*/ 29 w 300"/>
              <a:gd name="T3" fmla="*/ 299 h 300"/>
              <a:gd name="T4" fmla="*/ 10 w 300"/>
              <a:gd name="T5" fmla="*/ 289 h 300"/>
              <a:gd name="T6" fmla="*/ 10 w 300"/>
              <a:gd name="T7" fmla="*/ 260 h 300"/>
              <a:gd name="T8" fmla="*/ 251 w 300"/>
              <a:gd name="T9" fmla="*/ 10 h 300"/>
              <a:gd name="T10" fmla="*/ 289 w 300"/>
              <a:gd name="T11" fmla="*/ 10 h 300"/>
              <a:gd name="T12" fmla="*/ 289 w 300"/>
              <a:gd name="T13" fmla="*/ 48 h 300"/>
              <a:gd name="T14" fmla="*/ 48 w 300"/>
              <a:gd name="T15" fmla="*/ 289 h 300"/>
              <a:gd name="T16" fmla="*/ 29 w 300"/>
              <a:gd name="T17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" y="299"/>
                </a:moveTo>
                <a:lnTo>
                  <a:pt x="29" y="299"/>
                </a:lnTo>
                <a:cubicBezTo>
                  <a:pt x="20" y="299"/>
                  <a:pt x="10" y="299"/>
                  <a:pt x="10" y="289"/>
                </a:cubicBezTo>
                <a:cubicBezTo>
                  <a:pt x="0" y="279"/>
                  <a:pt x="0" y="270"/>
                  <a:pt x="10" y="260"/>
                </a:cubicBezTo>
                <a:cubicBezTo>
                  <a:pt x="251" y="10"/>
                  <a:pt x="251" y="10"/>
                  <a:pt x="251" y="10"/>
                </a:cubicBezTo>
                <a:cubicBezTo>
                  <a:pt x="260" y="0"/>
                  <a:pt x="279" y="0"/>
                  <a:pt x="289" y="10"/>
                </a:cubicBezTo>
                <a:cubicBezTo>
                  <a:pt x="299" y="19"/>
                  <a:pt x="299" y="38"/>
                  <a:pt x="289" y="48"/>
                </a:cubicBezTo>
                <a:cubicBezTo>
                  <a:pt x="48" y="289"/>
                  <a:pt x="48" y="289"/>
                  <a:pt x="48" y="289"/>
                </a:cubicBezTo>
                <a:cubicBezTo>
                  <a:pt x="39" y="299"/>
                  <a:pt x="29" y="299"/>
                  <a:pt x="29" y="2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69">
            <a:extLst>
              <a:ext uri="{FF2B5EF4-FFF2-40B4-BE49-F238E27FC236}">
                <a16:creationId xmlns:a16="http://schemas.microsoft.com/office/drawing/2014/main" id="{A232E929-0572-BD40-AD08-D9C7C94D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1073" y="3554945"/>
            <a:ext cx="130122" cy="121729"/>
          </a:xfrm>
          <a:custGeom>
            <a:avLst/>
            <a:gdLst>
              <a:gd name="T0" fmla="*/ 29 w 136"/>
              <a:gd name="T1" fmla="*/ 125 h 126"/>
              <a:gd name="T2" fmla="*/ 29 w 136"/>
              <a:gd name="T3" fmla="*/ 125 h 126"/>
              <a:gd name="T4" fmla="*/ 9 w 136"/>
              <a:gd name="T5" fmla="*/ 125 h 126"/>
              <a:gd name="T6" fmla="*/ 9 w 136"/>
              <a:gd name="T7" fmla="*/ 86 h 126"/>
              <a:gd name="T8" fmla="*/ 86 w 136"/>
              <a:gd name="T9" fmla="*/ 9 h 126"/>
              <a:gd name="T10" fmla="*/ 125 w 136"/>
              <a:gd name="T11" fmla="*/ 9 h 126"/>
              <a:gd name="T12" fmla="*/ 125 w 136"/>
              <a:gd name="T13" fmla="*/ 48 h 126"/>
              <a:gd name="T14" fmla="*/ 48 w 136"/>
              <a:gd name="T15" fmla="*/ 125 h 126"/>
              <a:gd name="T16" fmla="*/ 29 w 136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26">
                <a:moveTo>
                  <a:pt x="29" y="125"/>
                </a:moveTo>
                <a:lnTo>
                  <a:pt x="29" y="125"/>
                </a:lnTo>
                <a:cubicBezTo>
                  <a:pt x="19" y="125"/>
                  <a:pt x="9" y="125"/>
                  <a:pt x="9" y="125"/>
                </a:cubicBezTo>
                <a:cubicBezTo>
                  <a:pt x="0" y="115"/>
                  <a:pt x="0" y="96"/>
                  <a:pt x="9" y="86"/>
                </a:cubicBezTo>
                <a:cubicBezTo>
                  <a:pt x="86" y="9"/>
                  <a:pt x="86" y="9"/>
                  <a:pt x="86" y="9"/>
                </a:cubicBezTo>
                <a:cubicBezTo>
                  <a:pt x="96" y="0"/>
                  <a:pt x="115" y="0"/>
                  <a:pt x="125" y="9"/>
                </a:cubicBezTo>
                <a:cubicBezTo>
                  <a:pt x="135" y="19"/>
                  <a:pt x="135" y="38"/>
                  <a:pt x="125" y="48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38" y="125"/>
                  <a:pt x="29" y="125"/>
                  <a:pt x="29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70">
            <a:extLst>
              <a:ext uri="{FF2B5EF4-FFF2-40B4-BE49-F238E27FC236}">
                <a16:creationId xmlns:a16="http://schemas.microsoft.com/office/drawing/2014/main" id="{AE2EF176-51EF-2842-A729-A036F53F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639" y="3693464"/>
            <a:ext cx="176295" cy="176295"/>
          </a:xfrm>
          <a:custGeom>
            <a:avLst/>
            <a:gdLst>
              <a:gd name="T0" fmla="*/ 28 w 184"/>
              <a:gd name="T1" fmla="*/ 183 h 184"/>
              <a:gd name="T2" fmla="*/ 28 w 184"/>
              <a:gd name="T3" fmla="*/ 183 h 184"/>
              <a:gd name="T4" fmla="*/ 9 w 184"/>
              <a:gd name="T5" fmla="*/ 174 h 184"/>
              <a:gd name="T6" fmla="*/ 9 w 184"/>
              <a:gd name="T7" fmla="*/ 135 h 184"/>
              <a:gd name="T8" fmla="*/ 134 w 184"/>
              <a:gd name="T9" fmla="*/ 10 h 184"/>
              <a:gd name="T10" fmla="*/ 173 w 184"/>
              <a:gd name="T11" fmla="*/ 10 h 184"/>
              <a:gd name="T12" fmla="*/ 173 w 184"/>
              <a:gd name="T13" fmla="*/ 48 h 184"/>
              <a:gd name="T14" fmla="*/ 48 w 184"/>
              <a:gd name="T15" fmla="*/ 174 h 184"/>
              <a:gd name="T16" fmla="*/ 28 w 184"/>
              <a:gd name="T17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28" y="183"/>
                </a:moveTo>
                <a:lnTo>
                  <a:pt x="28" y="183"/>
                </a:lnTo>
                <a:cubicBezTo>
                  <a:pt x="19" y="183"/>
                  <a:pt x="9" y="183"/>
                  <a:pt x="9" y="174"/>
                </a:cubicBezTo>
                <a:cubicBezTo>
                  <a:pt x="0" y="164"/>
                  <a:pt x="0" y="145"/>
                  <a:pt x="9" y="135"/>
                </a:cubicBezTo>
                <a:cubicBezTo>
                  <a:pt x="134" y="10"/>
                  <a:pt x="134" y="10"/>
                  <a:pt x="134" y="10"/>
                </a:cubicBezTo>
                <a:cubicBezTo>
                  <a:pt x="144" y="0"/>
                  <a:pt x="163" y="0"/>
                  <a:pt x="173" y="10"/>
                </a:cubicBezTo>
                <a:cubicBezTo>
                  <a:pt x="183" y="20"/>
                  <a:pt x="183" y="39"/>
                  <a:pt x="173" y="48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38" y="183"/>
                  <a:pt x="28" y="183"/>
                  <a:pt x="28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71">
            <a:extLst>
              <a:ext uri="{FF2B5EF4-FFF2-40B4-BE49-F238E27FC236}">
                <a16:creationId xmlns:a16="http://schemas.microsoft.com/office/drawing/2014/main" id="{8320C64F-A0FA-D043-9CB8-264B4E41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725" y="3802600"/>
            <a:ext cx="130124" cy="121726"/>
          </a:xfrm>
          <a:custGeom>
            <a:avLst/>
            <a:gdLst>
              <a:gd name="T0" fmla="*/ 19 w 136"/>
              <a:gd name="T1" fmla="*/ 125 h 126"/>
              <a:gd name="T2" fmla="*/ 19 w 136"/>
              <a:gd name="T3" fmla="*/ 125 h 126"/>
              <a:gd name="T4" fmla="*/ 10 w 136"/>
              <a:gd name="T5" fmla="*/ 115 h 126"/>
              <a:gd name="T6" fmla="*/ 10 w 136"/>
              <a:gd name="T7" fmla="*/ 86 h 126"/>
              <a:gd name="T8" fmla="*/ 87 w 136"/>
              <a:gd name="T9" fmla="*/ 9 h 126"/>
              <a:gd name="T10" fmla="*/ 125 w 136"/>
              <a:gd name="T11" fmla="*/ 9 h 126"/>
              <a:gd name="T12" fmla="*/ 125 w 136"/>
              <a:gd name="T13" fmla="*/ 38 h 126"/>
              <a:gd name="T14" fmla="*/ 39 w 136"/>
              <a:gd name="T15" fmla="*/ 115 h 126"/>
              <a:gd name="T16" fmla="*/ 19 w 136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26">
                <a:moveTo>
                  <a:pt x="19" y="125"/>
                </a:moveTo>
                <a:lnTo>
                  <a:pt x="19" y="125"/>
                </a:lnTo>
                <a:cubicBezTo>
                  <a:pt x="19" y="125"/>
                  <a:pt x="10" y="125"/>
                  <a:pt x="10" y="115"/>
                </a:cubicBezTo>
                <a:cubicBezTo>
                  <a:pt x="0" y="106"/>
                  <a:pt x="0" y="96"/>
                  <a:pt x="10" y="86"/>
                </a:cubicBezTo>
                <a:cubicBezTo>
                  <a:pt x="87" y="9"/>
                  <a:pt x="87" y="9"/>
                  <a:pt x="87" y="9"/>
                </a:cubicBezTo>
                <a:cubicBezTo>
                  <a:pt x="96" y="0"/>
                  <a:pt x="116" y="0"/>
                  <a:pt x="125" y="9"/>
                </a:cubicBezTo>
                <a:cubicBezTo>
                  <a:pt x="135" y="19"/>
                  <a:pt x="135" y="29"/>
                  <a:pt x="125" y="38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39" y="125"/>
                  <a:pt x="29" y="125"/>
                  <a:pt x="19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72">
            <a:extLst>
              <a:ext uri="{FF2B5EF4-FFF2-40B4-BE49-F238E27FC236}">
                <a16:creationId xmlns:a16="http://schemas.microsoft.com/office/drawing/2014/main" id="{A09EDA2C-EB79-C941-9643-1DC2E3AC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059" y="4877162"/>
            <a:ext cx="340000" cy="852093"/>
          </a:xfrm>
          <a:custGeom>
            <a:avLst/>
            <a:gdLst>
              <a:gd name="T0" fmla="*/ 289 w 357"/>
              <a:gd name="T1" fmla="*/ 896 h 897"/>
              <a:gd name="T2" fmla="*/ 289 w 357"/>
              <a:gd name="T3" fmla="*/ 896 h 897"/>
              <a:gd name="T4" fmla="*/ 58 w 357"/>
              <a:gd name="T5" fmla="*/ 896 h 897"/>
              <a:gd name="T6" fmla="*/ 39 w 357"/>
              <a:gd name="T7" fmla="*/ 877 h 897"/>
              <a:gd name="T8" fmla="*/ 10 w 357"/>
              <a:gd name="T9" fmla="*/ 607 h 897"/>
              <a:gd name="T10" fmla="*/ 135 w 357"/>
              <a:gd name="T11" fmla="*/ 49 h 897"/>
              <a:gd name="T12" fmla="*/ 154 w 357"/>
              <a:gd name="T13" fmla="*/ 10 h 897"/>
              <a:gd name="T14" fmla="*/ 173 w 357"/>
              <a:gd name="T15" fmla="*/ 0 h 897"/>
              <a:gd name="T16" fmla="*/ 193 w 357"/>
              <a:gd name="T17" fmla="*/ 10 h 897"/>
              <a:gd name="T18" fmla="*/ 202 w 357"/>
              <a:gd name="T19" fmla="*/ 20 h 897"/>
              <a:gd name="T20" fmla="*/ 337 w 357"/>
              <a:gd name="T21" fmla="*/ 646 h 897"/>
              <a:gd name="T22" fmla="*/ 318 w 357"/>
              <a:gd name="T23" fmla="*/ 877 h 897"/>
              <a:gd name="T24" fmla="*/ 289 w 357"/>
              <a:gd name="T25" fmla="*/ 896 h 897"/>
              <a:gd name="T26" fmla="*/ 87 w 357"/>
              <a:gd name="T27" fmla="*/ 848 h 897"/>
              <a:gd name="T28" fmla="*/ 87 w 357"/>
              <a:gd name="T29" fmla="*/ 848 h 897"/>
              <a:gd name="T30" fmla="*/ 270 w 357"/>
              <a:gd name="T31" fmla="*/ 848 h 897"/>
              <a:gd name="T32" fmla="*/ 289 w 357"/>
              <a:gd name="T33" fmla="*/ 636 h 897"/>
              <a:gd name="T34" fmla="*/ 308 w 357"/>
              <a:gd name="T35" fmla="*/ 636 h 897"/>
              <a:gd name="T36" fmla="*/ 289 w 357"/>
              <a:gd name="T37" fmla="*/ 636 h 897"/>
              <a:gd name="T38" fmla="*/ 173 w 357"/>
              <a:gd name="T39" fmla="*/ 77 h 897"/>
              <a:gd name="T40" fmla="*/ 68 w 357"/>
              <a:gd name="T41" fmla="*/ 607 h 897"/>
              <a:gd name="T42" fmla="*/ 87 w 357"/>
              <a:gd name="T43" fmla="*/ 848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7" h="897">
                <a:moveTo>
                  <a:pt x="289" y="896"/>
                </a:moveTo>
                <a:lnTo>
                  <a:pt x="289" y="896"/>
                </a:lnTo>
                <a:cubicBezTo>
                  <a:pt x="58" y="896"/>
                  <a:pt x="58" y="896"/>
                  <a:pt x="58" y="896"/>
                </a:cubicBezTo>
                <a:cubicBezTo>
                  <a:pt x="48" y="896"/>
                  <a:pt x="39" y="886"/>
                  <a:pt x="39" y="877"/>
                </a:cubicBezTo>
                <a:cubicBezTo>
                  <a:pt x="10" y="607"/>
                  <a:pt x="10" y="607"/>
                  <a:pt x="10" y="607"/>
                </a:cubicBezTo>
                <a:cubicBezTo>
                  <a:pt x="0" y="424"/>
                  <a:pt x="39" y="232"/>
                  <a:pt x="135" y="49"/>
                </a:cubicBezTo>
                <a:cubicBezTo>
                  <a:pt x="154" y="10"/>
                  <a:pt x="154" y="10"/>
                  <a:pt x="154" y="10"/>
                </a:cubicBezTo>
                <a:cubicBezTo>
                  <a:pt x="154" y="0"/>
                  <a:pt x="164" y="0"/>
                  <a:pt x="173" y="0"/>
                </a:cubicBezTo>
                <a:cubicBezTo>
                  <a:pt x="183" y="0"/>
                  <a:pt x="193" y="0"/>
                  <a:pt x="193" y="1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308" y="222"/>
                  <a:pt x="356" y="424"/>
                  <a:pt x="337" y="646"/>
                </a:cubicBezTo>
                <a:cubicBezTo>
                  <a:pt x="318" y="877"/>
                  <a:pt x="318" y="877"/>
                  <a:pt x="318" y="877"/>
                </a:cubicBezTo>
                <a:cubicBezTo>
                  <a:pt x="308" y="886"/>
                  <a:pt x="299" y="896"/>
                  <a:pt x="289" y="896"/>
                </a:cubicBezTo>
                <a:close/>
                <a:moveTo>
                  <a:pt x="87" y="848"/>
                </a:moveTo>
                <a:lnTo>
                  <a:pt x="87" y="848"/>
                </a:lnTo>
                <a:cubicBezTo>
                  <a:pt x="270" y="848"/>
                  <a:pt x="270" y="848"/>
                  <a:pt x="270" y="848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308" y="444"/>
                  <a:pt x="270" y="251"/>
                  <a:pt x="173" y="77"/>
                </a:cubicBezTo>
                <a:cubicBezTo>
                  <a:pt x="87" y="251"/>
                  <a:pt x="48" y="434"/>
                  <a:pt x="68" y="607"/>
                </a:cubicBezTo>
                <a:lnTo>
                  <a:pt x="87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73">
            <a:extLst>
              <a:ext uri="{FF2B5EF4-FFF2-40B4-BE49-F238E27FC236}">
                <a16:creationId xmlns:a16="http://schemas.microsoft.com/office/drawing/2014/main" id="{8DB88ED6-5ED8-B442-BE48-8159F9F13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714" y="5498394"/>
            <a:ext cx="176295" cy="377776"/>
          </a:xfrm>
          <a:custGeom>
            <a:avLst/>
            <a:gdLst>
              <a:gd name="T0" fmla="*/ 154 w 184"/>
              <a:gd name="T1" fmla="*/ 395 h 396"/>
              <a:gd name="T2" fmla="*/ 154 w 184"/>
              <a:gd name="T3" fmla="*/ 395 h 396"/>
              <a:gd name="T4" fmla="*/ 145 w 184"/>
              <a:gd name="T5" fmla="*/ 385 h 396"/>
              <a:gd name="T6" fmla="*/ 10 w 184"/>
              <a:gd name="T7" fmla="*/ 222 h 396"/>
              <a:gd name="T8" fmla="*/ 19 w 184"/>
              <a:gd name="T9" fmla="*/ 193 h 396"/>
              <a:gd name="T10" fmla="*/ 48 w 184"/>
              <a:gd name="T11" fmla="*/ 193 h 396"/>
              <a:gd name="T12" fmla="*/ 135 w 184"/>
              <a:gd name="T13" fmla="*/ 299 h 396"/>
              <a:gd name="T14" fmla="*/ 135 w 184"/>
              <a:gd name="T15" fmla="*/ 251 h 396"/>
              <a:gd name="T16" fmla="*/ 29 w 184"/>
              <a:gd name="T17" fmla="*/ 39 h 396"/>
              <a:gd name="T18" fmla="*/ 39 w 184"/>
              <a:gd name="T19" fmla="*/ 10 h 396"/>
              <a:gd name="T20" fmla="*/ 67 w 184"/>
              <a:gd name="T21" fmla="*/ 20 h 396"/>
              <a:gd name="T22" fmla="*/ 183 w 184"/>
              <a:gd name="T23" fmla="*/ 241 h 396"/>
              <a:gd name="T24" fmla="*/ 183 w 184"/>
              <a:gd name="T25" fmla="*/ 251 h 396"/>
              <a:gd name="T26" fmla="*/ 183 w 184"/>
              <a:gd name="T27" fmla="*/ 366 h 396"/>
              <a:gd name="T28" fmla="*/ 164 w 184"/>
              <a:gd name="T29" fmla="*/ 395 h 396"/>
              <a:gd name="T30" fmla="*/ 154 w 184"/>
              <a:gd name="T3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396">
                <a:moveTo>
                  <a:pt x="154" y="395"/>
                </a:moveTo>
                <a:lnTo>
                  <a:pt x="154" y="395"/>
                </a:lnTo>
                <a:cubicBezTo>
                  <a:pt x="154" y="395"/>
                  <a:pt x="145" y="395"/>
                  <a:pt x="145" y="385"/>
                </a:cubicBezTo>
                <a:cubicBezTo>
                  <a:pt x="10" y="222"/>
                  <a:pt x="10" y="222"/>
                  <a:pt x="10" y="222"/>
                </a:cubicBezTo>
                <a:cubicBezTo>
                  <a:pt x="0" y="212"/>
                  <a:pt x="10" y="193"/>
                  <a:pt x="19" y="193"/>
                </a:cubicBezTo>
                <a:cubicBezTo>
                  <a:pt x="29" y="183"/>
                  <a:pt x="39" y="183"/>
                  <a:pt x="48" y="193"/>
                </a:cubicBezTo>
                <a:cubicBezTo>
                  <a:pt x="135" y="299"/>
                  <a:pt x="135" y="299"/>
                  <a:pt x="135" y="299"/>
                </a:cubicBezTo>
                <a:cubicBezTo>
                  <a:pt x="135" y="251"/>
                  <a:pt x="135" y="251"/>
                  <a:pt x="135" y="251"/>
                </a:cubicBezTo>
                <a:cubicBezTo>
                  <a:pt x="29" y="39"/>
                  <a:pt x="29" y="39"/>
                  <a:pt x="29" y="39"/>
                </a:cubicBezTo>
                <a:cubicBezTo>
                  <a:pt x="19" y="29"/>
                  <a:pt x="29" y="10"/>
                  <a:pt x="39" y="10"/>
                </a:cubicBezTo>
                <a:cubicBezTo>
                  <a:pt x="48" y="0"/>
                  <a:pt x="67" y="10"/>
                  <a:pt x="67" y="20"/>
                </a:cubicBezTo>
                <a:cubicBezTo>
                  <a:pt x="183" y="241"/>
                  <a:pt x="183" y="241"/>
                  <a:pt x="183" y="241"/>
                </a:cubicBezTo>
                <a:cubicBezTo>
                  <a:pt x="183" y="241"/>
                  <a:pt x="183" y="241"/>
                  <a:pt x="183" y="251"/>
                </a:cubicBezTo>
                <a:cubicBezTo>
                  <a:pt x="183" y="366"/>
                  <a:pt x="183" y="366"/>
                  <a:pt x="183" y="366"/>
                </a:cubicBezTo>
                <a:cubicBezTo>
                  <a:pt x="183" y="376"/>
                  <a:pt x="173" y="385"/>
                  <a:pt x="164" y="395"/>
                </a:cubicBezTo>
                <a:cubicBezTo>
                  <a:pt x="164" y="395"/>
                  <a:pt x="164" y="395"/>
                  <a:pt x="154" y="3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74">
            <a:extLst>
              <a:ext uri="{FF2B5EF4-FFF2-40B4-BE49-F238E27FC236}">
                <a16:creationId xmlns:a16="http://schemas.microsoft.com/office/drawing/2014/main" id="{7BAC44B6-4C42-CD41-B3A9-08CF5BE0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9" y="5506789"/>
            <a:ext cx="163704" cy="369381"/>
          </a:xfrm>
          <a:custGeom>
            <a:avLst/>
            <a:gdLst>
              <a:gd name="T0" fmla="*/ 28 w 174"/>
              <a:gd name="T1" fmla="*/ 385 h 386"/>
              <a:gd name="T2" fmla="*/ 28 w 174"/>
              <a:gd name="T3" fmla="*/ 385 h 386"/>
              <a:gd name="T4" fmla="*/ 19 w 174"/>
              <a:gd name="T5" fmla="*/ 385 h 386"/>
              <a:gd name="T6" fmla="*/ 0 w 174"/>
              <a:gd name="T7" fmla="*/ 356 h 386"/>
              <a:gd name="T8" fmla="*/ 0 w 174"/>
              <a:gd name="T9" fmla="*/ 241 h 386"/>
              <a:gd name="T10" fmla="*/ 0 w 174"/>
              <a:gd name="T11" fmla="*/ 231 h 386"/>
              <a:gd name="T12" fmla="*/ 105 w 174"/>
              <a:gd name="T13" fmla="*/ 19 h 386"/>
              <a:gd name="T14" fmla="*/ 144 w 174"/>
              <a:gd name="T15" fmla="*/ 10 h 386"/>
              <a:gd name="T16" fmla="*/ 154 w 174"/>
              <a:gd name="T17" fmla="*/ 39 h 386"/>
              <a:gd name="T18" fmla="*/ 48 w 174"/>
              <a:gd name="T19" fmla="*/ 241 h 386"/>
              <a:gd name="T20" fmla="*/ 48 w 174"/>
              <a:gd name="T21" fmla="*/ 289 h 386"/>
              <a:gd name="T22" fmla="*/ 125 w 174"/>
              <a:gd name="T23" fmla="*/ 193 h 386"/>
              <a:gd name="T24" fmla="*/ 163 w 174"/>
              <a:gd name="T25" fmla="*/ 193 h 386"/>
              <a:gd name="T26" fmla="*/ 163 w 174"/>
              <a:gd name="T27" fmla="*/ 221 h 386"/>
              <a:gd name="T28" fmla="*/ 48 w 174"/>
              <a:gd name="T29" fmla="*/ 375 h 386"/>
              <a:gd name="T30" fmla="*/ 28 w 174"/>
              <a:gd name="T31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386">
                <a:moveTo>
                  <a:pt x="28" y="385"/>
                </a:moveTo>
                <a:lnTo>
                  <a:pt x="28" y="385"/>
                </a:lnTo>
                <a:cubicBezTo>
                  <a:pt x="19" y="385"/>
                  <a:pt x="19" y="385"/>
                  <a:pt x="19" y="385"/>
                </a:cubicBezTo>
                <a:cubicBezTo>
                  <a:pt x="9" y="375"/>
                  <a:pt x="0" y="366"/>
                  <a:pt x="0" y="356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31"/>
                  <a:pt x="0" y="231"/>
                  <a:pt x="0" y="231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15" y="10"/>
                  <a:pt x="134" y="0"/>
                  <a:pt x="144" y="10"/>
                </a:cubicBezTo>
                <a:cubicBezTo>
                  <a:pt x="154" y="10"/>
                  <a:pt x="163" y="29"/>
                  <a:pt x="154" y="39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48" y="289"/>
                  <a:pt x="48" y="289"/>
                  <a:pt x="48" y="289"/>
                </a:cubicBezTo>
                <a:cubicBezTo>
                  <a:pt x="125" y="193"/>
                  <a:pt x="125" y="193"/>
                  <a:pt x="125" y="193"/>
                </a:cubicBezTo>
                <a:cubicBezTo>
                  <a:pt x="134" y="183"/>
                  <a:pt x="154" y="183"/>
                  <a:pt x="163" y="193"/>
                </a:cubicBezTo>
                <a:cubicBezTo>
                  <a:pt x="173" y="202"/>
                  <a:pt x="173" y="212"/>
                  <a:pt x="163" y="221"/>
                </a:cubicBezTo>
                <a:cubicBezTo>
                  <a:pt x="48" y="375"/>
                  <a:pt x="48" y="375"/>
                  <a:pt x="48" y="375"/>
                </a:cubicBezTo>
                <a:cubicBezTo>
                  <a:pt x="38" y="385"/>
                  <a:pt x="28" y="385"/>
                  <a:pt x="28" y="3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75">
            <a:extLst>
              <a:ext uri="{FF2B5EF4-FFF2-40B4-BE49-F238E27FC236}">
                <a16:creationId xmlns:a16="http://schemas.microsoft.com/office/drawing/2014/main" id="{64AA36FC-AF01-F74E-BD01-7A7BB3E9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405" y="5683084"/>
            <a:ext cx="146914" cy="92345"/>
          </a:xfrm>
          <a:custGeom>
            <a:avLst/>
            <a:gdLst>
              <a:gd name="T0" fmla="*/ 135 w 155"/>
              <a:gd name="T1" fmla="*/ 96 h 97"/>
              <a:gd name="T2" fmla="*/ 135 w 155"/>
              <a:gd name="T3" fmla="*/ 96 h 97"/>
              <a:gd name="T4" fmla="*/ 29 w 155"/>
              <a:gd name="T5" fmla="*/ 96 h 97"/>
              <a:gd name="T6" fmla="*/ 0 w 155"/>
              <a:gd name="T7" fmla="*/ 77 h 97"/>
              <a:gd name="T8" fmla="*/ 0 w 155"/>
              <a:gd name="T9" fmla="*/ 29 h 97"/>
              <a:gd name="T10" fmla="*/ 29 w 155"/>
              <a:gd name="T11" fmla="*/ 0 h 97"/>
              <a:gd name="T12" fmla="*/ 135 w 155"/>
              <a:gd name="T13" fmla="*/ 0 h 97"/>
              <a:gd name="T14" fmla="*/ 154 w 155"/>
              <a:gd name="T15" fmla="*/ 29 h 97"/>
              <a:gd name="T16" fmla="*/ 154 w 155"/>
              <a:gd name="T17" fmla="*/ 77 h 97"/>
              <a:gd name="T18" fmla="*/ 135 w 155"/>
              <a:gd name="T19" fmla="*/ 96 h 97"/>
              <a:gd name="T20" fmla="*/ 49 w 155"/>
              <a:gd name="T21" fmla="*/ 48 h 97"/>
              <a:gd name="T22" fmla="*/ 49 w 155"/>
              <a:gd name="T23" fmla="*/ 48 h 97"/>
              <a:gd name="T24" fmla="*/ 106 w 155"/>
              <a:gd name="T25" fmla="*/ 48 h 97"/>
              <a:gd name="T26" fmla="*/ 106 w 155"/>
              <a:gd name="T27" fmla="*/ 48 h 97"/>
              <a:gd name="T28" fmla="*/ 49 w 155"/>
              <a:gd name="T2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" h="97">
                <a:moveTo>
                  <a:pt x="135" y="96"/>
                </a:moveTo>
                <a:lnTo>
                  <a:pt x="135" y="96"/>
                </a:lnTo>
                <a:cubicBezTo>
                  <a:pt x="29" y="96"/>
                  <a:pt x="29" y="96"/>
                  <a:pt x="29" y="96"/>
                </a:cubicBezTo>
                <a:cubicBezTo>
                  <a:pt x="10" y="96"/>
                  <a:pt x="0" y="87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10"/>
                  <a:pt x="154" y="29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54" y="87"/>
                  <a:pt x="145" y="96"/>
                  <a:pt x="135" y="96"/>
                </a:cubicBezTo>
                <a:close/>
                <a:moveTo>
                  <a:pt x="49" y="48"/>
                </a:moveTo>
                <a:lnTo>
                  <a:pt x="49" y="48"/>
                </a:lnTo>
                <a:cubicBezTo>
                  <a:pt x="106" y="48"/>
                  <a:pt x="106" y="48"/>
                  <a:pt x="106" y="48"/>
                </a:cubicBezTo>
                <a:lnTo>
                  <a:pt x="106" y="48"/>
                </a:lnTo>
                <a:cubicBezTo>
                  <a:pt x="49" y="48"/>
                  <a:pt x="49" y="48"/>
                  <a:pt x="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76">
            <a:extLst>
              <a:ext uri="{FF2B5EF4-FFF2-40B4-BE49-F238E27FC236}">
                <a16:creationId xmlns:a16="http://schemas.microsoft.com/office/drawing/2014/main" id="{E93025E8-33E9-C64F-89C9-2BE8715A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00" y="5124814"/>
            <a:ext cx="138519" cy="138519"/>
          </a:xfrm>
          <a:custGeom>
            <a:avLst/>
            <a:gdLst>
              <a:gd name="T0" fmla="*/ 67 w 145"/>
              <a:gd name="T1" fmla="*/ 145 h 146"/>
              <a:gd name="T2" fmla="*/ 67 w 145"/>
              <a:gd name="T3" fmla="*/ 145 h 146"/>
              <a:gd name="T4" fmla="*/ 0 w 145"/>
              <a:gd name="T5" fmla="*/ 78 h 146"/>
              <a:gd name="T6" fmla="*/ 67 w 145"/>
              <a:gd name="T7" fmla="*/ 0 h 146"/>
              <a:gd name="T8" fmla="*/ 144 w 145"/>
              <a:gd name="T9" fmla="*/ 78 h 146"/>
              <a:gd name="T10" fmla="*/ 67 w 145"/>
              <a:gd name="T11" fmla="*/ 145 h 146"/>
              <a:gd name="T12" fmla="*/ 67 w 145"/>
              <a:gd name="T13" fmla="*/ 49 h 146"/>
              <a:gd name="T14" fmla="*/ 67 w 145"/>
              <a:gd name="T15" fmla="*/ 49 h 146"/>
              <a:gd name="T16" fmla="*/ 48 w 145"/>
              <a:gd name="T17" fmla="*/ 78 h 146"/>
              <a:gd name="T18" fmla="*/ 67 w 145"/>
              <a:gd name="T19" fmla="*/ 97 h 146"/>
              <a:gd name="T20" fmla="*/ 96 w 145"/>
              <a:gd name="T21" fmla="*/ 78 h 146"/>
              <a:gd name="T22" fmla="*/ 67 w 145"/>
              <a:gd name="T23" fmla="*/ 4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6">
                <a:moveTo>
                  <a:pt x="67" y="145"/>
                </a:moveTo>
                <a:lnTo>
                  <a:pt x="67" y="145"/>
                </a:lnTo>
                <a:cubicBezTo>
                  <a:pt x="29" y="145"/>
                  <a:pt x="0" y="116"/>
                  <a:pt x="0" y="78"/>
                </a:cubicBezTo>
                <a:cubicBezTo>
                  <a:pt x="0" y="39"/>
                  <a:pt x="29" y="0"/>
                  <a:pt x="67" y="0"/>
                </a:cubicBezTo>
                <a:cubicBezTo>
                  <a:pt x="106" y="0"/>
                  <a:pt x="144" y="39"/>
                  <a:pt x="144" y="78"/>
                </a:cubicBezTo>
                <a:cubicBezTo>
                  <a:pt x="144" y="116"/>
                  <a:pt x="106" y="145"/>
                  <a:pt x="67" y="145"/>
                </a:cubicBezTo>
                <a:close/>
                <a:moveTo>
                  <a:pt x="67" y="49"/>
                </a:moveTo>
                <a:lnTo>
                  <a:pt x="67" y="49"/>
                </a:lnTo>
                <a:cubicBezTo>
                  <a:pt x="58" y="49"/>
                  <a:pt x="48" y="68"/>
                  <a:pt x="48" y="78"/>
                </a:cubicBezTo>
                <a:cubicBezTo>
                  <a:pt x="48" y="87"/>
                  <a:pt x="58" y="97"/>
                  <a:pt x="67" y="97"/>
                </a:cubicBezTo>
                <a:cubicBezTo>
                  <a:pt x="87" y="97"/>
                  <a:pt x="96" y="87"/>
                  <a:pt x="96" y="78"/>
                </a:cubicBezTo>
                <a:cubicBezTo>
                  <a:pt x="96" y="68"/>
                  <a:pt x="87" y="49"/>
                  <a:pt x="67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77">
            <a:extLst>
              <a:ext uri="{FF2B5EF4-FFF2-40B4-BE49-F238E27FC236}">
                <a16:creationId xmlns:a16="http://schemas.microsoft.com/office/drawing/2014/main" id="{084240DA-BEE0-0746-A9A8-E0DC75A6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73" y="5506789"/>
            <a:ext cx="46171" cy="369381"/>
          </a:xfrm>
          <a:custGeom>
            <a:avLst/>
            <a:gdLst>
              <a:gd name="T0" fmla="*/ 19 w 49"/>
              <a:gd name="T1" fmla="*/ 385 h 386"/>
              <a:gd name="T2" fmla="*/ 19 w 49"/>
              <a:gd name="T3" fmla="*/ 385 h 386"/>
              <a:gd name="T4" fmla="*/ 0 w 49"/>
              <a:gd name="T5" fmla="*/ 356 h 386"/>
              <a:gd name="T6" fmla="*/ 0 w 49"/>
              <a:gd name="T7" fmla="*/ 29 h 386"/>
              <a:gd name="T8" fmla="*/ 19 w 49"/>
              <a:gd name="T9" fmla="*/ 0 h 386"/>
              <a:gd name="T10" fmla="*/ 48 w 49"/>
              <a:gd name="T11" fmla="*/ 29 h 386"/>
              <a:gd name="T12" fmla="*/ 48 w 49"/>
              <a:gd name="T13" fmla="*/ 356 h 386"/>
              <a:gd name="T14" fmla="*/ 19 w 49"/>
              <a:gd name="T15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86">
                <a:moveTo>
                  <a:pt x="19" y="385"/>
                </a:moveTo>
                <a:lnTo>
                  <a:pt x="19" y="385"/>
                </a:lnTo>
                <a:cubicBezTo>
                  <a:pt x="10" y="385"/>
                  <a:pt x="0" y="375"/>
                  <a:pt x="0" y="35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19" y="0"/>
                </a:cubicBezTo>
                <a:cubicBezTo>
                  <a:pt x="39" y="0"/>
                  <a:pt x="48" y="19"/>
                  <a:pt x="48" y="29"/>
                </a:cubicBezTo>
                <a:cubicBezTo>
                  <a:pt x="48" y="356"/>
                  <a:pt x="48" y="356"/>
                  <a:pt x="48" y="356"/>
                </a:cubicBezTo>
                <a:cubicBezTo>
                  <a:pt x="48" y="375"/>
                  <a:pt x="39" y="385"/>
                  <a:pt x="19" y="3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78">
            <a:extLst>
              <a:ext uri="{FF2B5EF4-FFF2-40B4-BE49-F238E27FC236}">
                <a16:creationId xmlns:a16="http://schemas.microsoft.com/office/drawing/2014/main" id="{E0DA5193-E679-8342-B2CD-B31F7FEF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927" y="4931729"/>
            <a:ext cx="222467" cy="889872"/>
          </a:xfrm>
          <a:custGeom>
            <a:avLst/>
            <a:gdLst>
              <a:gd name="T0" fmla="*/ 202 w 232"/>
              <a:gd name="T1" fmla="*/ 934 h 935"/>
              <a:gd name="T2" fmla="*/ 202 w 232"/>
              <a:gd name="T3" fmla="*/ 934 h 935"/>
              <a:gd name="T4" fmla="*/ 193 w 232"/>
              <a:gd name="T5" fmla="*/ 925 h 935"/>
              <a:gd name="T6" fmla="*/ 0 w 232"/>
              <a:gd name="T7" fmla="*/ 482 h 935"/>
              <a:gd name="T8" fmla="*/ 77 w 232"/>
              <a:gd name="T9" fmla="*/ 154 h 935"/>
              <a:gd name="T10" fmla="*/ 193 w 232"/>
              <a:gd name="T11" fmla="*/ 10 h 935"/>
              <a:gd name="T12" fmla="*/ 222 w 232"/>
              <a:gd name="T13" fmla="*/ 10 h 935"/>
              <a:gd name="T14" fmla="*/ 222 w 232"/>
              <a:gd name="T15" fmla="*/ 39 h 935"/>
              <a:gd name="T16" fmla="*/ 125 w 232"/>
              <a:gd name="T17" fmla="*/ 174 h 935"/>
              <a:gd name="T18" fmla="*/ 48 w 232"/>
              <a:gd name="T19" fmla="*/ 482 h 935"/>
              <a:gd name="T20" fmla="*/ 222 w 232"/>
              <a:gd name="T21" fmla="*/ 886 h 935"/>
              <a:gd name="T22" fmla="*/ 222 w 232"/>
              <a:gd name="T23" fmla="*/ 925 h 935"/>
              <a:gd name="T24" fmla="*/ 202 w 232"/>
              <a:gd name="T25" fmla="*/ 93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935">
                <a:moveTo>
                  <a:pt x="202" y="934"/>
                </a:moveTo>
                <a:lnTo>
                  <a:pt x="202" y="934"/>
                </a:lnTo>
                <a:lnTo>
                  <a:pt x="193" y="925"/>
                </a:lnTo>
                <a:cubicBezTo>
                  <a:pt x="135" y="867"/>
                  <a:pt x="10" y="713"/>
                  <a:pt x="0" y="482"/>
                </a:cubicBezTo>
                <a:cubicBezTo>
                  <a:pt x="0" y="366"/>
                  <a:pt x="29" y="260"/>
                  <a:pt x="77" y="154"/>
                </a:cubicBezTo>
                <a:cubicBezTo>
                  <a:pt x="106" y="96"/>
                  <a:pt x="145" y="48"/>
                  <a:pt x="193" y="10"/>
                </a:cubicBezTo>
                <a:cubicBezTo>
                  <a:pt x="202" y="0"/>
                  <a:pt x="212" y="0"/>
                  <a:pt x="222" y="10"/>
                </a:cubicBezTo>
                <a:cubicBezTo>
                  <a:pt x="231" y="19"/>
                  <a:pt x="231" y="29"/>
                  <a:pt x="222" y="39"/>
                </a:cubicBezTo>
                <a:cubicBezTo>
                  <a:pt x="183" y="77"/>
                  <a:pt x="154" y="125"/>
                  <a:pt x="125" y="174"/>
                </a:cubicBezTo>
                <a:cubicBezTo>
                  <a:pt x="77" y="270"/>
                  <a:pt x="48" y="376"/>
                  <a:pt x="48" y="482"/>
                </a:cubicBezTo>
                <a:cubicBezTo>
                  <a:pt x="58" y="694"/>
                  <a:pt x="174" y="838"/>
                  <a:pt x="222" y="886"/>
                </a:cubicBezTo>
                <a:cubicBezTo>
                  <a:pt x="231" y="896"/>
                  <a:pt x="231" y="915"/>
                  <a:pt x="222" y="925"/>
                </a:cubicBezTo>
                <a:cubicBezTo>
                  <a:pt x="222" y="925"/>
                  <a:pt x="212" y="934"/>
                  <a:pt x="202" y="9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79">
            <a:extLst>
              <a:ext uri="{FF2B5EF4-FFF2-40B4-BE49-F238E27FC236}">
                <a16:creationId xmlns:a16="http://schemas.microsoft.com/office/drawing/2014/main" id="{8D0EC839-0F88-F949-A0BF-9A62F6EF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25" y="4931729"/>
            <a:ext cx="222467" cy="889872"/>
          </a:xfrm>
          <a:custGeom>
            <a:avLst/>
            <a:gdLst>
              <a:gd name="T0" fmla="*/ 20 w 232"/>
              <a:gd name="T1" fmla="*/ 934 h 935"/>
              <a:gd name="T2" fmla="*/ 20 w 232"/>
              <a:gd name="T3" fmla="*/ 934 h 935"/>
              <a:gd name="T4" fmla="*/ 10 w 232"/>
              <a:gd name="T5" fmla="*/ 925 h 935"/>
              <a:gd name="T6" fmla="*/ 10 w 232"/>
              <a:gd name="T7" fmla="*/ 886 h 935"/>
              <a:gd name="T8" fmla="*/ 106 w 232"/>
              <a:gd name="T9" fmla="*/ 751 h 935"/>
              <a:gd name="T10" fmla="*/ 183 w 232"/>
              <a:gd name="T11" fmla="*/ 453 h 935"/>
              <a:gd name="T12" fmla="*/ 10 w 232"/>
              <a:gd name="T13" fmla="*/ 39 h 935"/>
              <a:gd name="T14" fmla="*/ 10 w 232"/>
              <a:gd name="T15" fmla="*/ 10 h 935"/>
              <a:gd name="T16" fmla="*/ 39 w 232"/>
              <a:gd name="T17" fmla="*/ 10 h 935"/>
              <a:gd name="T18" fmla="*/ 231 w 232"/>
              <a:gd name="T19" fmla="*/ 453 h 935"/>
              <a:gd name="T20" fmla="*/ 145 w 232"/>
              <a:gd name="T21" fmla="*/ 780 h 935"/>
              <a:gd name="T22" fmla="*/ 39 w 232"/>
              <a:gd name="T23" fmla="*/ 925 h 935"/>
              <a:gd name="T24" fmla="*/ 20 w 232"/>
              <a:gd name="T25" fmla="*/ 934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935">
                <a:moveTo>
                  <a:pt x="20" y="934"/>
                </a:moveTo>
                <a:lnTo>
                  <a:pt x="20" y="934"/>
                </a:lnTo>
                <a:cubicBezTo>
                  <a:pt x="20" y="934"/>
                  <a:pt x="10" y="934"/>
                  <a:pt x="10" y="925"/>
                </a:cubicBezTo>
                <a:cubicBezTo>
                  <a:pt x="0" y="915"/>
                  <a:pt x="0" y="896"/>
                  <a:pt x="10" y="886"/>
                </a:cubicBezTo>
                <a:cubicBezTo>
                  <a:pt x="39" y="857"/>
                  <a:pt x="77" y="809"/>
                  <a:pt x="106" y="751"/>
                </a:cubicBezTo>
                <a:cubicBezTo>
                  <a:pt x="154" y="655"/>
                  <a:pt x="183" y="559"/>
                  <a:pt x="183" y="453"/>
                </a:cubicBezTo>
                <a:cubicBezTo>
                  <a:pt x="174" y="241"/>
                  <a:pt x="58" y="96"/>
                  <a:pt x="10" y="39"/>
                </a:cubicBezTo>
                <a:cubicBezTo>
                  <a:pt x="0" y="29"/>
                  <a:pt x="0" y="19"/>
                  <a:pt x="10" y="10"/>
                </a:cubicBezTo>
                <a:cubicBezTo>
                  <a:pt x="20" y="0"/>
                  <a:pt x="29" y="0"/>
                  <a:pt x="39" y="10"/>
                </a:cubicBezTo>
                <a:cubicBezTo>
                  <a:pt x="97" y="68"/>
                  <a:pt x="222" y="222"/>
                  <a:pt x="231" y="453"/>
                </a:cubicBezTo>
                <a:cubicBezTo>
                  <a:pt x="231" y="569"/>
                  <a:pt x="203" y="674"/>
                  <a:pt x="145" y="780"/>
                </a:cubicBezTo>
                <a:cubicBezTo>
                  <a:pt x="116" y="828"/>
                  <a:pt x="77" y="886"/>
                  <a:pt x="39" y="925"/>
                </a:cubicBezTo>
                <a:cubicBezTo>
                  <a:pt x="39" y="925"/>
                  <a:pt x="29" y="934"/>
                  <a:pt x="20" y="9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80">
            <a:extLst>
              <a:ext uri="{FF2B5EF4-FFF2-40B4-BE49-F238E27FC236}">
                <a16:creationId xmlns:a16="http://schemas.microsoft.com/office/drawing/2014/main" id="{87A27143-D3D3-8942-90DA-E621074C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857" y="8944549"/>
            <a:ext cx="679997" cy="663207"/>
          </a:xfrm>
          <a:custGeom>
            <a:avLst/>
            <a:gdLst>
              <a:gd name="T0" fmla="*/ 645 w 714"/>
              <a:gd name="T1" fmla="*/ 193 h 695"/>
              <a:gd name="T2" fmla="*/ 511 w 714"/>
              <a:gd name="T3" fmla="*/ 193 h 695"/>
              <a:gd name="T4" fmla="*/ 453 w 714"/>
              <a:gd name="T5" fmla="*/ 260 h 695"/>
              <a:gd name="T6" fmla="*/ 385 w 714"/>
              <a:gd name="T7" fmla="*/ 444 h 695"/>
              <a:gd name="T8" fmla="*/ 347 w 714"/>
              <a:gd name="T9" fmla="*/ 444 h 695"/>
              <a:gd name="T10" fmla="*/ 337 w 714"/>
              <a:gd name="T11" fmla="*/ 492 h 695"/>
              <a:gd name="T12" fmla="*/ 347 w 714"/>
              <a:gd name="T13" fmla="*/ 511 h 695"/>
              <a:gd name="T14" fmla="*/ 222 w 714"/>
              <a:gd name="T15" fmla="*/ 636 h 695"/>
              <a:gd name="T16" fmla="*/ 183 w 714"/>
              <a:gd name="T17" fmla="*/ 598 h 695"/>
              <a:gd name="T18" fmla="*/ 164 w 714"/>
              <a:gd name="T19" fmla="*/ 588 h 695"/>
              <a:gd name="T20" fmla="*/ 145 w 714"/>
              <a:gd name="T21" fmla="*/ 559 h 695"/>
              <a:gd name="T22" fmla="*/ 125 w 714"/>
              <a:gd name="T23" fmla="*/ 550 h 695"/>
              <a:gd name="T24" fmla="*/ 87 w 714"/>
              <a:gd name="T25" fmla="*/ 578 h 695"/>
              <a:gd name="T26" fmla="*/ 96 w 714"/>
              <a:gd name="T27" fmla="*/ 617 h 695"/>
              <a:gd name="T28" fmla="*/ 48 w 714"/>
              <a:gd name="T29" fmla="*/ 598 h 695"/>
              <a:gd name="T30" fmla="*/ 0 w 714"/>
              <a:gd name="T31" fmla="*/ 627 h 695"/>
              <a:gd name="T32" fmla="*/ 202 w 714"/>
              <a:gd name="T33" fmla="*/ 694 h 695"/>
              <a:gd name="T34" fmla="*/ 212 w 714"/>
              <a:gd name="T35" fmla="*/ 694 h 695"/>
              <a:gd name="T36" fmla="*/ 231 w 714"/>
              <a:gd name="T37" fmla="*/ 694 h 695"/>
              <a:gd name="T38" fmla="*/ 549 w 714"/>
              <a:gd name="T39" fmla="*/ 578 h 695"/>
              <a:gd name="T40" fmla="*/ 559 w 714"/>
              <a:gd name="T41" fmla="*/ 569 h 695"/>
              <a:gd name="T42" fmla="*/ 568 w 714"/>
              <a:gd name="T43" fmla="*/ 559 h 695"/>
              <a:gd name="T44" fmla="*/ 655 w 714"/>
              <a:gd name="T45" fmla="*/ 0 h 695"/>
              <a:gd name="T46" fmla="*/ 617 w 714"/>
              <a:gd name="T47" fmla="*/ 49 h 695"/>
              <a:gd name="T48" fmla="*/ 645 w 714"/>
              <a:gd name="T49" fmla="*/ 183 h 695"/>
              <a:gd name="T50" fmla="*/ 337 w 714"/>
              <a:gd name="T51" fmla="*/ 607 h 695"/>
              <a:gd name="T52" fmla="*/ 414 w 714"/>
              <a:gd name="T53" fmla="*/ 521 h 695"/>
              <a:gd name="T54" fmla="*/ 472 w 714"/>
              <a:gd name="T55" fmla="*/ 550 h 695"/>
              <a:gd name="T56" fmla="*/ 347 w 714"/>
              <a:gd name="T57" fmla="*/ 627 h 695"/>
              <a:gd name="T58" fmla="*/ 530 w 714"/>
              <a:gd name="T59" fmla="*/ 511 h 695"/>
              <a:gd name="T60" fmla="*/ 453 w 714"/>
              <a:gd name="T61" fmla="*/ 473 h 695"/>
              <a:gd name="T62" fmla="*/ 511 w 714"/>
              <a:gd name="T63" fmla="*/ 260 h 695"/>
              <a:gd name="T64" fmla="*/ 645 w 714"/>
              <a:gd name="T65" fmla="*/ 251 h 695"/>
              <a:gd name="T66" fmla="*/ 540 w 714"/>
              <a:gd name="T67" fmla="*/ 511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4" h="695">
                <a:moveTo>
                  <a:pt x="645" y="193"/>
                </a:moveTo>
                <a:lnTo>
                  <a:pt x="645" y="193"/>
                </a:lnTo>
                <a:cubicBezTo>
                  <a:pt x="520" y="193"/>
                  <a:pt x="520" y="193"/>
                  <a:pt x="520" y="193"/>
                </a:cubicBezTo>
                <a:lnTo>
                  <a:pt x="511" y="193"/>
                </a:lnTo>
                <a:cubicBezTo>
                  <a:pt x="491" y="212"/>
                  <a:pt x="472" y="232"/>
                  <a:pt x="453" y="251"/>
                </a:cubicBezTo>
                <a:lnTo>
                  <a:pt x="453" y="260"/>
                </a:lnTo>
                <a:cubicBezTo>
                  <a:pt x="443" y="318"/>
                  <a:pt x="424" y="386"/>
                  <a:pt x="395" y="444"/>
                </a:cubicBezTo>
                <a:lnTo>
                  <a:pt x="385" y="444"/>
                </a:lnTo>
                <a:cubicBezTo>
                  <a:pt x="376" y="444"/>
                  <a:pt x="366" y="444"/>
                  <a:pt x="357" y="444"/>
                </a:cubicBezTo>
                <a:cubicBezTo>
                  <a:pt x="347" y="434"/>
                  <a:pt x="347" y="444"/>
                  <a:pt x="347" y="444"/>
                </a:cubicBezTo>
                <a:cubicBezTo>
                  <a:pt x="328" y="482"/>
                  <a:pt x="328" y="482"/>
                  <a:pt x="328" y="482"/>
                </a:cubicBezTo>
                <a:cubicBezTo>
                  <a:pt x="328" y="492"/>
                  <a:pt x="337" y="492"/>
                  <a:pt x="337" y="492"/>
                </a:cubicBezTo>
                <a:cubicBezTo>
                  <a:pt x="337" y="492"/>
                  <a:pt x="347" y="492"/>
                  <a:pt x="347" y="501"/>
                </a:cubicBezTo>
                <a:cubicBezTo>
                  <a:pt x="347" y="501"/>
                  <a:pt x="357" y="501"/>
                  <a:pt x="347" y="511"/>
                </a:cubicBezTo>
                <a:cubicBezTo>
                  <a:pt x="318" y="550"/>
                  <a:pt x="280" y="598"/>
                  <a:pt x="231" y="636"/>
                </a:cubicBezTo>
                <a:cubicBezTo>
                  <a:pt x="222" y="636"/>
                  <a:pt x="222" y="636"/>
                  <a:pt x="222" y="636"/>
                </a:cubicBezTo>
                <a:cubicBezTo>
                  <a:pt x="202" y="627"/>
                  <a:pt x="193" y="617"/>
                  <a:pt x="183" y="598"/>
                </a:cubicBezTo>
                <a:lnTo>
                  <a:pt x="183" y="598"/>
                </a:lnTo>
                <a:cubicBezTo>
                  <a:pt x="183" y="598"/>
                  <a:pt x="183" y="598"/>
                  <a:pt x="173" y="598"/>
                </a:cubicBezTo>
                <a:lnTo>
                  <a:pt x="164" y="588"/>
                </a:lnTo>
                <a:cubicBezTo>
                  <a:pt x="154" y="578"/>
                  <a:pt x="154" y="569"/>
                  <a:pt x="145" y="569"/>
                </a:cubicBezTo>
                <a:lnTo>
                  <a:pt x="145" y="559"/>
                </a:lnTo>
                <a:lnTo>
                  <a:pt x="135" y="550"/>
                </a:lnTo>
                <a:cubicBezTo>
                  <a:pt x="135" y="540"/>
                  <a:pt x="125" y="540"/>
                  <a:pt x="125" y="550"/>
                </a:cubicBezTo>
                <a:cubicBezTo>
                  <a:pt x="116" y="550"/>
                  <a:pt x="106" y="559"/>
                  <a:pt x="87" y="569"/>
                </a:cubicBezTo>
                <a:cubicBezTo>
                  <a:pt x="87" y="578"/>
                  <a:pt x="87" y="578"/>
                  <a:pt x="87" y="578"/>
                </a:cubicBezTo>
                <a:cubicBezTo>
                  <a:pt x="96" y="588"/>
                  <a:pt x="96" y="598"/>
                  <a:pt x="106" y="607"/>
                </a:cubicBezTo>
                <a:cubicBezTo>
                  <a:pt x="116" y="607"/>
                  <a:pt x="106" y="617"/>
                  <a:pt x="96" y="617"/>
                </a:cubicBezTo>
                <a:cubicBezTo>
                  <a:pt x="87" y="617"/>
                  <a:pt x="67" y="607"/>
                  <a:pt x="58" y="598"/>
                </a:cubicBezTo>
                <a:cubicBezTo>
                  <a:pt x="48" y="598"/>
                  <a:pt x="48" y="598"/>
                  <a:pt x="48" y="598"/>
                </a:cubicBezTo>
                <a:cubicBezTo>
                  <a:pt x="39" y="607"/>
                  <a:pt x="29" y="607"/>
                  <a:pt x="19" y="617"/>
                </a:cubicBezTo>
                <a:cubicBezTo>
                  <a:pt x="10" y="617"/>
                  <a:pt x="10" y="627"/>
                  <a:pt x="0" y="627"/>
                </a:cubicBezTo>
                <a:lnTo>
                  <a:pt x="0" y="636"/>
                </a:lnTo>
                <a:cubicBezTo>
                  <a:pt x="67" y="675"/>
                  <a:pt x="135" y="694"/>
                  <a:pt x="202" y="694"/>
                </a:cubicBezTo>
                <a:cubicBezTo>
                  <a:pt x="202" y="694"/>
                  <a:pt x="202" y="694"/>
                  <a:pt x="212" y="694"/>
                </a:cubicBezTo>
                <a:lnTo>
                  <a:pt x="212" y="694"/>
                </a:lnTo>
                <a:lnTo>
                  <a:pt x="212" y="694"/>
                </a:lnTo>
                <a:cubicBezTo>
                  <a:pt x="222" y="694"/>
                  <a:pt x="231" y="694"/>
                  <a:pt x="231" y="694"/>
                </a:cubicBezTo>
                <a:cubicBezTo>
                  <a:pt x="347" y="694"/>
                  <a:pt x="463" y="655"/>
                  <a:pt x="549" y="578"/>
                </a:cubicBezTo>
                <a:lnTo>
                  <a:pt x="549" y="578"/>
                </a:lnTo>
                <a:lnTo>
                  <a:pt x="559" y="569"/>
                </a:lnTo>
                <a:lnTo>
                  <a:pt x="559" y="569"/>
                </a:lnTo>
                <a:lnTo>
                  <a:pt x="559" y="569"/>
                </a:lnTo>
                <a:cubicBezTo>
                  <a:pt x="559" y="559"/>
                  <a:pt x="568" y="559"/>
                  <a:pt x="568" y="559"/>
                </a:cubicBezTo>
                <a:cubicBezTo>
                  <a:pt x="655" y="473"/>
                  <a:pt x="713" y="347"/>
                  <a:pt x="713" y="222"/>
                </a:cubicBezTo>
                <a:cubicBezTo>
                  <a:pt x="713" y="145"/>
                  <a:pt x="694" y="68"/>
                  <a:pt x="655" y="0"/>
                </a:cubicBezTo>
                <a:lnTo>
                  <a:pt x="645" y="0"/>
                </a:lnTo>
                <a:cubicBezTo>
                  <a:pt x="636" y="20"/>
                  <a:pt x="626" y="29"/>
                  <a:pt x="617" y="49"/>
                </a:cubicBezTo>
                <a:lnTo>
                  <a:pt x="617" y="58"/>
                </a:lnTo>
                <a:cubicBezTo>
                  <a:pt x="636" y="97"/>
                  <a:pt x="645" y="135"/>
                  <a:pt x="645" y="183"/>
                </a:cubicBezTo>
                <a:cubicBezTo>
                  <a:pt x="645" y="193"/>
                  <a:pt x="645" y="193"/>
                  <a:pt x="645" y="193"/>
                </a:cubicBezTo>
                <a:close/>
                <a:moveTo>
                  <a:pt x="337" y="607"/>
                </a:moveTo>
                <a:lnTo>
                  <a:pt x="337" y="607"/>
                </a:lnTo>
                <a:cubicBezTo>
                  <a:pt x="366" y="578"/>
                  <a:pt x="385" y="550"/>
                  <a:pt x="414" y="521"/>
                </a:cubicBezTo>
                <a:cubicBezTo>
                  <a:pt x="414" y="521"/>
                  <a:pt x="414" y="521"/>
                  <a:pt x="424" y="521"/>
                </a:cubicBezTo>
                <a:cubicBezTo>
                  <a:pt x="434" y="530"/>
                  <a:pt x="453" y="540"/>
                  <a:pt x="472" y="550"/>
                </a:cubicBezTo>
                <a:cubicBezTo>
                  <a:pt x="482" y="550"/>
                  <a:pt x="482" y="559"/>
                  <a:pt x="472" y="559"/>
                </a:cubicBezTo>
                <a:cubicBezTo>
                  <a:pt x="434" y="588"/>
                  <a:pt x="395" y="607"/>
                  <a:pt x="347" y="627"/>
                </a:cubicBezTo>
                <a:cubicBezTo>
                  <a:pt x="337" y="627"/>
                  <a:pt x="328" y="617"/>
                  <a:pt x="337" y="607"/>
                </a:cubicBezTo>
                <a:close/>
                <a:moveTo>
                  <a:pt x="530" y="511"/>
                </a:moveTo>
                <a:lnTo>
                  <a:pt x="530" y="511"/>
                </a:lnTo>
                <a:cubicBezTo>
                  <a:pt x="501" y="492"/>
                  <a:pt x="482" y="482"/>
                  <a:pt x="453" y="473"/>
                </a:cubicBezTo>
                <a:cubicBezTo>
                  <a:pt x="453" y="473"/>
                  <a:pt x="443" y="463"/>
                  <a:pt x="453" y="463"/>
                </a:cubicBezTo>
                <a:cubicBezTo>
                  <a:pt x="482" y="395"/>
                  <a:pt x="501" y="328"/>
                  <a:pt x="511" y="260"/>
                </a:cubicBezTo>
                <a:cubicBezTo>
                  <a:pt x="511" y="251"/>
                  <a:pt x="520" y="251"/>
                  <a:pt x="520" y="251"/>
                </a:cubicBezTo>
                <a:cubicBezTo>
                  <a:pt x="645" y="251"/>
                  <a:pt x="645" y="251"/>
                  <a:pt x="645" y="251"/>
                </a:cubicBezTo>
                <a:cubicBezTo>
                  <a:pt x="645" y="251"/>
                  <a:pt x="645" y="251"/>
                  <a:pt x="645" y="260"/>
                </a:cubicBezTo>
                <a:cubicBezTo>
                  <a:pt x="636" y="357"/>
                  <a:pt x="597" y="444"/>
                  <a:pt x="540" y="511"/>
                </a:cubicBezTo>
                <a:cubicBezTo>
                  <a:pt x="530" y="511"/>
                  <a:pt x="530" y="511"/>
                  <a:pt x="530" y="5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81">
            <a:extLst>
              <a:ext uri="{FF2B5EF4-FFF2-40B4-BE49-F238E27FC236}">
                <a16:creationId xmlns:a16="http://schemas.microsoft.com/office/drawing/2014/main" id="{8045A645-4744-4941-B235-7E2543F0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191" y="8696897"/>
            <a:ext cx="679997" cy="696787"/>
          </a:xfrm>
          <a:custGeom>
            <a:avLst/>
            <a:gdLst>
              <a:gd name="T0" fmla="*/ 106 w 714"/>
              <a:gd name="T1" fmla="*/ 674 h 733"/>
              <a:gd name="T2" fmla="*/ 68 w 714"/>
              <a:gd name="T3" fmla="*/ 510 h 733"/>
              <a:gd name="T4" fmla="*/ 106 w 714"/>
              <a:gd name="T5" fmla="*/ 500 h 733"/>
              <a:gd name="T6" fmla="*/ 135 w 714"/>
              <a:gd name="T7" fmla="*/ 462 h 733"/>
              <a:gd name="T8" fmla="*/ 68 w 714"/>
              <a:gd name="T9" fmla="*/ 452 h 733"/>
              <a:gd name="T10" fmla="*/ 174 w 714"/>
              <a:gd name="T11" fmla="*/ 192 h 733"/>
              <a:gd name="T12" fmla="*/ 251 w 714"/>
              <a:gd name="T13" fmla="*/ 230 h 733"/>
              <a:gd name="T14" fmla="*/ 203 w 714"/>
              <a:gd name="T15" fmla="*/ 385 h 733"/>
              <a:gd name="T16" fmla="*/ 212 w 714"/>
              <a:gd name="T17" fmla="*/ 394 h 733"/>
              <a:gd name="T18" fmla="*/ 260 w 714"/>
              <a:gd name="T19" fmla="*/ 375 h 733"/>
              <a:gd name="T20" fmla="*/ 318 w 714"/>
              <a:gd name="T21" fmla="*/ 259 h 733"/>
              <a:gd name="T22" fmla="*/ 443 w 714"/>
              <a:gd name="T23" fmla="*/ 269 h 733"/>
              <a:gd name="T24" fmla="*/ 472 w 714"/>
              <a:gd name="T25" fmla="*/ 221 h 733"/>
              <a:gd name="T26" fmla="*/ 357 w 714"/>
              <a:gd name="T27" fmla="*/ 202 h 733"/>
              <a:gd name="T28" fmla="*/ 482 w 714"/>
              <a:gd name="T29" fmla="*/ 67 h 733"/>
              <a:gd name="T30" fmla="*/ 569 w 714"/>
              <a:gd name="T31" fmla="*/ 154 h 733"/>
              <a:gd name="T32" fmla="*/ 617 w 714"/>
              <a:gd name="T33" fmla="*/ 125 h 733"/>
              <a:gd name="T34" fmla="*/ 598 w 714"/>
              <a:gd name="T35" fmla="*/ 96 h 733"/>
              <a:gd name="T36" fmla="*/ 655 w 714"/>
              <a:gd name="T37" fmla="*/ 105 h 733"/>
              <a:gd name="T38" fmla="*/ 704 w 714"/>
              <a:gd name="T39" fmla="*/ 76 h 733"/>
              <a:gd name="T40" fmla="*/ 501 w 714"/>
              <a:gd name="T41" fmla="*/ 9 h 733"/>
              <a:gd name="T42" fmla="*/ 492 w 714"/>
              <a:gd name="T43" fmla="*/ 9 h 733"/>
              <a:gd name="T44" fmla="*/ 472 w 714"/>
              <a:gd name="T45" fmla="*/ 0 h 733"/>
              <a:gd name="T46" fmla="*/ 154 w 714"/>
              <a:gd name="T47" fmla="*/ 125 h 733"/>
              <a:gd name="T48" fmla="*/ 145 w 714"/>
              <a:gd name="T49" fmla="*/ 134 h 733"/>
              <a:gd name="T50" fmla="*/ 135 w 714"/>
              <a:gd name="T51" fmla="*/ 144 h 733"/>
              <a:gd name="T52" fmla="*/ 68 w 714"/>
              <a:gd name="T53" fmla="*/ 722 h 733"/>
              <a:gd name="T54" fmla="*/ 87 w 714"/>
              <a:gd name="T55" fmla="*/ 703 h 733"/>
              <a:gd name="T56" fmla="*/ 106 w 714"/>
              <a:gd name="T57" fmla="*/ 674 h 733"/>
              <a:gd name="T58" fmla="*/ 366 w 714"/>
              <a:gd name="T59" fmla="*/ 86 h 733"/>
              <a:gd name="T60" fmla="*/ 289 w 714"/>
              <a:gd name="T61" fmla="*/ 182 h 733"/>
              <a:gd name="T62" fmla="*/ 231 w 714"/>
              <a:gd name="T63" fmla="*/ 144 h 733"/>
              <a:gd name="T64" fmla="*/ 366 w 714"/>
              <a:gd name="T65" fmla="*/ 86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4" h="733">
                <a:moveTo>
                  <a:pt x="106" y="674"/>
                </a:moveTo>
                <a:lnTo>
                  <a:pt x="106" y="674"/>
                </a:lnTo>
                <a:cubicBezTo>
                  <a:pt x="77" y="626"/>
                  <a:pt x="58" y="577"/>
                  <a:pt x="58" y="519"/>
                </a:cubicBezTo>
                <a:cubicBezTo>
                  <a:pt x="58" y="510"/>
                  <a:pt x="58" y="510"/>
                  <a:pt x="68" y="510"/>
                </a:cubicBezTo>
                <a:cubicBezTo>
                  <a:pt x="97" y="510"/>
                  <a:pt x="97" y="510"/>
                  <a:pt x="97" y="510"/>
                </a:cubicBezTo>
                <a:cubicBezTo>
                  <a:pt x="97" y="510"/>
                  <a:pt x="106" y="510"/>
                  <a:pt x="106" y="500"/>
                </a:cubicBezTo>
                <a:cubicBezTo>
                  <a:pt x="106" y="491"/>
                  <a:pt x="106" y="491"/>
                  <a:pt x="116" y="481"/>
                </a:cubicBezTo>
                <a:cubicBezTo>
                  <a:pt x="135" y="462"/>
                  <a:pt x="135" y="462"/>
                  <a:pt x="135" y="462"/>
                </a:cubicBezTo>
                <a:cubicBezTo>
                  <a:pt x="135" y="462"/>
                  <a:pt x="135" y="452"/>
                  <a:pt x="126" y="452"/>
                </a:cubicBezTo>
                <a:cubicBezTo>
                  <a:pt x="68" y="452"/>
                  <a:pt x="68" y="452"/>
                  <a:pt x="68" y="452"/>
                </a:cubicBezTo>
                <a:cubicBezTo>
                  <a:pt x="58" y="452"/>
                  <a:pt x="58" y="452"/>
                  <a:pt x="58" y="442"/>
                </a:cubicBezTo>
                <a:cubicBezTo>
                  <a:pt x="68" y="346"/>
                  <a:pt x="106" y="259"/>
                  <a:pt x="174" y="192"/>
                </a:cubicBezTo>
                <a:cubicBezTo>
                  <a:pt x="174" y="192"/>
                  <a:pt x="174" y="192"/>
                  <a:pt x="183" y="192"/>
                </a:cubicBezTo>
                <a:cubicBezTo>
                  <a:pt x="203" y="202"/>
                  <a:pt x="231" y="221"/>
                  <a:pt x="251" y="230"/>
                </a:cubicBezTo>
                <a:cubicBezTo>
                  <a:pt x="260" y="230"/>
                  <a:pt x="260" y="240"/>
                  <a:pt x="260" y="240"/>
                </a:cubicBezTo>
                <a:cubicBezTo>
                  <a:pt x="231" y="288"/>
                  <a:pt x="212" y="336"/>
                  <a:pt x="203" y="385"/>
                </a:cubicBezTo>
                <a:cubicBezTo>
                  <a:pt x="203" y="394"/>
                  <a:pt x="203" y="394"/>
                  <a:pt x="212" y="394"/>
                </a:cubicBezTo>
                <a:lnTo>
                  <a:pt x="212" y="394"/>
                </a:lnTo>
                <a:cubicBezTo>
                  <a:pt x="260" y="375"/>
                  <a:pt x="260" y="375"/>
                  <a:pt x="260" y="375"/>
                </a:cubicBezTo>
                <a:lnTo>
                  <a:pt x="260" y="375"/>
                </a:lnTo>
                <a:cubicBezTo>
                  <a:pt x="280" y="336"/>
                  <a:pt x="289" y="298"/>
                  <a:pt x="308" y="259"/>
                </a:cubicBezTo>
                <a:cubicBezTo>
                  <a:pt x="318" y="259"/>
                  <a:pt x="318" y="250"/>
                  <a:pt x="318" y="259"/>
                </a:cubicBezTo>
                <a:cubicBezTo>
                  <a:pt x="357" y="269"/>
                  <a:pt x="395" y="269"/>
                  <a:pt x="434" y="279"/>
                </a:cubicBezTo>
                <a:cubicBezTo>
                  <a:pt x="434" y="279"/>
                  <a:pt x="443" y="279"/>
                  <a:pt x="443" y="269"/>
                </a:cubicBezTo>
                <a:cubicBezTo>
                  <a:pt x="453" y="259"/>
                  <a:pt x="463" y="250"/>
                  <a:pt x="482" y="230"/>
                </a:cubicBezTo>
                <a:cubicBezTo>
                  <a:pt x="482" y="230"/>
                  <a:pt x="482" y="221"/>
                  <a:pt x="472" y="221"/>
                </a:cubicBezTo>
                <a:lnTo>
                  <a:pt x="472" y="221"/>
                </a:lnTo>
                <a:cubicBezTo>
                  <a:pt x="434" y="221"/>
                  <a:pt x="395" y="211"/>
                  <a:pt x="357" y="202"/>
                </a:cubicBezTo>
                <a:cubicBezTo>
                  <a:pt x="357" y="202"/>
                  <a:pt x="357" y="202"/>
                  <a:pt x="357" y="192"/>
                </a:cubicBezTo>
                <a:cubicBezTo>
                  <a:pt x="386" y="154"/>
                  <a:pt x="434" y="105"/>
                  <a:pt x="482" y="67"/>
                </a:cubicBezTo>
                <a:cubicBezTo>
                  <a:pt x="482" y="67"/>
                  <a:pt x="482" y="67"/>
                  <a:pt x="492" y="67"/>
                </a:cubicBezTo>
                <a:cubicBezTo>
                  <a:pt x="521" y="96"/>
                  <a:pt x="549" y="125"/>
                  <a:pt x="569" y="154"/>
                </a:cubicBezTo>
                <a:lnTo>
                  <a:pt x="578" y="154"/>
                </a:lnTo>
                <a:cubicBezTo>
                  <a:pt x="588" y="144"/>
                  <a:pt x="598" y="134"/>
                  <a:pt x="617" y="125"/>
                </a:cubicBezTo>
                <a:cubicBezTo>
                  <a:pt x="617" y="125"/>
                  <a:pt x="617" y="125"/>
                  <a:pt x="617" y="115"/>
                </a:cubicBezTo>
                <a:cubicBezTo>
                  <a:pt x="607" y="105"/>
                  <a:pt x="607" y="105"/>
                  <a:pt x="598" y="96"/>
                </a:cubicBezTo>
                <a:cubicBezTo>
                  <a:pt x="598" y="86"/>
                  <a:pt x="598" y="86"/>
                  <a:pt x="607" y="86"/>
                </a:cubicBezTo>
                <a:cubicBezTo>
                  <a:pt x="626" y="86"/>
                  <a:pt x="636" y="96"/>
                  <a:pt x="655" y="105"/>
                </a:cubicBezTo>
                <a:lnTo>
                  <a:pt x="655" y="105"/>
                </a:lnTo>
                <a:cubicBezTo>
                  <a:pt x="675" y="96"/>
                  <a:pt x="684" y="86"/>
                  <a:pt x="704" y="76"/>
                </a:cubicBezTo>
                <a:cubicBezTo>
                  <a:pt x="713" y="76"/>
                  <a:pt x="713" y="67"/>
                  <a:pt x="704" y="67"/>
                </a:cubicBezTo>
                <a:cubicBezTo>
                  <a:pt x="646" y="28"/>
                  <a:pt x="569" y="9"/>
                  <a:pt x="501" y="9"/>
                </a:cubicBezTo>
                <a:lnTo>
                  <a:pt x="501" y="9"/>
                </a:lnTo>
                <a:cubicBezTo>
                  <a:pt x="492" y="0"/>
                  <a:pt x="492" y="0"/>
                  <a:pt x="492" y="9"/>
                </a:cubicBezTo>
                <a:lnTo>
                  <a:pt x="492" y="9"/>
                </a:lnTo>
                <a:cubicBezTo>
                  <a:pt x="482" y="9"/>
                  <a:pt x="482" y="9"/>
                  <a:pt x="472" y="0"/>
                </a:cubicBezTo>
                <a:cubicBezTo>
                  <a:pt x="472" y="0"/>
                  <a:pt x="472" y="0"/>
                  <a:pt x="472" y="9"/>
                </a:cubicBezTo>
                <a:cubicBezTo>
                  <a:pt x="357" y="9"/>
                  <a:pt x="241" y="48"/>
                  <a:pt x="154" y="125"/>
                </a:cubicBezTo>
                <a:lnTo>
                  <a:pt x="154" y="125"/>
                </a:lnTo>
                <a:lnTo>
                  <a:pt x="145" y="134"/>
                </a:lnTo>
                <a:lnTo>
                  <a:pt x="145" y="134"/>
                </a:lnTo>
                <a:lnTo>
                  <a:pt x="135" y="144"/>
                </a:lnTo>
                <a:cubicBezTo>
                  <a:pt x="49" y="230"/>
                  <a:pt x="0" y="356"/>
                  <a:pt x="0" y="481"/>
                </a:cubicBezTo>
                <a:cubicBezTo>
                  <a:pt x="0" y="568"/>
                  <a:pt x="20" y="654"/>
                  <a:pt x="68" y="722"/>
                </a:cubicBezTo>
                <a:cubicBezTo>
                  <a:pt x="68" y="732"/>
                  <a:pt x="77" y="732"/>
                  <a:pt x="77" y="722"/>
                </a:cubicBezTo>
                <a:cubicBezTo>
                  <a:pt x="77" y="712"/>
                  <a:pt x="87" y="712"/>
                  <a:pt x="87" y="703"/>
                </a:cubicBezTo>
                <a:cubicBezTo>
                  <a:pt x="87" y="693"/>
                  <a:pt x="97" y="683"/>
                  <a:pt x="106" y="683"/>
                </a:cubicBezTo>
                <a:cubicBezTo>
                  <a:pt x="106" y="674"/>
                  <a:pt x="106" y="674"/>
                  <a:pt x="106" y="674"/>
                </a:cubicBezTo>
                <a:close/>
                <a:moveTo>
                  <a:pt x="366" y="86"/>
                </a:moveTo>
                <a:lnTo>
                  <a:pt x="366" y="86"/>
                </a:lnTo>
                <a:cubicBezTo>
                  <a:pt x="337" y="115"/>
                  <a:pt x="318" y="144"/>
                  <a:pt x="299" y="182"/>
                </a:cubicBezTo>
                <a:cubicBezTo>
                  <a:pt x="289" y="182"/>
                  <a:pt x="289" y="182"/>
                  <a:pt x="289" y="182"/>
                </a:cubicBezTo>
                <a:cubicBezTo>
                  <a:pt x="270" y="173"/>
                  <a:pt x="251" y="163"/>
                  <a:pt x="231" y="154"/>
                </a:cubicBezTo>
                <a:cubicBezTo>
                  <a:pt x="222" y="154"/>
                  <a:pt x="222" y="144"/>
                  <a:pt x="231" y="144"/>
                </a:cubicBezTo>
                <a:cubicBezTo>
                  <a:pt x="270" y="115"/>
                  <a:pt x="308" y="96"/>
                  <a:pt x="357" y="76"/>
                </a:cubicBezTo>
                <a:cubicBezTo>
                  <a:pt x="366" y="76"/>
                  <a:pt x="376" y="86"/>
                  <a:pt x="36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82">
            <a:extLst>
              <a:ext uri="{FF2B5EF4-FFF2-40B4-BE49-F238E27FC236}">
                <a16:creationId xmlns:a16="http://schemas.microsoft.com/office/drawing/2014/main" id="{3031935D-DE5C-474B-85A3-73CB9B38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760" y="8743068"/>
            <a:ext cx="818513" cy="797527"/>
          </a:xfrm>
          <a:custGeom>
            <a:avLst/>
            <a:gdLst>
              <a:gd name="T0" fmla="*/ 848 w 858"/>
              <a:gd name="T1" fmla="*/ 0 h 839"/>
              <a:gd name="T2" fmla="*/ 828 w 858"/>
              <a:gd name="T3" fmla="*/ 0 h 839"/>
              <a:gd name="T4" fmla="*/ 395 w 858"/>
              <a:gd name="T5" fmla="*/ 269 h 839"/>
              <a:gd name="T6" fmla="*/ 164 w 858"/>
              <a:gd name="T7" fmla="*/ 385 h 839"/>
              <a:gd name="T8" fmla="*/ 87 w 858"/>
              <a:gd name="T9" fmla="*/ 462 h 839"/>
              <a:gd name="T10" fmla="*/ 87 w 858"/>
              <a:gd name="T11" fmla="*/ 491 h 839"/>
              <a:gd name="T12" fmla="*/ 250 w 858"/>
              <a:gd name="T13" fmla="*/ 471 h 839"/>
              <a:gd name="T14" fmla="*/ 250 w 858"/>
              <a:gd name="T15" fmla="*/ 510 h 839"/>
              <a:gd name="T16" fmla="*/ 193 w 858"/>
              <a:gd name="T17" fmla="*/ 529 h 839"/>
              <a:gd name="T18" fmla="*/ 58 w 858"/>
              <a:gd name="T19" fmla="*/ 674 h 839"/>
              <a:gd name="T20" fmla="*/ 68 w 858"/>
              <a:gd name="T21" fmla="*/ 838 h 839"/>
              <a:gd name="T22" fmla="*/ 308 w 858"/>
              <a:gd name="T23" fmla="*/ 712 h 839"/>
              <a:gd name="T24" fmla="*/ 337 w 858"/>
              <a:gd name="T25" fmla="*/ 606 h 839"/>
              <a:gd name="T26" fmla="*/ 366 w 858"/>
              <a:gd name="T27" fmla="*/ 587 h 839"/>
              <a:gd name="T28" fmla="*/ 366 w 858"/>
              <a:gd name="T29" fmla="*/ 751 h 839"/>
              <a:gd name="T30" fmla="*/ 376 w 858"/>
              <a:gd name="T31" fmla="*/ 780 h 839"/>
              <a:gd name="T32" fmla="*/ 472 w 858"/>
              <a:gd name="T33" fmla="*/ 703 h 839"/>
              <a:gd name="T34" fmla="*/ 540 w 858"/>
              <a:gd name="T35" fmla="*/ 500 h 839"/>
              <a:gd name="T36" fmla="*/ 857 w 858"/>
              <a:gd name="T37" fmla="*/ 28 h 839"/>
              <a:gd name="T38" fmla="*/ 848 w 858"/>
              <a:gd name="T39" fmla="*/ 0 h 839"/>
              <a:gd name="T40" fmla="*/ 250 w 858"/>
              <a:gd name="T41" fmla="*/ 433 h 839"/>
              <a:gd name="T42" fmla="*/ 183 w 858"/>
              <a:gd name="T43" fmla="*/ 423 h 839"/>
              <a:gd name="T44" fmla="*/ 250 w 858"/>
              <a:gd name="T45" fmla="*/ 433 h 839"/>
              <a:gd name="T46" fmla="*/ 279 w 858"/>
              <a:gd name="T47" fmla="*/ 645 h 839"/>
              <a:gd name="T48" fmla="*/ 164 w 858"/>
              <a:gd name="T49" fmla="*/ 741 h 839"/>
              <a:gd name="T50" fmla="*/ 116 w 858"/>
              <a:gd name="T51" fmla="*/ 693 h 839"/>
              <a:gd name="T52" fmla="*/ 212 w 858"/>
              <a:gd name="T53" fmla="*/ 578 h 839"/>
              <a:gd name="T54" fmla="*/ 241 w 858"/>
              <a:gd name="T55" fmla="*/ 578 h 839"/>
              <a:gd name="T56" fmla="*/ 231 w 858"/>
              <a:gd name="T57" fmla="*/ 626 h 839"/>
              <a:gd name="T58" fmla="*/ 279 w 858"/>
              <a:gd name="T59" fmla="*/ 606 h 839"/>
              <a:gd name="T60" fmla="*/ 443 w 858"/>
              <a:gd name="T61" fmla="*/ 674 h 839"/>
              <a:gd name="T62" fmla="*/ 414 w 858"/>
              <a:gd name="T63" fmla="*/ 703 h 839"/>
              <a:gd name="T64" fmla="*/ 482 w 858"/>
              <a:gd name="T65" fmla="*/ 549 h 839"/>
              <a:gd name="T66" fmla="*/ 540 w 858"/>
              <a:gd name="T67" fmla="*/ 452 h 839"/>
              <a:gd name="T68" fmla="*/ 395 w 858"/>
              <a:gd name="T69" fmla="*/ 568 h 839"/>
              <a:gd name="T70" fmla="*/ 453 w 858"/>
              <a:gd name="T71" fmla="*/ 433 h 839"/>
              <a:gd name="T72" fmla="*/ 424 w 858"/>
              <a:gd name="T73" fmla="*/ 404 h 839"/>
              <a:gd name="T74" fmla="*/ 289 w 858"/>
              <a:gd name="T75" fmla="*/ 452 h 839"/>
              <a:gd name="T76" fmla="*/ 809 w 858"/>
              <a:gd name="T77" fmla="*/ 4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8" h="839">
                <a:moveTo>
                  <a:pt x="848" y="0"/>
                </a:moveTo>
                <a:lnTo>
                  <a:pt x="848" y="0"/>
                </a:lnTo>
                <a:lnTo>
                  <a:pt x="848" y="0"/>
                </a:lnTo>
                <a:cubicBezTo>
                  <a:pt x="848" y="0"/>
                  <a:pt x="838" y="0"/>
                  <a:pt x="828" y="0"/>
                </a:cubicBezTo>
                <a:cubicBezTo>
                  <a:pt x="800" y="9"/>
                  <a:pt x="800" y="9"/>
                  <a:pt x="800" y="9"/>
                </a:cubicBezTo>
                <a:cubicBezTo>
                  <a:pt x="626" y="67"/>
                  <a:pt x="491" y="154"/>
                  <a:pt x="395" y="269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164" y="385"/>
                  <a:pt x="164" y="385"/>
                  <a:pt x="164" y="385"/>
                </a:cubicBezTo>
                <a:cubicBezTo>
                  <a:pt x="164" y="385"/>
                  <a:pt x="164" y="385"/>
                  <a:pt x="154" y="385"/>
                </a:cubicBezTo>
                <a:cubicBezTo>
                  <a:pt x="87" y="462"/>
                  <a:pt x="87" y="462"/>
                  <a:pt x="87" y="462"/>
                </a:cubicBezTo>
                <a:cubicBezTo>
                  <a:pt x="77" y="462"/>
                  <a:pt x="77" y="471"/>
                  <a:pt x="77" y="481"/>
                </a:cubicBezTo>
                <a:cubicBezTo>
                  <a:pt x="87" y="481"/>
                  <a:pt x="87" y="481"/>
                  <a:pt x="87" y="491"/>
                </a:cubicBezTo>
                <a:cubicBezTo>
                  <a:pt x="87" y="491"/>
                  <a:pt x="96" y="491"/>
                  <a:pt x="106" y="491"/>
                </a:cubicBezTo>
                <a:cubicBezTo>
                  <a:pt x="250" y="471"/>
                  <a:pt x="250" y="471"/>
                  <a:pt x="250" y="47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0" y="510"/>
                  <a:pt x="250" y="510"/>
                  <a:pt x="250" y="510"/>
                </a:cubicBezTo>
                <a:lnTo>
                  <a:pt x="250" y="520"/>
                </a:lnTo>
                <a:cubicBezTo>
                  <a:pt x="231" y="520"/>
                  <a:pt x="212" y="520"/>
                  <a:pt x="193" y="529"/>
                </a:cubicBezTo>
                <a:cubicBezTo>
                  <a:pt x="173" y="529"/>
                  <a:pt x="164" y="539"/>
                  <a:pt x="145" y="558"/>
                </a:cubicBezTo>
                <a:cubicBezTo>
                  <a:pt x="125" y="578"/>
                  <a:pt x="87" y="626"/>
                  <a:pt x="58" y="674"/>
                </a:cubicBezTo>
                <a:cubicBezTo>
                  <a:pt x="10" y="751"/>
                  <a:pt x="0" y="799"/>
                  <a:pt x="29" y="828"/>
                </a:cubicBezTo>
                <a:cubicBezTo>
                  <a:pt x="39" y="838"/>
                  <a:pt x="48" y="838"/>
                  <a:pt x="68" y="838"/>
                </a:cubicBezTo>
                <a:cubicBezTo>
                  <a:pt x="96" y="838"/>
                  <a:pt x="135" y="828"/>
                  <a:pt x="183" y="799"/>
                </a:cubicBezTo>
                <a:cubicBezTo>
                  <a:pt x="231" y="770"/>
                  <a:pt x="289" y="732"/>
                  <a:pt x="308" y="712"/>
                </a:cubicBezTo>
                <a:cubicBezTo>
                  <a:pt x="318" y="703"/>
                  <a:pt x="328" y="684"/>
                  <a:pt x="328" y="664"/>
                </a:cubicBezTo>
                <a:cubicBezTo>
                  <a:pt x="337" y="645"/>
                  <a:pt x="337" y="626"/>
                  <a:pt x="337" y="606"/>
                </a:cubicBezTo>
                <a:cubicBezTo>
                  <a:pt x="337" y="606"/>
                  <a:pt x="347" y="606"/>
                  <a:pt x="347" y="597"/>
                </a:cubicBezTo>
                <a:cubicBezTo>
                  <a:pt x="366" y="587"/>
                  <a:pt x="366" y="587"/>
                  <a:pt x="366" y="587"/>
                </a:cubicBezTo>
                <a:cubicBezTo>
                  <a:pt x="385" y="606"/>
                  <a:pt x="385" y="606"/>
                  <a:pt x="385" y="606"/>
                </a:cubicBezTo>
                <a:cubicBezTo>
                  <a:pt x="366" y="751"/>
                  <a:pt x="366" y="751"/>
                  <a:pt x="366" y="751"/>
                </a:cubicBezTo>
                <a:cubicBezTo>
                  <a:pt x="366" y="761"/>
                  <a:pt x="366" y="770"/>
                  <a:pt x="376" y="770"/>
                </a:cubicBezTo>
                <a:lnTo>
                  <a:pt x="376" y="780"/>
                </a:lnTo>
                <a:cubicBezTo>
                  <a:pt x="385" y="780"/>
                  <a:pt x="395" y="780"/>
                  <a:pt x="405" y="770"/>
                </a:cubicBezTo>
                <a:cubicBezTo>
                  <a:pt x="472" y="703"/>
                  <a:pt x="472" y="703"/>
                  <a:pt x="472" y="703"/>
                </a:cubicBezTo>
                <a:lnTo>
                  <a:pt x="472" y="693"/>
                </a:lnTo>
                <a:cubicBezTo>
                  <a:pt x="540" y="500"/>
                  <a:pt x="540" y="500"/>
                  <a:pt x="540" y="500"/>
                </a:cubicBezTo>
                <a:cubicBezTo>
                  <a:pt x="568" y="481"/>
                  <a:pt x="568" y="481"/>
                  <a:pt x="568" y="481"/>
                </a:cubicBezTo>
                <a:cubicBezTo>
                  <a:pt x="703" y="365"/>
                  <a:pt x="800" y="211"/>
                  <a:pt x="857" y="28"/>
                </a:cubicBezTo>
                <a:cubicBezTo>
                  <a:pt x="857" y="19"/>
                  <a:pt x="857" y="19"/>
                  <a:pt x="857" y="19"/>
                </a:cubicBezTo>
                <a:cubicBezTo>
                  <a:pt x="857" y="19"/>
                  <a:pt x="857" y="9"/>
                  <a:pt x="848" y="0"/>
                </a:cubicBezTo>
                <a:close/>
                <a:moveTo>
                  <a:pt x="250" y="433"/>
                </a:moveTo>
                <a:lnTo>
                  <a:pt x="250" y="433"/>
                </a:lnTo>
                <a:cubicBezTo>
                  <a:pt x="154" y="443"/>
                  <a:pt x="154" y="443"/>
                  <a:pt x="154" y="44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299" y="385"/>
                  <a:pt x="299" y="385"/>
                  <a:pt x="299" y="385"/>
                </a:cubicBezTo>
                <a:lnTo>
                  <a:pt x="250" y="433"/>
                </a:lnTo>
                <a:close/>
                <a:moveTo>
                  <a:pt x="279" y="645"/>
                </a:moveTo>
                <a:lnTo>
                  <a:pt x="279" y="645"/>
                </a:lnTo>
                <a:cubicBezTo>
                  <a:pt x="270" y="655"/>
                  <a:pt x="270" y="664"/>
                  <a:pt x="260" y="664"/>
                </a:cubicBezTo>
                <a:cubicBezTo>
                  <a:pt x="250" y="684"/>
                  <a:pt x="212" y="712"/>
                  <a:pt x="164" y="741"/>
                </a:cubicBezTo>
                <a:cubicBezTo>
                  <a:pt x="116" y="770"/>
                  <a:pt x="87" y="780"/>
                  <a:pt x="77" y="780"/>
                </a:cubicBezTo>
                <a:cubicBezTo>
                  <a:pt x="77" y="770"/>
                  <a:pt x="87" y="741"/>
                  <a:pt x="116" y="693"/>
                </a:cubicBezTo>
                <a:cubicBezTo>
                  <a:pt x="145" y="645"/>
                  <a:pt x="173" y="606"/>
                  <a:pt x="193" y="597"/>
                </a:cubicBezTo>
                <a:cubicBezTo>
                  <a:pt x="193" y="587"/>
                  <a:pt x="202" y="587"/>
                  <a:pt x="212" y="578"/>
                </a:cubicBezTo>
                <a:cubicBezTo>
                  <a:pt x="212" y="578"/>
                  <a:pt x="222" y="578"/>
                  <a:pt x="231" y="578"/>
                </a:cubicBezTo>
                <a:lnTo>
                  <a:pt x="241" y="578"/>
                </a:lnTo>
                <a:cubicBezTo>
                  <a:pt x="231" y="597"/>
                  <a:pt x="231" y="597"/>
                  <a:pt x="231" y="597"/>
                </a:cubicBezTo>
                <a:cubicBezTo>
                  <a:pt x="222" y="606"/>
                  <a:pt x="222" y="616"/>
                  <a:pt x="231" y="626"/>
                </a:cubicBezTo>
                <a:cubicBezTo>
                  <a:pt x="231" y="635"/>
                  <a:pt x="250" y="635"/>
                  <a:pt x="260" y="626"/>
                </a:cubicBezTo>
                <a:cubicBezTo>
                  <a:pt x="279" y="606"/>
                  <a:pt x="279" y="606"/>
                  <a:pt x="279" y="606"/>
                </a:cubicBezTo>
                <a:cubicBezTo>
                  <a:pt x="279" y="626"/>
                  <a:pt x="279" y="635"/>
                  <a:pt x="279" y="645"/>
                </a:cubicBezTo>
                <a:close/>
                <a:moveTo>
                  <a:pt x="443" y="674"/>
                </a:moveTo>
                <a:lnTo>
                  <a:pt x="443" y="674"/>
                </a:lnTo>
                <a:cubicBezTo>
                  <a:pt x="414" y="703"/>
                  <a:pt x="414" y="703"/>
                  <a:pt x="414" y="703"/>
                </a:cubicBezTo>
                <a:cubicBezTo>
                  <a:pt x="424" y="597"/>
                  <a:pt x="424" y="597"/>
                  <a:pt x="424" y="597"/>
                </a:cubicBezTo>
                <a:cubicBezTo>
                  <a:pt x="482" y="549"/>
                  <a:pt x="482" y="549"/>
                  <a:pt x="482" y="549"/>
                </a:cubicBezTo>
                <a:lnTo>
                  <a:pt x="443" y="674"/>
                </a:lnTo>
                <a:close/>
                <a:moveTo>
                  <a:pt x="540" y="452"/>
                </a:moveTo>
                <a:lnTo>
                  <a:pt x="540" y="452"/>
                </a:lnTo>
                <a:cubicBezTo>
                  <a:pt x="395" y="568"/>
                  <a:pt x="395" y="568"/>
                  <a:pt x="395" y="568"/>
                </a:cubicBezTo>
                <a:cubicBezTo>
                  <a:pt x="356" y="529"/>
                  <a:pt x="356" y="529"/>
                  <a:pt x="356" y="529"/>
                </a:cubicBezTo>
                <a:cubicBezTo>
                  <a:pt x="453" y="433"/>
                  <a:pt x="453" y="433"/>
                  <a:pt x="453" y="433"/>
                </a:cubicBezTo>
                <a:cubicBezTo>
                  <a:pt x="463" y="423"/>
                  <a:pt x="463" y="414"/>
                  <a:pt x="453" y="404"/>
                </a:cubicBezTo>
                <a:cubicBezTo>
                  <a:pt x="443" y="394"/>
                  <a:pt x="434" y="394"/>
                  <a:pt x="424" y="404"/>
                </a:cubicBezTo>
                <a:cubicBezTo>
                  <a:pt x="328" y="500"/>
                  <a:pt x="328" y="500"/>
                  <a:pt x="328" y="500"/>
                </a:cubicBezTo>
                <a:cubicBezTo>
                  <a:pt x="289" y="452"/>
                  <a:pt x="289" y="452"/>
                  <a:pt x="289" y="452"/>
                </a:cubicBezTo>
                <a:cubicBezTo>
                  <a:pt x="424" y="298"/>
                  <a:pt x="424" y="298"/>
                  <a:pt x="424" y="298"/>
                </a:cubicBezTo>
                <a:cubicBezTo>
                  <a:pt x="520" y="182"/>
                  <a:pt x="646" y="106"/>
                  <a:pt x="809" y="48"/>
                </a:cubicBezTo>
                <a:cubicBezTo>
                  <a:pt x="751" y="211"/>
                  <a:pt x="665" y="346"/>
                  <a:pt x="540" y="4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83">
            <a:extLst>
              <a:ext uri="{FF2B5EF4-FFF2-40B4-BE49-F238E27FC236}">
                <a16:creationId xmlns:a16="http://schemas.microsoft.com/office/drawing/2014/main" id="{5D371C36-4930-234B-940B-3A68502F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028" y="8873193"/>
            <a:ext cx="130124" cy="130122"/>
          </a:xfrm>
          <a:custGeom>
            <a:avLst/>
            <a:gdLst>
              <a:gd name="T0" fmla="*/ 106 w 136"/>
              <a:gd name="T1" fmla="*/ 116 h 136"/>
              <a:gd name="T2" fmla="*/ 106 w 136"/>
              <a:gd name="T3" fmla="*/ 116 h 136"/>
              <a:gd name="T4" fmla="*/ 106 w 136"/>
              <a:gd name="T5" fmla="*/ 29 h 136"/>
              <a:gd name="T6" fmla="*/ 19 w 136"/>
              <a:gd name="T7" fmla="*/ 29 h 136"/>
              <a:gd name="T8" fmla="*/ 19 w 136"/>
              <a:gd name="T9" fmla="*/ 116 h 136"/>
              <a:gd name="T10" fmla="*/ 106 w 136"/>
              <a:gd name="T11" fmla="*/ 116 h 136"/>
              <a:gd name="T12" fmla="*/ 48 w 136"/>
              <a:gd name="T13" fmla="*/ 58 h 136"/>
              <a:gd name="T14" fmla="*/ 48 w 136"/>
              <a:gd name="T15" fmla="*/ 58 h 136"/>
              <a:gd name="T16" fmla="*/ 77 w 136"/>
              <a:gd name="T17" fmla="*/ 58 h 136"/>
              <a:gd name="T18" fmla="*/ 77 w 136"/>
              <a:gd name="T19" fmla="*/ 87 h 136"/>
              <a:gd name="T20" fmla="*/ 48 w 136"/>
              <a:gd name="T21" fmla="*/ 87 h 136"/>
              <a:gd name="T22" fmla="*/ 48 w 136"/>
              <a:gd name="T23" fmla="*/ 5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106" y="116"/>
                </a:moveTo>
                <a:lnTo>
                  <a:pt x="106" y="116"/>
                </a:lnTo>
                <a:cubicBezTo>
                  <a:pt x="135" y="87"/>
                  <a:pt x="135" y="48"/>
                  <a:pt x="106" y="29"/>
                </a:cubicBezTo>
                <a:cubicBezTo>
                  <a:pt x="86" y="0"/>
                  <a:pt x="48" y="0"/>
                  <a:pt x="19" y="29"/>
                </a:cubicBezTo>
                <a:cubicBezTo>
                  <a:pt x="0" y="48"/>
                  <a:pt x="0" y="87"/>
                  <a:pt x="19" y="116"/>
                </a:cubicBezTo>
                <a:cubicBezTo>
                  <a:pt x="48" y="135"/>
                  <a:pt x="86" y="135"/>
                  <a:pt x="106" y="116"/>
                </a:cubicBezTo>
                <a:close/>
                <a:moveTo>
                  <a:pt x="48" y="58"/>
                </a:moveTo>
                <a:lnTo>
                  <a:pt x="48" y="58"/>
                </a:lnTo>
                <a:cubicBezTo>
                  <a:pt x="58" y="48"/>
                  <a:pt x="67" y="48"/>
                  <a:pt x="77" y="58"/>
                </a:cubicBezTo>
                <a:cubicBezTo>
                  <a:pt x="86" y="68"/>
                  <a:pt x="86" y="77"/>
                  <a:pt x="77" y="87"/>
                </a:cubicBezTo>
                <a:cubicBezTo>
                  <a:pt x="67" y="97"/>
                  <a:pt x="58" y="97"/>
                  <a:pt x="48" y="87"/>
                </a:cubicBezTo>
                <a:cubicBezTo>
                  <a:pt x="38" y="77"/>
                  <a:pt x="38" y="68"/>
                  <a:pt x="4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84">
            <a:extLst>
              <a:ext uri="{FF2B5EF4-FFF2-40B4-BE49-F238E27FC236}">
                <a16:creationId xmlns:a16="http://schemas.microsoft.com/office/drawing/2014/main" id="{92652C7B-5620-1B49-8775-5B6F3CC3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032" y="11345525"/>
            <a:ext cx="264442" cy="927651"/>
          </a:xfrm>
          <a:custGeom>
            <a:avLst/>
            <a:gdLst>
              <a:gd name="T0" fmla="*/ 19 w 280"/>
              <a:gd name="T1" fmla="*/ 972 h 973"/>
              <a:gd name="T2" fmla="*/ 19 w 280"/>
              <a:gd name="T3" fmla="*/ 972 h 973"/>
              <a:gd name="T4" fmla="*/ 9 w 280"/>
              <a:gd name="T5" fmla="*/ 972 h 973"/>
              <a:gd name="T6" fmla="*/ 0 w 280"/>
              <a:gd name="T7" fmla="*/ 953 h 973"/>
              <a:gd name="T8" fmla="*/ 0 w 280"/>
              <a:gd name="T9" fmla="*/ 29 h 973"/>
              <a:gd name="T10" fmla="*/ 19 w 280"/>
              <a:gd name="T11" fmla="*/ 0 h 973"/>
              <a:gd name="T12" fmla="*/ 48 w 280"/>
              <a:gd name="T13" fmla="*/ 29 h 973"/>
              <a:gd name="T14" fmla="*/ 48 w 280"/>
              <a:gd name="T15" fmla="*/ 895 h 973"/>
              <a:gd name="T16" fmla="*/ 240 w 280"/>
              <a:gd name="T17" fmla="*/ 703 h 973"/>
              <a:gd name="T18" fmla="*/ 269 w 280"/>
              <a:gd name="T19" fmla="*/ 703 h 973"/>
              <a:gd name="T20" fmla="*/ 269 w 280"/>
              <a:gd name="T21" fmla="*/ 732 h 973"/>
              <a:gd name="T22" fmla="*/ 38 w 280"/>
              <a:gd name="T23" fmla="*/ 972 h 973"/>
              <a:gd name="T24" fmla="*/ 19 w 280"/>
              <a:gd name="T25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973">
                <a:moveTo>
                  <a:pt x="19" y="972"/>
                </a:moveTo>
                <a:lnTo>
                  <a:pt x="19" y="972"/>
                </a:lnTo>
                <a:cubicBezTo>
                  <a:pt x="19" y="972"/>
                  <a:pt x="19" y="972"/>
                  <a:pt x="9" y="972"/>
                </a:cubicBezTo>
                <a:cubicBezTo>
                  <a:pt x="9" y="972"/>
                  <a:pt x="0" y="963"/>
                  <a:pt x="0" y="95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9" y="0"/>
                  <a:pt x="19" y="0"/>
                </a:cubicBezTo>
                <a:cubicBezTo>
                  <a:pt x="38" y="0"/>
                  <a:pt x="48" y="9"/>
                  <a:pt x="48" y="29"/>
                </a:cubicBezTo>
                <a:cubicBezTo>
                  <a:pt x="48" y="895"/>
                  <a:pt x="48" y="895"/>
                  <a:pt x="48" y="895"/>
                </a:cubicBezTo>
                <a:cubicBezTo>
                  <a:pt x="240" y="703"/>
                  <a:pt x="240" y="703"/>
                  <a:pt x="240" y="703"/>
                </a:cubicBezTo>
                <a:cubicBezTo>
                  <a:pt x="250" y="693"/>
                  <a:pt x="260" y="693"/>
                  <a:pt x="269" y="703"/>
                </a:cubicBezTo>
                <a:cubicBezTo>
                  <a:pt x="279" y="712"/>
                  <a:pt x="279" y="722"/>
                  <a:pt x="269" y="732"/>
                </a:cubicBezTo>
                <a:cubicBezTo>
                  <a:pt x="38" y="972"/>
                  <a:pt x="38" y="972"/>
                  <a:pt x="38" y="972"/>
                </a:cubicBezTo>
                <a:cubicBezTo>
                  <a:pt x="38" y="972"/>
                  <a:pt x="28" y="972"/>
                  <a:pt x="19" y="9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85">
            <a:extLst>
              <a:ext uri="{FF2B5EF4-FFF2-40B4-BE49-F238E27FC236}">
                <a16:creationId xmlns:a16="http://schemas.microsoft.com/office/drawing/2014/main" id="{0F12AA85-E6FB-9842-BB21-A24E3846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438" y="11383304"/>
            <a:ext cx="570861" cy="562466"/>
          </a:xfrm>
          <a:custGeom>
            <a:avLst/>
            <a:gdLst>
              <a:gd name="T0" fmla="*/ 588 w 599"/>
              <a:gd name="T1" fmla="*/ 0 h 589"/>
              <a:gd name="T2" fmla="*/ 578 w 599"/>
              <a:gd name="T3" fmla="*/ 0 h 589"/>
              <a:gd name="T4" fmla="*/ 270 w 599"/>
              <a:gd name="T5" fmla="*/ 193 h 589"/>
              <a:gd name="T6" fmla="*/ 116 w 599"/>
              <a:gd name="T7" fmla="*/ 270 h 589"/>
              <a:gd name="T8" fmla="*/ 58 w 599"/>
              <a:gd name="T9" fmla="*/ 318 h 589"/>
              <a:gd name="T10" fmla="*/ 58 w 599"/>
              <a:gd name="T11" fmla="*/ 337 h 589"/>
              <a:gd name="T12" fmla="*/ 174 w 599"/>
              <a:gd name="T13" fmla="*/ 328 h 589"/>
              <a:gd name="T14" fmla="*/ 174 w 599"/>
              <a:gd name="T15" fmla="*/ 357 h 589"/>
              <a:gd name="T16" fmla="*/ 125 w 599"/>
              <a:gd name="T17" fmla="*/ 366 h 589"/>
              <a:gd name="T18" fmla="*/ 39 w 599"/>
              <a:gd name="T19" fmla="*/ 472 h 589"/>
              <a:gd name="T20" fmla="*/ 39 w 599"/>
              <a:gd name="T21" fmla="*/ 588 h 589"/>
              <a:gd name="T22" fmla="*/ 212 w 599"/>
              <a:gd name="T23" fmla="*/ 492 h 589"/>
              <a:gd name="T24" fmla="*/ 231 w 599"/>
              <a:gd name="T25" fmla="*/ 424 h 589"/>
              <a:gd name="T26" fmla="*/ 251 w 599"/>
              <a:gd name="T27" fmla="*/ 405 h 589"/>
              <a:gd name="T28" fmla="*/ 251 w 599"/>
              <a:gd name="T29" fmla="*/ 530 h 589"/>
              <a:gd name="T30" fmla="*/ 260 w 599"/>
              <a:gd name="T31" fmla="*/ 540 h 589"/>
              <a:gd name="T32" fmla="*/ 328 w 599"/>
              <a:gd name="T33" fmla="*/ 492 h 589"/>
              <a:gd name="T34" fmla="*/ 376 w 599"/>
              <a:gd name="T35" fmla="*/ 347 h 589"/>
              <a:gd name="T36" fmla="*/ 588 w 599"/>
              <a:gd name="T37" fmla="*/ 19 h 589"/>
              <a:gd name="T38" fmla="*/ 588 w 599"/>
              <a:gd name="T39" fmla="*/ 0 h 589"/>
              <a:gd name="T40" fmla="*/ 174 w 599"/>
              <a:gd name="T41" fmla="*/ 299 h 589"/>
              <a:gd name="T42" fmla="*/ 125 w 599"/>
              <a:gd name="T43" fmla="*/ 289 h 589"/>
              <a:gd name="T44" fmla="*/ 174 w 599"/>
              <a:gd name="T45" fmla="*/ 299 h 589"/>
              <a:gd name="T46" fmla="*/ 183 w 599"/>
              <a:gd name="T47" fmla="*/ 453 h 589"/>
              <a:gd name="T48" fmla="*/ 106 w 599"/>
              <a:gd name="T49" fmla="*/ 520 h 589"/>
              <a:gd name="T50" fmla="*/ 77 w 599"/>
              <a:gd name="T51" fmla="*/ 482 h 589"/>
              <a:gd name="T52" fmla="*/ 145 w 599"/>
              <a:gd name="T53" fmla="*/ 405 h 589"/>
              <a:gd name="T54" fmla="*/ 164 w 599"/>
              <a:gd name="T55" fmla="*/ 405 h 589"/>
              <a:gd name="T56" fmla="*/ 154 w 599"/>
              <a:gd name="T57" fmla="*/ 443 h 589"/>
              <a:gd name="T58" fmla="*/ 183 w 599"/>
              <a:gd name="T59" fmla="*/ 424 h 589"/>
              <a:gd name="T60" fmla="*/ 299 w 599"/>
              <a:gd name="T61" fmla="*/ 472 h 589"/>
              <a:gd name="T62" fmla="*/ 279 w 599"/>
              <a:gd name="T63" fmla="*/ 492 h 589"/>
              <a:gd name="T64" fmla="*/ 328 w 599"/>
              <a:gd name="T65" fmla="*/ 386 h 589"/>
              <a:gd name="T66" fmla="*/ 376 w 599"/>
              <a:gd name="T67" fmla="*/ 318 h 589"/>
              <a:gd name="T68" fmla="*/ 270 w 599"/>
              <a:gd name="T69" fmla="*/ 395 h 589"/>
              <a:gd name="T70" fmla="*/ 308 w 599"/>
              <a:gd name="T71" fmla="*/ 299 h 589"/>
              <a:gd name="T72" fmla="*/ 289 w 599"/>
              <a:gd name="T73" fmla="*/ 280 h 589"/>
              <a:gd name="T74" fmla="*/ 193 w 599"/>
              <a:gd name="T75" fmla="*/ 318 h 589"/>
              <a:gd name="T76" fmla="*/ 559 w 599"/>
              <a:gd name="T77" fmla="*/ 2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9" h="589">
                <a:moveTo>
                  <a:pt x="588" y="0"/>
                </a:moveTo>
                <a:lnTo>
                  <a:pt x="588" y="0"/>
                </a:lnTo>
                <a:lnTo>
                  <a:pt x="588" y="0"/>
                </a:lnTo>
                <a:lnTo>
                  <a:pt x="578" y="0"/>
                </a:lnTo>
                <a:cubicBezTo>
                  <a:pt x="549" y="10"/>
                  <a:pt x="549" y="10"/>
                  <a:pt x="549" y="10"/>
                </a:cubicBezTo>
                <a:cubicBezTo>
                  <a:pt x="434" y="48"/>
                  <a:pt x="337" y="106"/>
                  <a:pt x="270" y="193"/>
                </a:cubicBezTo>
                <a:cubicBezTo>
                  <a:pt x="241" y="222"/>
                  <a:pt x="241" y="222"/>
                  <a:pt x="241" y="222"/>
                </a:cubicBezTo>
                <a:cubicBezTo>
                  <a:pt x="116" y="270"/>
                  <a:pt x="116" y="270"/>
                  <a:pt x="116" y="270"/>
                </a:cubicBezTo>
                <a:cubicBezTo>
                  <a:pt x="106" y="270"/>
                  <a:pt x="106" y="270"/>
                  <a:pt x="106" y="270"/>
                </a:cubicBezTo>
                <a:cubicBezTo>
                  <a:pt x="58" y="318"/>
                  <a:pt x="58" y="318"/>
                  <a:pt x="58" y="318"/>
                </a:cubicBezTo>
                <a:cubicBezTo>
                  <a:pt x="48" y="328"/>
                  <a:pt x="48" y="328"/>
                  <a:pt x="48" y="337"/>
                </a:cubicBezTo>
                <a:cubicBezTo>
                  <a:pt x="58" y="337"/>
                  <a:pt x="58" y="337"/>
                  <a:pt x="58" y="337"/>
                </a:cubicBezTo>
                <a:cubicBezTo>
                  <a:pt x="58" y="347"/>
                  <a:pt x="58" y="347"/>
                  <a:pt x="68" y="347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83" y="347"/>
                  <a:pt x="183" y="347"/>
                  <a:pt x="183" y="347"/>
                </a:cubicBezTo>
                <a:cubicBezTo>
                  <a:pt x="174" y="357"/>
                  <a:pt x="174" y="357"/>
                  <a:pt x="174" y="357"/>
                </a:cubicBezTo>
                <a:cubicBezTo>
                  <a:pt x="174" y="357"/>
                  <a:pt x="174" y="357"/>
                  <a:pt x="174" y="366"/>
                </a:cubicBezTo>
                <a:cubicBezTo>
                  <a:pt x="154" y="366"/>
                  <a:pt x="145" y="366"/>
                  <a:pt x="125" y="366"/>
                </a:cubicBezTo>
                <a:cubicBezTo>
                  <a:pt x="116" y="376"/>
                  <a:pt x="106" y="376"/>
                  <a:pt x="97" y="386"/>
                </a:cubicBezTo>
                <a:cubicBezTo>
                  <a:pt x="87" y="395"/>
                  <a:pt x="58" y="434"/>
                  <a:pt x="39" y="472"/>
                </a:cubicBezTo>
                <a:cubicBezTo>
                  <a:pt x="10" y="530"/>
                  <a:pt x="0" y="559"/>
                  <a:pt x="20" y="578"/>
                </a:cubicBezTo>
                <a:cubicBezTo>
                  <a:pt x="20" y="578"/>
                  <a:pt x="29" y="588"/>
                  <a:pt x="39" y="588"/>
                </a:cubicBezTo>
                <a:cubicBezTo>
                  <a:pt x="58" y="588"/>
                  <a:pt x="87" y="578"/>
                  <a:pt x="125" y="559"/>
                </a:cubicBezTo>
                <a:cubicBezTo>
                  <a:pt x="154" y="530"/>
                  <a:pt x="193" y="511"/>
                  <a:pt x="212" y="492"/>
                </a:cubicBezTo>
                <a:cubicBezTo>
                  <a:pt x="212" y="492"/>
                  <a:pt x="222" y="482"/>
                  <a:pt x="222" y="463"/>
                </a:cubicBezTo>
                <a:cubicBezTo>
                  <a:pt x="231" y="453"/>
                  <a:pt x="231" y="434"/>
                  <a:pt x="231" y="424"/>
                </a:cubicBezTo>
                <a:cubicBezTo>
                  <a:pt x="231" y="424"/>
                  <a:pt x="231" y="424"/>
                  <a:pt x="241" y="424"/>
                </a:cubicBezTo>
                <a:cubicBezTo>
                  <a:pt x="251" y="405"/>
                  <a:pt x="251" y="405"/>
                  <a:pt x="251" y="405"/>
                </a:cubicBezTo>
                <a:cubicBezTo>
                  <a:pt x="260" y="424"/>
                  <a:pt x="260" y="424"/>
                  <a:pt x="260" y="424"/>
                </a:cubicBezTo>
                <a:cubicBezTo>
                  <a:pt x="251" y="530"/>
                  <a:pt x="251" y="530"/>
                  <a:pt x="251" y="530"/>
                </a:cubicBezTo>
                <a:lnTo>
                  <a:pt x="251" y="540"/>
                </a:lnTo>
                <a:cubicBezTo>
                  <a:pt x="260" y="540"/>
                  <a:pt x="260" y="540"/>
                  <a:pt x="260" y="540"/>
                </a:cubicBezTo>
                <a:cubicBezTo>
                  <a:pt x="260" y="549"/>
                  <a:pt x="270" y="540"/>
                  <a:pt x="279" y="540"/>
                </a:cubicBezTo>
                <a:cubicBezTo>
                  <a:pt x="328" y="492"/>
                  <a:pt x="328" y="492"/>
                  <a:pt x="328" y="492"/>
                </a:cubicBezTo>
                <a:lnTo>
                  <a:pt x="328" y="482"/>
                </a:lnTo>
                <a:cubicBezTo>
                  <a:pt x="376" y="347"/>
                  <a:pt x="376" y="347"/>
                  <a:pt x="376" y="347"/>
                </a:cubicBezTo>
                <a:cubicBezTo>
                  <a:pt x="385" y="337"/>
                  <a:pt x="385" y="337"/>
                  <a:pt x="385" y="337"/>
                </a:cubicBezTo>
                <a:cubicBezTo>
                  <a:pt x="491" y="251"/>
                  <a:pt x="559" y="154"/>
                  <a:pt x="588" y="19"/>
                </a:cubicBezTo>
                <a:cubicBezTo>
                  <a:pt x="598" y="19"/>
                  <a:pt x="598" y="19"/>
                  <a:pt x="598" y="19"/>
                </a:cubicBezTo>
                <a:cubicBezTo>
                  <a:pt x="598" y="10"/>
                  <a:pt x="598" y="10"/>
                  <a:pt x="588" y="0"/>
                </a:cubicBezTo>
                <a:close/>
                <a:moveTo>
                  <a:pt x="174" y="299"/>
                </a:moveTo>
                <a:lnTo>
                  <a:pt x="174" y="299"/>
                </a:lnTo>
                <a:cubicBezTo>
                  <a:pt x="106" y="308"/>
                  <a:pt x="106" y="308"/>
                  <a:pt x="106" y="308"/>
                </a:cubicBezTo>
                <a:cubicBezTo>
                  <a:pt x="125" y="289"/>
                  <a:pt x="125" y="289"/>
                  <a:pt x="125" y="289"/>
                </a:cubicBezTo>
                <a:cubicBezTo>
                  <a:pt x="202" y="270"/>
                  <a:pt x="202" y="270"/>
                  <a:pt x="202" y="270"/>
                </a:cubicBezTo>
                <a:lnTo>
                  <a:pt x="174" y="299"/>
                </a:lnTo>
                <a:close/>
                <a:moveTo>
                  <a:pt x="183" y="453"/>
                </a:moveTo>
                <a:lnTo>
                  <a:pt x="183" y="453"/>
                </a:lnTo>
                <a:cubicBezTo>
                  <a:pt x="183" y="463"/>
                  <a:pt x="183" y="463"/>
                  <a:pt x="183" y="463"/>
                </a:cubicBezTo>
                <a:cubicBezTo>
                  <a:pt x="174" y="472"/>
                  <a:pt x="145" y="501"/>
                  <a:pt x="106" y="520"/>
                </a:cubicBezTo>
                <a:cubicBezTo>
                  <a:pt x="77" y="540"/>
                  <a:pt x="58" y="540"/>
                  <a:pt x="48" y="540"/>
                </a:cubicBezTo>
                <a:cubicBezTo>
                  <a:pt x="48" y="540"/>
                  <a:pt x="58" y="520"/>
                  <a:pt x="77" y="482"/>
                </a:cubicBezTo>
                <a:cubicBezTo>
                  <a:pt x="97" y="453"/>
                  <a:pt x="116" y="424"/>
                  <a:pt x="125" y="414"/>
                </a:cubicBezTo>
                <a:cubicBezTo>
                  <a:pt x="135" y="414"/>
                  <a:pt x="135" y="405"/>
                  <a:pt x="145" y="405"/>
                </a:cubicBezTo>
                <a:lnTo>
                  <a:pt x="154" y="405"/>
                </a:lnTo>
                <a:lnTo>
                  <a:pt x="164" y="405"/>
                </a:lnTo>
                <a:cubicBezTo>
                  <a:pt x="154" y="414"/>
                  <a:pt x="154" y="414"/>
                  <a:pt x="154" y="414"/>
                </a:cubicBezTo>
                <a:cubicBezTo>
                  <a:pt x="145" y="424"/>
                  <a:pt x="145" y="434"/>
                  <a:pt x="154" y="443"/>
                </a:cubicBezTo>
                <a:cubicBezTo>
                  <a:pt x="164" y="443"/>
                  <a:pt x="164" y="443"/>
                  <a:pt x="174" y="443"/>
                </a:cubicBezTo>
                <a:cubicBezTo>
                  <a:pt x="183" y="424"/>
                  <a:pt x="183" y="424"/>
                  <a:pt x="183" y="424"/>
                </a:cubicBezTo>
                <a:cubicBezTo>
                  <a:pt x="193" y="434"/>
                  <a:pt x="193" y="443"/>
                  <a:pt x="183" y="453"/>
                </a:cubicBezTo>
                <a:close/>
                <a:moveTo>
                  <a:pt x="299" y="472"/>
                </a:moveTo>
                <a:lnTo>
                  <a:pt x="299" y="472"/>
                </a:lnTo>
                <a:cubicBezTo>
                  <a:pt x="279" y="492"/>
                  <a:pt x="279" y="492"/>
                  <a:pt x="279" y="492"/>
                </a:cubicBezTo>
                <a:cubicBezTo>
                  <a:pt x="289" y="414"/>
                  <a:pt x="289" y="414"/>
                  <a:pt x="289" y="414"/>
                </a:cubicBezTo>
                <a:cubicBezTo>
                  <a:pt x="328" y="386"/>
                  <a:pt x="328" y="386"/>
                  <a:pt x="328" y="386"/>
                </a:cubicBezTo>
                <a:lnTo>
                  <a:pt x="299" y="472"/>
                </a:lnTo>
                <a:close/>
                <a:moveTo>
                  <a:pt x="376" y="318"/>
                </a:moveTo>
                <a:lnTo>
                  <a:pt x="376" y="318"/>
                </a:lnTo>
                <a:cubicBezTo>
                  <a:pt x="270" y="395"/>
                  <a:pt x="270" y="395"/>
                  <a:pt x="270" y="395"/>
                </a:cubicBezTo>
                <a:cubicBezTo>
                  <a:pt x="251" y="366"/>
                  <a:pt x="251" y="366"/>
                  <a:pt x="251" y="366"/>
                </a:cubicBezTo>
                <a:cubicBezTo>
                  <a:pt x="308" y="299"/>
                  <a:pt x="308" y="299"/>
                  <a:pt x="308" y="299"/>
                </a:cubicBezTo>
                <a:cubicBezTo>
                  <a:pt x="318" y="299"/>
                  <a:pt x="318" y="289"/>
                  <a:pt x="308" y="280"/>
                </a:cubicBezTo>
                <a:cubicBezTo>
                  <a:pt x="308" y="280"/>
                  <a:pt x="299" y="280"/>
                  <a:pt x="289" y="280"/>
                </a:cubicBezTo>
                <a:cubicBezTo>
                  <a:pt x="222" y="347"/>
                  <a:pt x="222" y="347"/>
                  <a:pt x="222" y="347"/>
                </a:cubicBezTo>
                <a:cubicBezTo>
                  <a:pt x="193" y="318"/>
                  <a:pt x="193" y="318"/>
                  <a:pt x="193" y="318"/>
                </a:cubicBezTo>
                <a:cubicBezTo>
                  <a:pt x="289" y="212"/>
                  <a:pt x="289" y="212"/>
                  <a:pt x="289" y="212"/>
                </a:cubicBezTo>
                <a:cubicBezTo>
                  <a:pt x="357" y="125"/>
                  <a:pt x="443" y="68"/>
                  <a:pt x="559" y="29"/>
                </a:cubicBezTo>
                <a:cubicBezTo>
                  <a:pt x="520" y="145"/>
                  <a:pt x="463" y="241"/>
                  <a:pt x="376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86">
            <a:extLst>
              <a:ext uri="{FF2B5EF4-FFF2-40B4-BE49-F238E27FC236}">
                <a16:creationId xmlns:a16="http://schemas.microsoft.com/office/drawing/2014/main" id="{BE4B3377-2A50-214B-AA1B-B9966F714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09" y="11475649"/>
            <a:ext cx="92345" cy="92345"/>
          </a:xfrm>
          <a:custGeom>
            <a:avLst/>
            <a:gdLst>
              <a:gd name="T0" fmla="*/ 77 w 97"/>
              <a:gd name="T1" fmla="*/ 77 h 98"/>
              <a:gd name="T2" fmla="*/ 77 w 97"/>
              <a:gd name="T3" fmla="*/ 77 h 98"/>
              <a:gd name="T4" fmla="*/ 77 w 97"/>
              <a:gd name="T5" fmla="*/ 20 h 98"/>
              <a:gd name="T6" fmla="*/ 19 w 97"/>
              <a:gd name="T7" fmla="*/ 20 h 98"/>
              <a:gd name="T8" fmla="*/ 19 w 97"/>
              <a:gd name="T9" fmla="*/ 77 h 98"/>
              <a:gd name="T10" fmla="*/ 77 w 97"/>
              <a:gd name="T11" fmla="*/ 77 h 98"/>
              <a:gd name="T12" fmla="*/ 38 w 97"/>
              <a:gd name="T13" fmla="*/ 39 h 98"/>
              <a:gd name="T14" fmla="*/ 38 w 97"/>
              <a:gd name="T15" fmla="*/ 39 h 98"/>
              <a:gd name="T16" fmla="*/ 58 w 97"/>
              <a:gd name="T17" fmla="*/ 39 h 98"/>
              <a:gd name="T18" fmla="*/ 58 w 97"/>
              <a:gd name="T19" fmla="*/ 58 h 98"/>
              <a:gd name="T20" fmla="*/ 38 w 97"/>
              <a:gd name="T21" fmla="*/ 58 h 98"/>
              <a:gd name="T22" fmla="*/ 38 w 97"/>
              <a:gd name="T23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8">
                <a:moveTo>
                  <a:pt x="77" y="77"/>
                </a:moveTo>
                <a:lnTo>
                  <a:pt x="77" y="77"/>
                </a:lnTo>
                <a:cubicBezTo>
                  <a:pt x="96" y="58"/>
                  <a:pt x="96" y="29"/>
                  <a:pt x="77" y="20"/>
                </a:cubicBezTo>
                <a:cubicBezTo>
                  <a:pt x="58" y="0"/>
                  <a:pt x="29" y="0"/>
                  <a:pt x="19" y="20"/>
                </a:cubicBezTo>
                <a:cubicBezTo>
                  <a:pt x="0" y="29"/>
                  <a:pt x="0" y="58"/>
                  <a:pt x="19" y="77"/>
                </a:cubicBezTo>
                <a:cubicBezTo>
                  <a:pt x="29" y="97"/>
                  <a:pt x="58" y="97"/>
                  <a:pt x="77" y="77"/>
                </a:cubicBezTo>
                <a:close/>
                <a:moveTo>
                  <a:pt x="38" y="39"/>
                </a:moveTo>
                <a:lnTo>
                  <a:pt x="38" y="39"/>
                </a:lnTo>
                <a:cubicBezTo>
                  <a:pt x="38" y="29"/>
                  <a:pt x="48" y="29"/>
                  <a:pt x="58" y="39"/>
                </a:cubicBezTo>
                <a:cubicBezTo>
                  <a:pt x="58" y="39"/>
                  <a:pt x="58" y="49"/>
                  <a:pt x="58" y="58"/>
                </a:cubicBezTo>
                <a:cubicBezTo>
                  <a:pt x="48" y="58"/>
                  <a:pt x="38" y="58"/>
                  <a:pt x="38" y="58"/>
                </a:cubicBezTo>
                <a:cubicBezTo>
                  <a:pt x="29" y="49"/>
                  <a:pt x="29" y="39"/>
                  <a:pt x="38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87">
            <a:extLst>
              <a:ext uri="{FF2B5EF4-FFF2-40B4-BE49-F238E27FC236}">
                <a16:creationId xmlns:a16="http://schemas.microsoft.com/office/drawing/2014/main" id="{56E58F53-517C-B740-8562-51EE34BD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957" y="12235397"/>
            <a:ext cx="797527" cy="37779"/>
          </a:xfrm>
          <a:custGeom>
            <a:avLst/>
            <a:gdLst>
              <a:gd name="T0" fmla="*/ 819 w 839"/>
              <a:gd name="T1" fmla="*/ 38 h 39"/>
              <a:gd name="T2" fmla="*/ 819 w 839"/>
              <a:gd name="T3" fmla="*/ 38 h 39"/>
              <a:gd name="T4" fmla="*/ 819 w 839"/>
              <a:gd name="T5" fmla="*/ 0 h 39"/>
              <a:gd name="T6" fmla="*/ 819 w 839"/>
              <a:gd name="T7" fmla="*/ 0 h 39"/>
              <a:gd name="T8" fmla="*/ 819 w 839"/>
              <a:gd name="T9" fmla="*/ 38 h 39"/>
              <a:gd name="T10" fmla="*/ 752 w 839"/>
              <a:gd name="T11" fmla="*/ 38 h 39"/>
              <a:gd name="T12" fmla="*/ 752 w 839"/>
              <a:gd name="T13" fmla="*/ 38 h 39"/>
              <a:gd name="T14" fmla="*/ 752 w 839"/>
              <a:gd name="T15" fmla="*/ 0 h 39"/>
              <a:gd name="T16" fmla="*/ 752 w 839"/>
              <a:gd name="T17" fmla="*/ 0 h 39"/>
              <a:gd name="T18" fmla="*/ 752 w 839"/>
              <a:gd name="T19" fmla="*/ 38 h 39"/>
              <a:gd name="T20" fmla="*/ 684 w 839"/>
              <a:gd name="T21" fmla="*/ 38 h 39"/>
              <a:gd name="T22" fmla="*/ 684 w 839"/>
              <a:gd name="T23" fmla="*/ 38 h 39"/>
              <a:gd name="T24" fmla="*/ 684 w 839"/>
              <a:gd name="T25" fmla="*/ 0 h 39"/>
              <a:gd name="T26" fmla="*/ 684 w 839"/>
              <a:gd name="T27" fmla="*/ 0 h 39"/>
              <a:gd name="T28" fmla="*/ 684 w 839"/>
              <a:gd name="T29" fmla="*/ 38 h 39"/>
              <a:gd name="T30" fmla="*/ 617 w 839"/>
              <a:gd name="T31" fmla="*/ 38 h 39"/>
              <a:gd name="T32" fmla="*/ 597 w 839"/>
              <a:gd name="T33" fmla="*/ 19 h 39"/>
              <a:gd name="T34" fmla="*/ 617 w 839"/>
              <a:gd name="T35" fmla="*/ 0 h 39"/>
              <a:gd name="T36" fmla="*/ 617 w 839"/>
              <a:gd name="T37" fmla="*/ 38 h 39"/>
              <a:gd name="T38" fmla="*/ 549 w 839"/>
              <a:gd name="T39" fmla="*/ 38 h 39"/>
              <a:gd name="T40" fmla="*/ 530 w 839"/>
              <a:gd name="T41" fmla="*/ 19 h 39"/>
              <a:gd name="T42" fmla="*/ 549 w 839"/>
              <a:gd name="T43" fmla="*/ 0 h 39"/>
              <a:gd name="T44" fmla="*/ 549 w 839"/>
              <a:gd name="T45" fmla="*/ 38 h 39"/>
              <a:gd name="T46" fmla="*/ 482 w 839"/>
              <a:gd name="T47" fmla="*/ 38 h 39"/>
              <a:gd name="T48" fmla="*/ 463 w 839"/>
              <a:gd name="T49" fmla="*/ 19 h 39"/>
              <a:gd name="T50" fmla="*/ 482 w 839"/>
              <a:gd name="T51" fmla="*/ 0 h 39"/>
              <a:gd name="T52" fmla="*/ 482 w 839"/>
              <a:gd name="T53" fmla="*/ 38 h 39"/>
              <a:gd name="T54" fmla="*/ 424 w 839"/>
              <a:gd name="T55" fmla="*/ 38 h 39"/>
              <a:gd name="T56" fmla="*/ 414 w 839"/>
              <a:gd name="T57" fmla="*/ 38 h 39"/>
              <a:gd name="T58" fmla="*/ 414 w 839"/>
              <a:gd name="T59" fmla="*/ 0 h 39"/>
              <a:gd name="T60" fmla="*/ 424 w 839"/>
              <a:gd name="T61" fmla="*/ 0 h 39"/>
              <a:gd name="T62" fmla="*/ 424 w 839"/>
              <a:gd name="T63" fmla="*/ 38 h 39"/>
              <a:gd name="T64" fmla="*/ 357 w 839"/>
              <a:gd name="T65" fmla="*/ 38 h 39"/>
              <a:gd name="T66" fmla="*/ 357 w 839"/>
              <a:gd name="T67" fmla="*/ 38 h 39"/>
              <a:gd name="T68" fmla="*/ 357 w 839"/>
              <a:gd name="T69" fmla="*/ 0 h 39"/>
              <a:gd name="T70" fmla="*/ 357 w 839"/>
              <a:gd name="T71" fmla="*/ 0 h 39"/>
              <a:gd name="T72" fmla="*/ 357 w 839"/>
              <a:gd name="T73" fmla="*/ 38 h 39"/>
              <a:gd name="T74" fmla="*/ 289 w 839"/>
              <a:gd name="T75" fmla="*/ 38 h 39"/>
              <a:gd name="T76" fmla="*/ 289 w 839"/>
              <a:gd name="T77" fmla="*/ 38 h 39"/>
              <a:gd name="T78" fmla="*/ 289 w 839"/>
              <a:gd name="T79" fmla="*/ 0 h 39"/>
              <a:gd name="T80" fmla="*/ 289 w 839"/>
              <a:gd name="T81" fmla="*/ 0 h 39"/>
              <a:gd name="T82" fmla="*/ 289 w 839"/>
              <a:gd name="T83" fmla="*/ 38 h 39"/>
              <a:gd name="T84" fmla="*/ 222 w 839"/>
              <a:gd name="T85" fmla="*/ 38 h 39"/>
              <a:gd name="T86" fmla="*/ 203 w 839"/>
              <a:gd name="T87" fmla="*/ 19 h 39"/>
              <a:gd name="T88" fmla="*/ 222 w 839"/>
              <a:gd name="T89" fmla="*/ 0 h 39"/>
              <a:gd name="T90" fmla="*/ 222 w 839"/>
              <a:gd name="T91" fmla="*/ 38 h 39"/>
              <a:gd name="T92" fmla="*/ 155 w 839"/>
              <a:gd name="T93" fmla="*/ 38 h 39"/>
              <a:gd name="T94" fmla="*/ 135 w 839"/>
              <a:gd name="T95" fmla="*/ 19 h 39"/>
              <a:gd name="T96" fmla="*/ 155 w 839"/>
              <a:gd name="T97" fmla="*/ 0 h 39"/>
              <a:gd name="T98" fmla="*/ 155 w 839"/>
              <a:gd name="T99" fmla="*/ 38 h 39"/>
              <a:gd name="T100" fmla="*/ 87 w 839"/>
              <a:gd name="T101" fmla="*/ 38 h 39"/>
              <a:gd name="T102" fmla="*/ 68 w 839"/>
              <a:gd name="T103" fmla="*/ 19 h 39"/>
              <a:gd name="T104" fmla="*/ 87 w 839"/>
              <a:gd name="T105" fmla="*/ 0 h 39"/>
              <a:gd name="T106" fmla="*/ 87 w 839"/>
              <a:gd name="T107" fmla="*/ 38 h 39"/>
              <a:gd name="T108" fmla="*/ 20 w 839"/>
              <a:gd name="T109" fmla="*/ 38 h 39"/>
              <a:gd name="T110" fmla="*/ 20 w 839"/>
              <a:gd name="T111" fmla="*/ 38 h 39"/>
              <a:gd name="T112" fmla="*/ 20 w 839"/>
              <a:gd name="T113" fmla="*/ 0 h 39"/>
              <a:gd name="T114" fmla="*/ 20 w 839"/>
              <a:gd name="T115" fmla="*/ 0 h 39"/>
              <a:gd name="T116" fmla="*/ 20 w 839"/>
              <a:gd name="T117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9" h="39">
                <a:moveTo>
                  <a:pt x="819" y="38"/>
                </a:moveTo>
                <a:lnTo>
                  <a:pt x="819" y="38"/>
                </a:lnTo>
                <a:lnTo>
                  <a:pt x="819" y="38"/>
                </a:lnTo>
                <a:lnTo>
                  <a:pt x="819" y="38"/>
                </a:lnTo>
                <a:cubicBezTo>
                  <a:pt x="800" y="38"/>
                  <a:pt x="790" y="29"/>
                  <a:pt x="790" y="19"/>
                </a:cubicBezTo>
                <a:cubicBezTo>
                  <a:pt x="790" y="9"/>
                  <a:pt x="800" y="0"/>
                  <a:pt x="819" y="0"/>
                </a:cubicBezTo>
                <a:lnTo>
                  <a:pt x="819" y="0"/>
                </a:lnTo>
                <a:lnTo>
                  <a:pt x="819" y="0"/>
                </a:lnTo>
                <a:cubicBezTo>
                  <a:pt x="829" y="0"/>
                  <a:pt x="838" y="9"/>
                  <a:pt x="838" y="19"/>
                </a:cubicBezTo>
                <a:cubicBezTo>
                  <a:pt x="838" y="29"/>
                  <a:pt x="829" y="38"/>
                  <a:pt x="819" y="38"/>
                </a:cubicBezTo>
                <a:close/>
                <a:moveTo>
                  <a:pt x="752" y="38"/>
                </a:moveTo>
                <a:lnTo>
                  <a:pt x="752" y="38"/>
                </a:lnTo>
                <a:lnTo>
                  <a:pt x="752" y="38"/>
                </a:lnTo>
                <a:lnTo>
                  <a:pt x="752" y="38"/>
                </a:lnTo>
                <a:cubicBezTo>
                  <a:pt x="732" y="38"/>
                  <a:pt x="723" y="29"/>
                  <a:pt x="723" y="19"/>
                </a:cubicBezTo>
                <a:cubicBezTo>
                  <a:pt x="723" y="9"/>
                  <a:pt x="732" y="0"/>
                  <a:pt x="752" y="0"/>
                </a:cubicBezTo>
                <a:lnTo>
                  <a:pt x="752" y="0"/>
                </a:lnTo>
                <a:lnTo>
                  <a:pt x="752" y="0"/>
                </a:lnTo>
                <a:cubicBezTo>
                  <a:pt x="761" y="0"/>
                  <a:pt x="771" y="9"/>
                  <a:pt x="771" y="19"/>
                </a:cubicBezTo>
                <a:cubicBezTo>
                  <a:pt x="771" y="29"/>
                  <a:pt x="761" y="38"/>
                  <a:pt x="752" y="38"/>
                </a:cubicBezTo>
                <a:close/>
                <a:moveTo>
                  <a:pt x="684" y="38"/>
                </a:moveTo>
                <a:lnTo>
                  <a:pt x="684" y="38"/>
                </a:lnTo>
                <a:lnTo>
                  <a:pt x="684" y="38"/>
                </a:lnTo>
                <a:lnTo>
                  <a:pt x="684" y="38"/>
                </a:lnTo>
                <a:cubicBezTo>
                  <a:pt x="675" y="38"/>
                  <a:pt x="665" y="29"/>
                  <a:pt x="665" y="19"/>
                </a:cubicBezTo>
                <a:cubicBezTo>
                  <a:pt x="665" y="9"/>
                  <a:pt x="675" y="0"/>
                  <a:pt x="684" y="0"/>
                </a:cubicBezTo>
                <a:lnTo>
                  <a:pt x="684" y="0"/>
                </a:lnTo>
                <a:lnTo>
                  <a:pt x="684" y="0"/>
                </a:lnTo>
                <a:cubicBezTo>
                  <a:pt x="694" y="0"/>
                  <a:pt x="703" y="9"/>
                  <a:pt x="703" y="19"/>
                </a:cubicBezTo>
                <a:cubicBezTo>
                  <a:pt x="703" y="29"/>
                  <a:pt x="694" y="38"/>
                  <a:pt x="684" y="38"/>
                </a:cubicBezTo>
                <a:close/>
                <a:moveTo>
                  <a:pt x="617" y="38"/>
                </a:moveTo>
                <a:lnTo>
                  <a:pt x="617" y="38"/>
                </a:lnTo>
                <a:lnTo>
                  <a:pt x="617" y="38"/>
                </a:lnTo>
                <a:cubicBezTo>
                  <a:pt x="607" y="38"/>
                  <a:pt x="597" y="29"/>
                  <a:pt x="597" y="19"/>
                </a:cubicBezTo>
                <a:cubicBezTo>
                  <a:pt x="597" y="9"/>
                  <a:pt x="607" y="0"/>
                  <a:pt x="617" y="0"/>
                </a:cubicBezTo>
                <a:lnTo>
                  <a:pt x="617" y="0"/>
                </a:lnTo>
                <a:cubicBezTo>
                  <a:pt x="626" y="0"/>
                  <a:pt x="646" y="9"/>
                  <a:pt x="646" y="19"/>
                </a:cubicBezTo>
                <a:cubicBezTo>
                  <a:pt x="646" y="29"/>
                  <a:pt x="626" y="38"/>
                  <a:pt x="617" y="38"/>
                </a:cubicBezTo>
                <a:close/>
                <a:moveTo>
                  <a:pt x="549" y="38"/>
                </a:moveTo>
                <a:lnTo>
                  <a:pt x="549" y="38"/>
                </a:lnTo>
                <a:lnTo>
                  <a:pt x="549" y="38"/>
                </a:lnTo>
                <a:cubicBezTo>
                  <a:pt x="540" y="38"/>
                  <a:pt x="530" y="29"/>
                  <a:pt x="530" y="19"/>
                </a:cubicBezTo>
                <a:cubicBezTo>
                  <a:pt x="530" y="9"/>
                  <a:pt x="540" y="0"/>
                  <a:pt x="549" y="0"/>
                </a:cubicBezTo>
                <a:lnTo>
                  <a:pt x="549" y="0"/>
                </a:lnTo>
                <a:cubicBezTo>
                  <a:pt x="569" y="0"/>
                  <a:pt x="578" y="9"/>
                  <a:pt x="578" y="19"/>
                </a:cubicBezTo>
                <a:cubicBezTo>
                  <a:pt x="578" y="29"/>
                  <a:pt x="569" y="38"/>
                  <a:pt x="549" y="38"/>
                </a:cubicBezTo>
                <a:close/>
                <a:moveTo>
                  <a:pt x="482" y="38"/>
                </a:moveTo>
                <a:lnTo>
                  <a:pt x="482" y="38"/>
                </a:lnTo>
                <a:lnTo>
                  <a:pt x="482" y="38"/>
                </a:lnTo>
                <a:cubicBezTo>
                  <a:pt x="472" y="38"/>
                  <a:pt x="463" y="29"/>
                  <a:pt x="463" y="19"/>
                </a:cubicBezTo>
                <a:cubicBezTo>
                  <a:pt x="463" y="9"/>
                  <a:pt x="472" y="0"/>
                  <a:pt x="482" y="0"/>
                </a:cubicBezTo>
                <a:lnTo>
                  <a:pt x="482" y="0"/>
                </a:lnTo>
                <a:cubicBezTo>
                  <a:pt x="501" y="0"/>
                  <a:pt x="511" y="9"/>
                  <a:pt x="511" y="19"/>
                </a:cubicBezTo>
                <a:cubicBezTo>
                  <a:pt x="511" y="29"/>
                  <a:pt x="501" y="38"/>
                  <a:pt x="482" y="38"/>
                </a:cubicBezTo>
                <a:close/>
                <a:moveTo>
                  <a:pt x="424" y="38"/>
                </a:moveTo>
                <a:lnTo>
                  <a:pt x="424" y="38"/>
                </a:lnTo>
                <a:lnTo>
                  <a:pt x="424" y="38"/>
                </a:lnTo>
                <a:cubicBezTo>
                  <a:pt x="414" y="38"/>
                  <a:pt x="414" y="38"/>
                  <a:pt x="414" y="38"/>
                </a:cubicBezTo>
                <a:cubicBezTo>
                  <a:pt x="405" y="38"/>
                  <a:pt x="395" y="29"/>
                  <a:pt x="395" y="19"/>
                </a:cubicBezTo>
                <a:cubicBezTo>
                  <a:pt x="395" y="9"/>
                  <a:pt x="405" y="0"/>
                  <a:pt x="414" y="0"/>
                </a:cubicBezTo>
                <a:lnTo>
                  <a:pt x="414" y="0"/>
                </a:lnTo>
                <a:cubicBezTo>
                  <a:pt x="424" y="0"/>
                  <a:pt x="424" y="0"/>
                  <a:pt x="424" y="0"/>
                </a:cubicBezTo>
                <a:cubicBezTo>
                  <a:pt x="434" y="0"/>
                  <a:pt x="443" y="9"/>
                  <a:pt x="443" y="19"/>
                </a:cubicBezTo>
                <a:cubicBezTo>
                  <a:pt x="443" y="29"/>
                  <a:pt x="434" y="38"/>
                  <a:pt x="424" y="38"/>
                </a:cubicBezTo>
                <a:close/>
                <a:moveTo>
                  <a:pt x="357" y="38"/>
                </a:moveTo>
                <a:lnTo>
                  <a:pt x="357" y="38"/>
                </a:lnTo>
                <a:lnTo>
                  <a:pt x="357" y="38"/>
                </a:lnTo>
                <a:lnTo>
                  <a:pt x="357" y="38"/>
                </a:lnTo>
                <a:cubicBezTo>
                  <a:pt x="337" y="38"/>
                  <a:pt x="328" y="29"/>
                  <a:pt x="328" y="19"/>
                </a:cubicBezTo>
                <a:cubicBezTo>
                  <a:pt x="328" y="9"/>
                  <a:pt x="337" y="0"/>
                  <a:pt x="357" y="0"/>
                </a:cubicBezTo>
                <a:lnTo>
                  <a:pt x="357" y="0"/>
                </a:lnTo>
                <a:lnTo>
                  <a:pt x="357" y="0"/>
                </a:lnTo>
                <a:cubicBezTo>
                  <a:pt x="366" y="0"/>
                  <a:pt x="376" y="9"/>
                  <a:pt x="376" y="19"/>
                </a:cubicBezTo>
                <a:cubicBezTo>
                  <a:pt x="376" y="29"/>
                  <a:pt x="366" y="38"/>
                  <a:pt x="357" y="38"/>
                </a:cubicBezTo>
                <a:close/>
                <a:moveTo>
                  <a:pt x="289" y="38"/>
                </a:moveTo>
                <a:lnTo>
                  <a:pt x="289" y="38"/>
                </a:lnTo>
                <a:lnTo>
                  <a:pt x="289" y="38"/>
                </a:lnTo>
                <a:lnTo>
                  <a:pt x="289" y="38"/>
                </a:lnTo>
                <a:cubicBezTo>
                  <a:pt x="270" y="38"/>
                  <a:pt x="260" y="29"/>
                  <a:pt x="260" y="19"/>
                </a:cubicBezTo>
                <a:cubicBezTo>
                  <a:pt x="260" y="9"/>
                  <a:pt x="270" y="0"/>
                  <a:pt x="289" y="0"/>
                </a:cubicBezTo>
                <a:lnTo>
                  <a:pt x="289" y="0"/>
                </a:lnTo>
                <a:lnTo>
                  <a:pt x="289" y="0"/>
                </a:lnTo>
                <a:cubicBezTo>
                  <a:pt x="299" y="0"/>
                  <a:pt x="309" y="9"/>
                  <a:pt x="309" y="19"/>
                </a:cubicBezTo>
                <a:cubicBezTo>
                  <a:pt x="309" y="29"/>
                  <a:pt x="299" y="38"/>
                  <a:pt x="289" y="38"/>
                </a:cubicBezTo>
                <a:close/>
                <a:moveTo>
                  <a:pt x="222" y="38"/>
                </a:moveTo>
                <a:lnTo>
                  <a:pt x="222" y="38"/>
                </a:lnTo>
                <a:lnTo>
                  <a:pt x="222" y="38"/>
                </a:lnTo>
                <a:cubicBezTo>
                  <a:pt x="212" y="38"/>
                  <a:pt x="203" y="29"/>
                  <a:pt x="203" y="19"/>
                </a:cubicBezTo>
                <a:cubicBezTo>
                  <a:pt x="203" y="9"/>
                  <a:pt x="212" y="0"/>
                  <a:pt x="222" y="0"/>
                </a:cubicBezTo>
                <a:lnTo>
                  <a:pt x="222" y="0"/>
                </a:lnTo>
                <a:cubicBezTo>
                  <a:pt x="232" y="0"/>
                  <a:pt x="241" y="9"/>
                  <a:pt x="241" y="19"/>
                </a:cubicBezTo>
                <a:cubicBezTo>
                  <a:pt x="241" y="29"/>
                  <a:pt x="232" y="38"/>
                  <a:pt x="222" y="38"/>
                </a:cubicBezTo>
                <a:close/>
                <a:moveTo>
                  <a:pt x="155" y="38"/>
                </a:moveTo>
                <a:lnTo>
                  <a:pt x="155" y="38"/>
                </a:lnTo>
                <a:lnTo>
                  <a:pt x="155" y="38"/>
                </a:lnTo>
                <a:cubicBezTo>
                  <a:pt x="145" y="38"/>
                  <a:pt x="135" y="29"/>
                  <a:pt x="135" y="19"/>
                </a:cubicBezTo>
                <a:cubicBezTo>
                  <a:pt x="135" y="9"/>
                  <a:pt x="145" y="0"/>
                  <a:pt x="155" y="0"/>
                </a:cubicBezTo>
                <a:lnTo>
                  <a:pt x="155" y="0"/>
                </a:lnTo>
                <a:cubicBezTo>
                  <a:pt x="164" y="0"/>
                  <a:pt x="183" y="9"/>
                  <a:pt x="183" y="19"/>
                </a:cubicBezTo>
                <a:cubicBezTo>
                  <a:pt x="183" y="29"/>
                  <a:pt x="164" y="38"/>
                  <a:pt x="155" y="38"/>
                </a:cubicBezTo>
                <a:close/>
                <a:moveTo>
                  <a:pt x="87" y="38"/>
                </a:moveTo>
                <a:lnTo>
                  <a:pt x="87" y="38"/>
                </a:lnTo>
                <a:lnTo>
                  <a:pt x="87" y="38"/>
                </a:lnTo>
                <a:cubicBezTo>
                  <a:pt x="78" y="38"/>
                  <a:pt x="68" y="29"/>
                  <a:pt x="68" y="19"/>
                </a:cubicBezTo>
                <a:cubicBezTo>
                  <a:pt x="68" y="9"/>
                  <a:pt x="78" y="0"/>
                  <a:pt x="87" y="0"/>
                </a:cubicBezTo>
                <a:lnTo>
                  <a:pt x="87" y="0"/>
                </a:lnTo>
                <a:cubicBezTo>
                  <a:pt x="106" y="0"/>
                  <a:pt x="116" y="9"/>
                  <a:pt x="116" y="19"/>
                </a:cubicBezTo>
                <a:cubicBezTo>
                  <a:pt x="116" y="29"/>
                  <a:pt x="106" y="38"/>
                  <a:pt x="87" y="38"/>
                </a:cubicBezTo>
                <a:close/>
                <a:moveTo>
                  <a:pt x="20" y="38"/>
                </a:moveTo>
                <a:lnTo>
                  <a:pt x="20" y="38"/>
                </a:lnTo>
                <a:lnTo>
                  <a:pt x="20" y="38"/>
                </a:lnTo>
                <a:lnTo>
                  <a:pt x="20" y="38"/>
                </a:ln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9" y="0"/>
                  <a:pt x="49" y="9"/>
                  <a:pt x="49" y="19"/>
                </a:cubicBezTo>
                <a:cubicBezTo>
                  <a:pt x="49" y="29"/>
                  <a:pt x="39" y="38"/>
                  <a:pt x="2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88">
            <a:extLst>
              <a:ext uri="{FF2B5EF4-FFF2-40B4-BE49-F238E27FC236}">
                <a16:creationId xmlns:a16="http://schemas.microsoft.com/office/drawing/2014/main" id="{0BB94E41-4744-F948-8F85-EB668FEBD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941" y="6984313"/>
            <a:ext cx="843701" cy="742958"/>
          </a:xfrm>
          <a:custGeom>
            <a:avLst/>
            <a:gdLst>
              <a:gd name="T0" fmla="*/ 443 w 887"/>
              <a:gd name="T1" fmla="*/ 779 h 780"/>
              <a:gd name="T2" fmla="*/ 443 w 887"/>
              <a:gd name="T3" fmla="*/ 779 h 780"/>
              <a:gd name="T4" fmla="*/ 125 w 887"/>
              <a:gd name="T5" fmla="*/ 653 h 780"/>
              <a:gd name="T6" fmla="*/ 0 w 887"/>
              <a:gd name="T7" fmla="*/ 335 h 780"/>
              <a:gd name="T8" fmla="*/ 39 w 887"/>
              <a:gd name="T9" fmla="*/ 153 h 780"/>
              <a:gd name="T10" fmla="*/ 145 w 887"/>
              <a:gd name="T11" fmla="*/ 9 h 780"/>
              <a:gd name="T12" fmla="*/ 174 w 887"/>
              <a:gd name="T13" fmla="*/ 9 h 780"/>
              <a:gd name="T14" fmla="*/ 174 w 887"/>
              <a:gd name="T15" fmla="*/ 47 h 780"/>
              <a:gd name="T16" fmla="*/ 77 w 887"/>
              <a:gd name="T17" fmla="*/ 172 h 780"/>
              <a:gd name="T18" fmla="*/ 48 w 887"/>
              <a:gd name="T19" fmla="*/ 335 h 780"/>
              <a:gd name="T20" fmla="*/ 164 w 887"/>
              <a:gd name="T21" fmla="*/ 624 h 780"/>
              <a:gd name="T22" fmla="*/ 443 w 887"/>
              <a:gd name="T23" fmla="*/ 740 h 780"/>
              <a:gd name="T24" fmla="*/ 723 w 887"/>
              <a:gd name="T25" fmla="*/ 624 h 780"/>
              <a:gd name="T26" fmla="*/ 838 w 887"/>
              <a:gd name="T27" fmla="*/ 335 h 780"/>
              <a:gd name="T28" fmla="*/ 703 w 887"/>
              <a:gd name="T29" fmla="*/ 37 h 780"/>
              <a:gd name="T30" fmla="*/ 703 w 887"/>
              <a:gd name="T31" fmla="*/ 9 h 780"/>
              <a:gd name="T32" fmla="*/ 732 w 887"/>
              <a:gd name="T33" fmla="*/ 9 h 780"/>
              <a:gd name="T34" fmla="*/ 886 w 887"/>
              <a:gd name="T35" fmla="*/ 335 h 780"/>
              <a:gd name="T36" fmla="*/ 752 w 887"/>
              <a:gd name="T37" fmla="*/ 653 h 780"/>
              <a:gd name="T38" fmla="*/ 443 w 887"/>
              <a:gd name="T39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7" h="780">
                <a:moveTo>
                  <a:pt x="443" y="779"/>
                </a:moveTo>
                <a:lnTo>
                  <a:pt x="443" y="779"/>
                </a:lnTo>
                <a:cubicBezTo>
                  <a:pt x="328" y="779"/>
                  <a:pt x="212" y="740"/>
                  <a:pt x="125" y="653"/>
                </a:cubicBezTo>
                <a:cubicBezTo>
                  <a:pt x="48" y="567"/>
                  <a:pt x="0" y="461"/>
                  <a:pt x="0" y="335"/>
                </a:cubicBezTo>
                <a:cubicBezTo>
                  <a:pt x="0" y="278"/>
                  <a:pt x="10" y="210"/>
                  <a:pt x="39" y="153"/>
                </a:cubicBezTo>
                <a:cubicBezTo>
                  <a:pt x="68" y="105"/>
                  <a:pt x="97" y="47"/>
                  <a:pt x="145" y="9"/>
                </a:cubicBezTo>
                <a:cubicBezTo>
                  <a:pt x="154" y="0"/>
                  <a:pt x="164" y="0"/>
                  <a:pt x="174" y="9"/>
                </a:cubicBezTo>
                <a:cubicBezTo>
                  <a:pt x="183" y="19"/>
                  <a:pt x="183" y="37"/>
                  <a:pt x="174" y="47"/>
                </a:cubicBezTo>
                <a:cubicBezTo>
                  <a:pt x="135" y="85"/>
                  <a:pt x="106" y="124"/>
                  <a:pt x="77" y="172"/>
                </a:cubicBezTo>
                <a:cubicBezTo>
                  <a:pt x="58" y="230"/>
                  <a:pt x="48" y="278"/>
                  <a:pt x="48" y="335"/>
                </a:cubicBezTo>
                <a:cubicBezTo>
                  <a:pt x="48" y="441"/>
                  <a:pt x="87" y="547"/>
                  <a:pt x="164" y="624"/>
                </a:cubicBezTo>
                <a:cubicBezTo>
                  <a:pt x="231" y="692"/>
                  <a:pt x="337" y="740"/>
                  <a:pt x="443" y="740"/>
                </a:cubicBezTo>
                <a:cubicBezTo>
                  <a:pt x="549" y="740"/>
                  <a:pt x="646" y="692"/>
                  <a:pt x="723" y="624"/>
                </a:cubicBezTo>
                <a:cubicBezTo>
                  <a:pt x="800" y="547"/>
                  <a:pt x="838" y="441"/>
                  <a:pt x="838" y="335"/>
                </a:cubicBezTo>
                <a:cubicBezTo>
                  <a:pt x="838" y="220"/>
                  <a:pt x="790" y="114"/>
                  <a:pt x="703" y="37"/>
                </a:cubicBezTo>
                <a:cubicBezTo>
                  <a:pt x="694" y="27"/>
                  <a:pt x="694" y="19"/>
                  <a:pt x="703" y="9"/>
                </a:cubicBezTo>
                <a:cubicBezTo>
                  <a:pt x="713" y="0"/>
                  <a:pt x="723" y="0"/>
                  <a:pt x="732" y="9"/>
                </a:cubicBezTo>
                <a:cubicBezTo>
                  <a:pt x="829" y="85"/>
                  <a:pt x="886" y="210"/>
                  <a:pt x="886" y="335"/>
                </a:cubicBezTo>
                <a:cubicBezTo>
                  <a:pt x="886" y="461"/>
                  <a:pt x="838" y="567"/>
                  <a:pt x="752" y="653"/>
                </a:cubicBezTo>
                <a:cubicBezTo>
                  <a:pt x="674" y="740"/>
                  <a:pt x="559" y="779"/>
                  <a:pt x="443" y="7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89">
            <a:extLst>
              <a:ext uri="{FF2B5EF4-FFF2-40B4-BE49-F238E27FC236}">
                <a16:creationId xmlns:a16="http://schemas.microsoft.com/office/drawing/2014/main" id="{C66422C1-D7E1-634A-91E8-39F230A2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411" y="7504804"/>
            <a:ext cx="394566" cy="176295"/>
          </a:xfrm>
          <a:custGeom>
            <a:avLst/>
            <a:gdLst>
              <a:gd name="T0" fmla="*/ 376 w 416"/>
              <a:gd name="T1" fmla="*/ 184 h 185"/>
              <a:gd name="T2" fmla="*/ 376 w 416"/>
              <a:gd name="T3" fmla="*/ 184 h 185"/>
              <a:gd name="T4" fmla="*/ 376 w 416"/>
              <a:gd name="T5" fmla="*/ 184 h 185"/>
              <a:gd name="T6" fmla="*/ 357 w 416"/>
              <a:gd name="T7" fmla="*/ 155 h 185"/>
              <a:gd name="T8" fmla="*/ 347 w 416"/>
              <a:gd name="T9" fmla="*/ 97 h 185"/>
              <a:gd name="T10" fmla="*/ 299 w 416"/>
              <a:gd name="T11" fmla="*/ 68 h 185"/>
              <a:gd name="T12" fmla="*/ 289 w 416"/>
              <a:gd name="T13" fmla="*/ 77 h 185"/>
              <a:gd name="T14" fmla="*/ 260 w 416"/>
              <a:gd name="T15" fmla="*/ 68 h 185"/>
              <a:gd name="T16" fmla="*/ 222 w 416"/>
              <a:gd name="T17" fmla="*/ 39 h 185"/>
              <a:gd name="T18" fmla="*/ 164 w 416"/>
              <a:gd name="T19" fmla="*/ 87 h 185"/>
              <a:gd name="T20" fmla="*/ 154 w 416"/>
              <a:gd name="T21" fmla="*/ 106 h 185"/>
              <a:gd name="T22" fmla="*/ 135 w 416"/>
              <a:gd name="T23" fmla="*/ 106 h 185"/>
              <a:gd name="T24" fmla="*/ 116 w 416"/>
              <a:gd name="T25" fmla="*/ 106 h 185"/>
              <a:gd name="T26" fmla="*/ 116 w 416"/>
              <a:gd name="T27" fmla="*/ 106 h 185"/>
              <a:gd name="T28" fmla="*/ 58 w 416"/>
              <a:gd name="T29" fmla="*/ 116 h 185"/>
              <a:gd name="T30" fmla="*/ 48 w 416"/>
              <a:gd name="T31" fmla="*/ 155 h 185"/>
              <a:gd name="T32" fmla="*/ 29 w 416"/>
              <a:gd name="T33" fmla="*/ 174 h 185"/>
              <a:gd name="T34" fmla="*/ 29 w 416"/>
              <a:gd name="T35" fmla="*/ 174 h 185"/>
              <a:gd name="T36" fmla="*/ 0 w 416"/>
              <a:gd name="T37" fmla="*/ 155 h 185"/>
              <a:gd name="T38" fmla="*/ 29 w 416"/>
              <a:gd name="T39" fmla="*/ 87 h 185"/>
              <a:gd name="T40" fmla="*/ 116 w 416"/>
              <a:gd name="T41" fmla="*/ 58 h 185"/>
              <a:gd name="T42" fmla="*/ 116 w 416"/>
              <a:gd name="T43" fmla="*/ 58 h 185"/>
              <a:gd name="T44" fmla="*/ 125 w 416"/>
              <a:gd name="T45" fmla="*/ 58 h 185"/>
              <a:gd name="T46" fmla="*/ 222 w 416"/>
              <a:gd name="T47" fmla="*/ 0 h 185"/>
              <a:gd name="T48" fmla="*/ 289 w 416"/>
              <a:gd name="T49" fmla="*/ 29 h 185"/>
              <a:gd name="T50" fmla="*/ 299 w 416"/>
              <a:gd name="T51" fmla="*/ 29 h 185"/>
              <a:gd name="T52" fmla="*/ 386 w 416"/>
              <a:gd name="T53" fmla="*/ 68 h 185"/>
              <a:gd name="T54" fmla="*/ 405 w 416"/>
              <a:gd name="T55" fmla="*/ 164 h 185"/>
              <a:gd name="T56" fmla="*/ 376 w 416"/>
              <a:gd name="T57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6" h="185">
                <a:moveTo>
                  <a:pt x="376" y="184"/>
                </a:moveTo>
                <a:lnTo>
                  <a:pt x="376" y="184"/>
                </a:lnTo>
                <a:lnTo>
                  <a:pt x="376" y="184"/>
                </a:lnTo>
                <a:cubicBezTo>
                  <a:pt x="357" y="174"/>
                  <a:pt x="357" y="164"/>
                  <a:pt x="357" y="155"/>
                </a:cubicBezTo>
                <a:cubicBezTo>
                  <a:pt x="366" y="135"/>
                  <a:pt x="357" y="116"/>
                  <a:pt x="347" y="97"/>
                </a:cubicBezTo>
                <a:cubicBezTo>
                  <a:pt x="337" y="77"/>
                  <a:pt x="318" y="77"/>
                  <a:pt x="299" y="68"/>
                </a:cubicBezTo>
                <a:cubicBezTo>
                  <a:pt x="289" y="68"/>
                  <a:pt x="289" y="68"/>
                  <a:pt x="289" y="77"/>
                </a:cubicBezTo>
                <a:cubicBezTo>
                  <a:pt x="280" y="77"/>
                  <a:pt x="270" y="68"/>
                  <a:pt x="260" y="68"/>
                </a:cubicBezTo>
                <a:cubicBezTo>
                  <a:pt x="251" y="49"/>
                  <a:pt x="241" y="39"/>
                  <a:pt x="222" y="39"/>
                </a:cubicBezTo>
                <a:cubicBezTo>
                  <a:pt x="193" y="39"/>
                  <a:pt x="174" y="58"/>
                  <a:pt x="164" y="87"/>
                </a:cubicBezTo>
                <a:cubicBezTo>
                  <a:pt x="164" y="97"/>
                  <a:pt x="164" y="106"/>
                  <a:pt x="154" y="106"/>
                </a:cubicBezTo>
                <a:cubicBezTo>
                  <a:pt x="154" y="106"/>
                  <a:pt x="145" y="106"/>
                  <a:pt x="135" y="106"/>
                </a:cubicBezTo>
                <a:cubicBezTo>
                  <a:pt x="125" y="106"/>
                  <a:pt x="125" y="106"/>
                  <a:pt x="116" y="106"/>
                </a:cubicBezTo>
                <a:lnTo>
                  <a:pt x="116" y="106"/>
                </a:lnTo>
                <a:cubicBezTo>
                  <a:pt x="87" y="106"/>
                  <a:pt x="77" y="106"/>
                  <a:pt x="58" y="116"/>
                </a:cubicBezTo>
                <a:cubicBezTo>
                  <a:pt x="48" y="126"/>
                  <a:pt x="48" y="135"/>
                  <a:pt x="48" y="155"/>
                </a:cubicBezTo>
                <a:cubicBezTo>
                  <a:pt x="48" y="164"/>
                  <a:pt x="39" y="174"/>
                  <a:pt x="29" y="174"/>
                </a:cubicBezTo>
                <a:lnTo>
                  <a:pt x="29" y="174"/>
                </a:lnTo>
                <a:cubicBezTo>
                  <a:pt x="10" y="174"/>
                  <a:pt x="0" y="164"/>
                  <a:pt x="0" y="155"/>
                </a:cubicBezTo>
                <a:cubicBezTo>
                  <a:pt x="0" y="126"/>
                  <a:pt x="10" y="106"/>
                  <a:pt x="29" y="87"/>
                </a:cubicBezTo>
                <a:cubicBezTo>
                  <a:pt x="39" y="77"/>
                  <a:pt x="68" y="58"/>
                  <a:pt x="116" y="58"/>
                </a:cubicBezTo>
                <a:lnTo>
                  <a:pt x="116" y="58"/>
                </a:lnTo>
                <a:lnTo>
                  <a:pt x="125" y="58"/>
                </a:lnTo>
                <a:cubicBezTo>
                  <a:pt x="145" y="20"/>
                  <a:pt x="183" y="0"/>
                  <a:pt x="222" y="0"/>
                </a:cubicBezTo>
                <a:cubicBezTo>
                  <a:pt x="251" y="0"/>
                  <a:pt x="270" y="10"/>
                  <a:pt x="289" y="29"/>
                </a:cubicBezTo>
                <a:lnTo>
                  <a:pt x="299" y="29"/>
                </a:lnTo>
                <a:cubicBezTo>
                  <a:pt x="337" y="29"/>
                  <a:pt x="366" y="49"/>
                  <a:pt x="386" y="68"/>
                </a:cubicBezTo>
                <a:cubicBezTo>
                  <a:pt x="405" y="97"/>
                  <a:pt x="415" y="135"/>
                  <a:pt x="405" y="164"/>
                </a:cubicBezTo>
                <a:cubicBezTo>
                  <a:pt x="395" y="174"/>
                  <a:pt x="386" y="184"/>
                  <a:pt x="376" y="1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90">
            <a:extLst>
              <a:ext uri="{FF2B5EF4-FFF2-40B4-BE49-F238E27FC236}">
                <a16:creationId xmlns:a16="http://schemas.microsoft.com/office/drawing/2014/main" id="{47BBF751-02E2-0D43-A356-AF57EBB4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201" y="7626531"/>
            <a:ext cx="4196" cy="41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91">
            <a:extLst>
              <a:ext uri="{FF2B5EF4-FFF2-40B4-BE49-F238E27FC236}">
                <a16:creationId xmlns:a16="http://schemas.microsoft.com/office/drawing/2014/main" id="{D13BFCC6-6063-E148-A278-65699526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201" y="7626531"/>
            <a:ext cx="4196" cy="41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92">
            <a:extLst>
              <a:ext uri="{FF2B5EF4-FFF2-40B4-BE49-F238E27FC236}">
                <a16:creationId xmlns:a16="http://schemas.microsoft.com/office/drawing/2014/main" id="{143BAA15-C07A-F04C-8C5E-6E27465B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720" y="7395669"/>
            <a:ext cx="339997" cy="184690"/>
          </a:xfrm>
          <a:custGeom>
            <a:avLst/>
            <a:gdLst>
              <a:gd name="T0" fmla="*/ 327 w 357"/>
              <a:gd name="T1" fmla="*/ 192 h 193"/>
              <a:gd name="T2" fmla="*/ 327 w 357"/>
              <a:gd name="T3" fmla="*/ 192 h 193"/>
              <a:gd name="T4" fmla="*/ 308 w 357"/>
              <a:gd name="T5" fmla="*/ 173 h 193"/>
              <a:gd name="T6" fmla="*/ 250 w 357"/>
              <a:gd name="T7" fmla="*/ 135 h 193"/>
              <a:gd name="T8" fmla="*/ 231 w 357"/>
              <a:gd name="T9" fmla="*/ 135 h 193"/>
              <a:gd name="T10" fmla="*/ 212 w 357"/>
              <a:gd name="T11" fmla="*/ 125 h 193"/>
              <a:gd name="T12" fmla="*/ 202 w 357"/>
              <a:gd name="T13" fmla="*/ 106 h 193"/>
              <a:gd name="T14" fmla="*/ 163 w 357"/>
              <a:gd name="T15" fmla="*/ 48 h 193"/>
              <a:gd name="T16" fmla="*/ 115 w 357"/>
              <a:gd name="T17" fmla="*/ 58 h 193"/>
              <a:gd name="T18" fmla="*/ 96 w 357"/>
              <a:gd name="T19" fmla="*/ 67 h 193"/>
              <a:gd name="T20" fmla="*/ 86 w 357"/>
              <a:gd name="T21" fmla="*/ 58 h 193"/>
              <a:gd name="T22" fmla="*/ 38 w 357"/>
              <a:gd name="T23" fmla="*/ 67 h 193"/>
              <a:gd name="T24" fmla="*/ 9 w 357"/>
              <a:gd name="T25" fmla="*/ 48 h 193"/>
              <a:gd name="T26" fmla="*/ 19 w 357"/>
              <a:gd name="T27" fmla="*/ 19 h 193"/>
              <a:gd name="T28" fmla="*/ 96 w 357"/>
              <a:gd name="T29" fmla="*/ 19 h 193"/>
              <a:gd name="T30" fmla="*/ 96 w 357"/>
              <a:gd name="T31" fmla="*/ 19 h 193"/>
              <a:gd name="T32" fmla="*/ 173 w 357"/>
              <a:gd name="T33" fmla="*/ 9 h 193"/>
              <a:gd name="T34" fmla="*/ 250 w 357"/>
              <a:gd name="T35" fmla="*/ 86 h 193"/>
              <a:gd name="T36" fmla="*/ 260 w 357"/>
              <a:gd name="T37" fmla="*/ 86 h 193"/>
              <a:gd name="T38" fmla="*/ 346 w 357"/>
              <a:gd name="T39" fmla="*/ 164 h 193"/>
              <a:gd name="T40" fmla="*/ 327 w 357"/>
              <a:gd name="T4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7" h="193">
                <a:moveTo>
                  <a:pt x="327" y="192"/>
                </a:moveTo>
                <a:lnTo>
                  <a:pt x="327" y="192"/>
                </a:lnTo>
                <a:cubicBezTo>
                  <a:pt x="317" y="192"/>
                  <a:pt x="308" y="192"/>
                  <a:pt x="308" y="173"/>
                </a:cubicBezTo>
                <a:cubicBezTo>
                  <a:pt x="298" y="154"/>
                  <a:pt x="279" y="144"/>
                  <a:pt x="250" y="135"/>
                </a:cubicBezTo>
                <a:cubicBezTo>
                  <a:pt x="240" y="135"/>
                  <a:pt x="240" y="135"/>
                  <a:pt x="231" y="135"/>
                </a:cubicBezTo>
                <a:cubicBezTo>
                  <a:pt x="221" y="135"/>
                  <a:pt x="212" y="135"/>
                  <a:pt x="212" y="125"/>
                </a:cubicBezTo>
                <a:cubicBezTo>
                  <a:pt x="202" y="125"/>
                  <a:pt x="202" y="115"/>
                  <a:pt x="202" y="106"/>
                </a:cubicBezTo>
                <a:cubicBezTo>
                  <a:pt x="212" y="77"/>
                  <a:pt x="192" y="58"/>
                  <a:pt x="163" y="48"/>
                </a:cubicBezTo>
                <a:cubicBezTo>
                  <a:pt x="154" y="48"/>
                  <a:pt x="135" y="48"/>
                  <a:pt x="115" y="58"/>
                </a:cubicBezTo>
                <a:cubicBezTo>
                  <a:pt x="115" y="67"/>
                  <a:pt x="106" y="67"/>
                  <a:pt x="96" y="67"/>
                </a:cubicBezTo>
                <a:cubicBezTo>
                  <a:pt x="86" y="58"/>
                  <a:pt x="86" y="58"/>
                  <a:pt x="86" y="58"/>
                </a:cubicBezTo>
                <a:cubicBezTo>
                  <a:pt x="67" y="58"/>
                  <a:pt x="58" y="58"/>
                  <a:pt x="38" y="67"/>
                </a:cubicBezTo>
                <a:cubicBezTo>
                  <a:pt x="29" y="67"/>
                  <a:pt x="19" y="67"/>
                  <a:pt x="9" y="48"/>
                </a:cubicBezTo>
                <a:cubicBezTo>
                  <a:pt x="0" y="38"/>
                  <a:pt x="9" y="29"/>
                  <a:pt x="19" y="19"/>
                </a:cubicBezTo>
                <a:cubicBezTo>
                  <a:pt x="48" y="9"/>
                  <a:pt x="67" y="9"/>
                  <a:pt x="96" y="19"/>
                </a:cubicBezTo>
                <a:lnTo>
                  <a:pt x="96" y="19"/>
                </a:lnTo>
                <a:cubicBezTo>
                  <a:pt x="125" y="0"/>
                  <a:pt x="154" y="0"/>
                  <a:pt x="173" y="9"/>
                </a:cubicBezTo>
                <a:cubicBezTo>
                  <a:pt x="221" y="19"/>
                  <a:pt x="240" y="48"/>
                  <a:pt x="250" y="86"/>
                </a:cubicBezTo>
                <a:lnTo>
                  <a:pt x="260" y="86"/>
                </a:lnTo>
                <a:cubicBezTo>
                  <a:pt x="327" y="106"/>
                  <a:pt x="346" y="144"/>
                  <a:pt x="346" y="164"/>
                </a:cubicBezTo>
                <a:cubicBezTo>
                  <a:pt x="356" y="183"/>
                  <a:pt x="346" y="192"/>
                  <a:pt x="327" y="1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93">
            <a:extLst>
              <a:ext uri="{FF2B5EF4-FFF2-40B4-BE49-F238E27FC236}">
                <a16:creationId xmlns:a16="http://schemas.microsoft.com/office/drawing/2014/main" id="{62302DA3-9B11-5D4C-B29E-721FD676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632" y="7404064"/>
            <a:ext cx="293826" cy="176295"/>
          </a:xfrm>
          <a:custGeom>
            <a:avLst/>
            <a:gdLst>
              <a:gd name="T0" fmla="*/ 29 w 309"/>
              <a:gd name="T1" fmla="*/ 183 h 184"/>
              <a:gd name="T2" fmla="*/ 29 w 309"/>
              <a:gd name="T3" fmla="*/ 183 h 184"/>
              <a:gd name="T4" fmla="*/ 19 w 309"/>
              <a:gd name="T5" fmla="*/ 183 h 184"/>
              <a:gd name="T6" fmla="*/ 0 w 309"/>
              <a:gd name="T7" fmla="*/ 155 h 184"/>
              <a:gd name="T8" fmla="*/ 77 w 309"/>
              <a:gd name="T9" fmla="*/ 87 h 184"/>
              <a:gd name="T10" fmla="*/ 87 w 309"/>
              <a:gd name="T11" fmla="*/ 77 h 184"/>
              <a:gd name="T12" fmla="*/ 154 w 309"/>
              <a:gd name="T13" fmla="*/ 10 h 184"/>
              <a:gd name="T14" fmla="*/ 222 w 309"/>
              <a:gd name="T15" fmla="*/ 20 h 184"/>
              <a:gd name="T16" fmla="*/ 222 w 309"/>
              <a:gd name="T17" fmla="*/ 20 h 184"/>
              <a:gd name="T18" fmla="*/ 289 w 309"/>
              <a:gd name="T19" fmla="*/ 20 h 184"/>
              <a:gd name="T20" fmla="*/ 308 w 309"/>
              <a:gd name="T21" fmla="*/ 58 h 184"/>
              <a:gd name="T22" fmla="*/ 270 w 309"/>
              <a:gd name="T23" fmla="*/ 68 h 184"/>
              <a:gd name="T24" fmla="*/ 231 w 309"/>
              <a:gd name="T25" fmla="*/ 58 h 184"/>
              <a:gd name="T26" fmla="*/ 231 w 309"/>
              <a:gd name="T27" fmla="*/ 68 h 184"/>
              <a:gd name="T28" fmla="*/ 203 w 309"/>
              <a:gd name="T29" fmla="*/ 58 h 184"/>
              <a:gd name="T30" fmla="*/ 164 w 309"/>
              <a:gd name="T31" fmla="*/ 58 h 184"/>
              <a:gd name="T32" fmla="*/ 135 w 309"/>
              <a:gd name="T33" fmla="*/ 97 h 184"/>
              <a:gd name="T34" fmla="*/ 125 w 309"/>
              <a:gd name="T35" fmla="*/ 126 h 184"/>
              <a:gd name="T36" fmla="*/ 106 w 309"/>
              <a:gd name="T37" fmla="*/ 126 h 184"/>
              <a:gd name="T38" fmla="*/ 87 w 309"/>
              <a:gd name="T39" fmla="*/ 126 h 184"/>
              <a:gd name="T40" fmla="*/ 48 w 309"/>
              <a:gd name="T41" fmla="*/ 164 h 184"/>
              <a:gd name="T42" fmla="*/ 29 w 309"/>
              <a:gd name="T43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9" h="184">
                <a:moveTo>
                  <a:pt x="29" y="183"/>
                </a:moveTo>
                <a:lnTo>
                  <a:pt x="29" y="183"/>
                </a:lnTo>
                <a:cubicBezTo>
                  <a:pt x="19" y="183"/>
                  <a:pt x="19" y="183"/>
                  <a:pt x="19" y="183"/>
                </a:cubicBezTo>
                <a:cubicBezTo>
                  <a:pt x="10" y="174"/>
                  <a:pt x="0" y="164"/>
                  <a:pt x="0" y="155"/>
                </a:cubicBezTo>
                <a:cubicBezTo>
                  <a:pt x="10" y="135"/>
                  <a:pt x="19" y="97"/>
                  <a:pt x="77" y="87"/>
                </a:cubicBezTo>
                <a:cubicBezTo>
                  <a:pt x="87" y="87"/>
                  <a:pt x="87" y="77"/>
                  <a:pt x="87" y="77"/>
                </a:cubicBezTo>
                <a:cubicBezTo>
                  <a:pt x="97" y="49"/>
                  <a:pt x="116" y="20"/>
                  <a:pt x="154" y="10"/>
                </a:cubicBezTo>
                <a:cubicBezTo>
                  <a:pt x="174" y="0"/>
                  <a:pt x="203" y="10"/>
                  <a:pt x="222" y="20"/>
                </a:cubicBezTo>
                <a:lnTo>
                  <a:pt x="222" y="20"/>
                </a:lnTo>
                <a:cubicBezTo>
                  <a:pt x="251" y="10"/>
                  <a:pt x="270" y="10"/>
                  <a:pt x="289" y="20"/>
                </a:cubicBezTo>
                <a:cubicBezTo>
                  <a:pt x="308" y="29"/>
                  <a:pt x="308" y="39"/>
                  <a:pt x="308" y="58"/>
                </a:cubicBezTo>
                <a:cubicBezTo>
                  <a:pt x="299" y="68"/>
                  <a:pt x="289" y="68"/>
                  <a:pt x="270" y="68"/>
                </a:cubicBezTo>
                <a:cubicBezTo>
                  <a:pt x="260" y="58"/>
                  <a:pt x="251" y="58"/>
                  <a:pt x="231" y="58"/>
                </a:cubicBezTo>
                <a:cubicBezTo>
                  <a:pt x="231" y="68"/>
                  <a:pt x="231" y="68"/>
                  <a:pt x="231" y="68"/>
                </a:cubicBezTo>
                <a:cubicBezTo>
                  <a:pt x="222" y="68"/>
                  <a:pt x="212" y="68"/>
                  <a:pt x="203" y="58"/>
                </a:cubicBezTo>
                <a:cubicBezTo>
                  <a:pt x="193" y="58"/>
                  <a:pt x="183" y="49"/>
                  <a:pt x="164" y="58"/>
                </a:cubicBezTo>
                <a:cubicBezTo>
                  <a:pt x="145" y="58"/>
                  <a:pt x="135" y="77"/>
                  <a:pt x="135" y="97"/>
                </a:cubicBezTo>
                <a:cubicBezTo>
                  <a:pt x="135" y="106"/>
                  <a:pt x="135" y="116"/>
                  <a:pt x="125" y="126"/>
                </a:cubicBezTo>
                <a:cubicBezTo>
                  <a:pt x="125" y="126"/>
                  <a:pt x="116" y="126"/>
                  <a:pt x="106" y="126"/>
                </a:cubicBezTo>
                <a:cubicBezTo>
                  <a:pt x="106" y="126"/>
                  <a:pt x="97" y="126"/>
                  <a:pt x="87" y="126"/>
                </a:cubicBezTo>
                <a:cubicBezTo>
                  <a:pt x="68" y="135"/>
                  <a:pt x="48" y="145"/>
                  <a:pt x="48" y="164"/>
                </a:cubicBezTo>
                <a:cubicBezTo>
                  <a:pt x="48" y="174"/>
                  <a:pt x="39" y="183"/>
                  <a:pt x="29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94">
            <a:extLst>
              <a:ext uri="{FF2B5EF4-FFF2-40B4-BE49-F238E27FC236}">
                <a16:creationId xmlns:a16="http://schemas.microsoft.com/office/drawing/2014/main" id="{F63F279E-8A4D-F145-B0D9-46CA1468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941" y="7164804"/>
            <a:ext cx="167900" cy="293826"/>
          </a:xfrm>
          <a:custGeom>
            <a:avLst/>
            <a:gdLst>
              <a:gd name="T0" fmla="*/ 87 w 175"/>
              <a:gd name="T1" fmla="*/ 308 h 309"/>
              <a:gd name="T2" fmla="*/ 87 w 175"/>
              <a:gd name="T3" fmla="*/ 308 h 309"/>
              <a:gd name="T4" fmla="*/ 20 w 175"/>
              <a:gd name="T5" fmla="*/ 212 h 309"/>
              <a:gd name="T6" fmla="*/ 0 w 175"/>
              <a:gd name="T7" fmla="*/ 96 h 309"/>
              <a:gd name="T8" fmla="*/ 10 w 175"/>
              <a:gd name="T9" fmla="*/ 58 h 309"/>
              <a:gd name="T10" fmla="*/ 87 w 175"/>
              <a:gd name="T11" fmla="*/ 0 h 309"/>
              <a:gd name="T12" fmla="*/ 164 w 175"/>
              <a:gd name="T13" fmla="*/ 58 h 309"/>
              <a:gd name="T14" fmla="*/ 174 w 175"/>
              <a:gd name="T15" fmla="*/ 96 h 309"/>
              <a:gd name="T16" fmla="*/ 155 w 175"/>
              <a:gd name="T17" fmla="*/ 212 h 309"/>
              <a:gd name="T18" fmla="*/ 87 w 175"/>
              <a:gd name="T19" fmla="*/ 308 h 309"/>
              <a:gd name="T20" fmla="*/ 97 w 175"/>
              <a:gd name="T21" fmla="*/ 260 h 309"/>
              <a:gd name="T22" fmla="*/ 97 w 175"/>
              <a:gd name="T23" fmla="*/ 260 h 309"/>
              <a:gd name="T24" fmla="*/ 87 w 175"/>
              <a:gd name="T25" fmla="*/ 48 h 309"/>
              <a:gd name="T26" fmla="*/ 87 w 175"/>
              <a:gd name="T27" fmla="*/ 48 h 309"/>
              <a:gd name="T28" fmla="*/ 49 w 175"/>
              <a:gd name="T29" fmla="*/ 77 h 309"/>
              <a:gd name="T30" fmla="*/ 49 w 175"/>
              <a:gd name="T31" fmla="*/ 96 h 309"/>
              <a:gd name="T32" fmla="*/ 58 w 175"/>
              <a:gd name="T33" fmla="*/ 183 h 309"/>
              <a:gd name="T34" fmla="*/ 87 w 175"/>
              <a:gd name="T35" fmla="*/ 260 h 309"/>
              <a:gd name="T36" fmla="*/ 116 w 175"/>
              <a:gd name="T37" fmla="*/ 183 h 309"/>
              <a:gd name="T38" fmla="*/ 126 w 175"/>
              <a:gd name="T39" fmla="*/ 96 h 309"/>
              <a:gd name="T40" fmla="*/ 126 w 175"/>
              <a:gd name="T41" fmla="*/ 77 h 309"/>
              <a:gd name="T42" fmla="*/ 87 w 175"/>
              <a:gd name="T43" fmla="*/ 4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5" h="309">
                <a:moveTo>
                  <a:pt x="87" y="308"/>
                </a:moveTo>
                <a:lnTo>
                  <a:pt x="87" y="308"/>
                </a:lnTo>
                <a:cubicBezTo>
                  <a:pt x="58" y="308"/>
                  <a:pt x="39" y="279"/>
                  <a:pt x="20" y="212"/>
                </a:cubicBezTo>
                <a:cubicBezTo>
                  <a:pt x="10" y="164"/>
                  <a:pt x="0" y="116"/>
                  <a:pt x="0" y="96"/>
                </a:cubicBezTo>
                <a:cubicBezTo>
                  <a:pt x="0" y="77"/>
                  <a:pt x="0" y="68"/>
                  <a:pt x="10" y="58"/>
                </a:cubicBezTo>
                <a:cubicBezTo>
                  <a:pt x="29" y="19"/>
                  <a:pt x="58" y="0"/>
                  <a:pt x="87" y="0"/>
                </a:cubicBezTo>
                <a:cubicBezTo>
                  <a:pt x="126" y="0"/>
                  <a:pt x="155" y="19"/>
                  <a:pt x="164" y="58"/>
                </a:cubicBezTo>
                <a:cubicBezTo>
                  <a:pt x="174" y="68"/>
                  <a:pt x="174" y="77"/>
                  <a:pt x="174" y="96"/>
                </a:cubicBezTo>
                <a:cubicBezTo>
                  <a:pt x="174" y="116"/>
                  <a:pt x="164" y="164"/>
                  <a:pt x="155" y="212"/>
                </a:cubicBezTo>
                <a:cubicBezTo>
                  <a:pt x="135" y="279"/>
                  <a:pt x="116" y="308"/>
                  <a:pt x="87" y="308"/>
                </a:cubicBezTo>
                <a:close/>
                <a:moveTo>
                  <a:pt x="97" y="260"/>
                </a:moveTo>
                <a:lnTo>
                  <a:pt x="97" y="260"/>
                </a:lnTo>
                <a:close/>
                <a:moveTo>
                  <a:pt x="87" y="48"/>
                </a:moveTo>
                <a:lnTo>
                  <a:pt x="87" y="48"/>
                </a:lnTo>
                <a:cubicBezTo>
                  <a:pt x="77" y="48"/>
                  <a:pt x="58" y="58"/>
                  <a:pt x="49" y="77"/>
                </a:cubicBezTo>
                <a:cubicBezTo>
                  <a:pt x="49" y="77"/>
                  <a:pt x="49" y="87"/>
                  <a:pt x="49" y="96"/>
                </a:cubicBezTo>
                <a:cubicBezTo>
                  <a:pt x="49" y="106"/>
                  <a:pt x="49" y="144"/>
                  <a:pt x="58" y="183"/>
                </a:cubicBezTo>
                <a:cubicBezTo>
                  <a:pt x="77" y="231"/>
                  <a:pt x="77" y="250"/>
                  <a:pt x="87" y="260"/>
                </a:cubicBezTo>
                <a:cubicBezTo>
                  <a:pt x="97" y="250"/>
                  <a:pt x="106" y="231"/>
                  <a:pt x="116" y="183"/>
                </a:cubicBezTo>
                <a:cubicBezTo>
                  <a:pt x="126" y="144"/>
                  <a:pt x="126" y="106"/>
                  <a:pt x="126" y="96"/>
                </a:cubicBezTo>
                <a:cubicBezTo>
                  <a:pt x="126" y="87"/>
                  <a:pt x="126" y="77"/>
                  <a:pt x="126" y="77"/>
                </a:cubicBezTo>
                <a:cubicBezTo>
                  <a:pt x="116" y="58"/>
                  <a:pt x="106" y="48"/>
                  <a:pt x="87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95">
            <a:extLst>
              <a:ext uri="{FF2B5EF4-FFF2-40B4-BE49-F238E27FC236}">
                <a16:creationId xmlns:a16="http://schemas.microsoft.com/office/drawing/2014/main" id="{CA91E28A-920C-6A4C-B206-D822564F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151" y="6627523"/>
            <a:ext cx="214072" cy="533085"/>
          </a:xfrm>
          <a:custGeom>
            <a:avLst/>
            <a:gdLst>
              <a:gd name="T0" fmla="*/ 174 w 223"/>
              <a:gd name="T1" fmla="*/ 557 h 558"/>
              <a:gd name="T2" fmla="*/ 174 w 223"/>
              <a:gd name="T3" fmla="*/ 557 h 558"/>
              <a:gd name="T4" fmla="*/ 39 w 223"/>
              <a:gd name="T5" fmla="*/ 557 h 558"/>
              <a:gd name="T6" fmla="*/ 19 w 223"/>
              <a:gd name="T7" fmla="*/ 538 h 558"/>
              <a:gd name="T8" fmla="*/ 10 w 223"/>
              <a:gd name="T9" fmla="*/ 376 h 558"/>
              <a:gd name="T10" fmla="*/ 77 w 223"/>
              <a:gd name="T11" fmla="*/ 29 h 558"/>
              <a:gd name="T12" fmla="*/ 96 w 223"/>
              <a:gd name="T13" fmla="*/ 9 h 558"/>
              <a:gd name="T14" fmla="*/ 106 w 223"/>
              <a:gd name="T15" fmla="*/ 0 h 558"/>
              <a:gd name="T16" fmla="*/ 116 w 223"/>
              <a:gd name="T17" fmla="*/ 9 h 558"/>
              <a:gd name="T18" fmla="*/ 125 w 223"/>
              <a:gd name="T19" fmla="*/ 9 h 558"/>
              <a:gd name="T20" fmla="*/ 203 w 223"/>
              <a:gd name="T21" fmla="*/ 395 h 558"/>
              <a:gd name="T22" fmla="*/ 193 w 223"/>
              <a:gd name="T23" fmla="*/ 538 h 558"/>
              <a:gd name="T24" fmla="*/ 174 w 223"/>
              <a:gd name="T25" fmla="*/ 557 h 558"/>
              <a:gd name="T26" fmla="*/ 48 w 223"/>
              <a:gd name="T27" fmla="*/ 519 h 558"/>
              <a:gd name="T28" fmla="*/ 48 w 223"/>
              <a:gd name="T29" fmla="*/ 519 h 558"/>
              <a:gd name="T30" fmla="*/ 164 w 223"/>
              <a:gd name="T31" fmla="*/ 519 h 558"/>
              <a:gd name="T32" fmla="*/ 174 w 223"/>
              <a:gd name="T33" fmla="*/ 395 h 558"/>
              <a:gd name="T34" fmla="*/ 193 w 223"/>
              <a:gd name="T35" fmla="*/ 395 h 558"/>
              <a:gd name="T36" fmla="*/ 174 w 223"/>
              <a:gd name="T37" fmla="*/ 395 h 558"/>
              <a:gd name="T38" fmla="*/ 106 w 223"/>
              <a:gd name="T39" fmla="*/ 48 h 558"/>
              <a:gd name="T40" fmla="*/ 39 w 223"/>
              <a:gd name="T41" fmla="*/ 376 h 558"/>
              <a:gd name="T42" fmla="*/ 48 w 223"/>
              <a:gd name="T43" fmla="*/ 519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3" h="558">
                <a:moveTo>
                  <a:pt x="174" y="557"/>
                </a:moveTo>
                <a:lnTo>
                  <a:pt x="174" y="557"/>
                </a:lnTo>
                <a:cubicBezTo>
                  <a:pt x="39" y="557"/>
                  <a:pt x="39" y="557"/>
                  <a:pt x="39" y="557"/>
                </a:cubicBezTo>
                <a:cubicBezTo>
                  <a:pt x="29" y="557"/>
                  <a:pt x="19" y="548"/>
                  <a:pt x="19" y="538"/>
                </a:cubicBezTo>
                <a:cubicBezTo>
                  <a:pt x="10" y="376"/>
                  <a:pt x="10" y="376"/>
                  <a:pt x="10" y="376"/>
                </a:cubicBezTo>
                <a:cubicBezTo>
                  <a:pt x="0" y="260"/>
                  <a:pt x="19" y="144"/>
                  <a:pt x="77" y="29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0"/>
                  <a:pt x="96" y="0"/>
                  <a:pt x="106" y="0"/>
                </a:cubicBezTo>
                <a:cubicBezTo>
                  <a:pt x="116" y="0"/>
                  <a:pt x="116" y="0"/>
                  <a:pt x="116" y="9"/>
                </a:cubicBezTo>
                <a:cubicBezTo>
                  <a:pt x="125" y="9"/>
                  <a:pt x="125" y="9"/>
                  <a:pt x="125" y="9"/>
                </a:cubicBezTo>
                <a:cubicBezTo>
                  <a:pt x="193" y="135"/>
                  <a:pt x="222" y="260"/>
                  <a:pt x="203" y="395"/>
                </a:cubicBezTo>
                <a:cubicBezTo>
                  <a:pt x="193" y="538"/>
                  <a:pt x="193" y="538"/>
                  <a:pt x="193" y="538"/>
                </a:cubicBezTo>
                <a:cubicBezTo>
                  <a:pt x="193" y="548"/>
                  <a:pt x="183" y="557"/>
                  <a:pt x="174" y="557"/>
                </a:cubicBezTo>
                <a:close/>
                <a:moveTo>
                  <a:pt x="48" y="519"/>
                </a:moveTo>
                <a:lnTo>
                  <a:pt x="48" y="519"/>
                </a:lnTo>
                <a:cubicBezTo>
                  <a:pt x="164" y="519"/>
                  <a:pt x="164" y="519"/>
                  <a:pt x="164" y="519"/>
                </a:cubicBezTo>
                <a:cubicBezTo>
                  <a:pt x="174" y="395"/>
                  <a:pt x="174" y="395"/>
                  <a:pt x="174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74" y="395"/>
                  <a:pt x="174" y="395"/>
                  <a:pt x="174" y="395"/>
                </a:cubicBezTo>
                <a:cubicBezTo>
                  <a:pt x="183" y="270"/>
                  <a:pt x="164" y="154"/>
                  <a:pt x="106" y="48"/>
                </a:cubicBezTo>
                <a:cubicBezTo>
                  <a:pt x="48" y="154"/>
                  <a:pt x="29" y="270"/>
                  <a:pt x="39" y="376"/>
                </a:cubicBezTo>
                <a:lnTo>
                  <a:pt x="48" y="5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96">
            <a:extLst>
              <a:ext uri="{FF2B5EF4-FFF2-40B4-BE49-F238E27FC236}">
                <a16:creationId xmlns:a16="http://schemas.microsoft.com/office/drawing/2014/main" id="{16FD585C-2589-824B-8F3B-FDAFFAD3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58" y="7009498"/>
            <a:ext cx="100740" cy="230862"/>
          </a:xfrm>
          <a:custGeom>
            <a:avLst/>
            <a:gdLst>
              <a:gd name="T0" fmla="*/ 96 w 107"/>
              <a:gd name="T1" fmla="*/ 241 h 242"/>
              <a:gd name="T2" fmla="*/ 96 w 107"/>
              <a:gd name="T3" fmla="*/ 241 h 242"/>
              <a:gd name="T4" fmla="*/ 77 w 107"/>
              <a:gd name="T5" fmla="*/ 241 h 242"/>
              <a:gd name="T6" fmla="*/ 0 w 107"/>
              <a:gd name="T7" fmla="*/ 135 h 242"/>
              <a:gd name="T8" fmla="*/ 0 w 107"/>
              <a:gd name="T9" fmla="*/ 116 h 242"/>
              <a:gd name="T10" fmla="*/ 29 w 107"/>
              <a:gd name="T11" fmla="*/ 116 h 242"/>
              <a:gd name="T12" fmla="*/ 77 w 107"/>
              <a:gd name="T13" fmla="*/ 183 h 242"/>
              <a:gd name="T14" fmla="*/ 77 w 107"/>
              <a:gd name="T15" fmla="*/ 154 h 242"/>
              <a:gd name="T16" fmla="*/ 10 w 107"/>
              <a:gd name="T17" fmla="*/ 20 h 242"/>
              <a:gd name="T18" fmla="*/ 19 w 107"/>
              <a:gd name="T19" fmla="*/ 0 h 242"/>
              <a:gd name="T20" fmla="*/ 39 w 107"/>
              <a:gd name="T21" fmla="*/ 10 h 242"/>
              <a:gd name="T22" fmla="*/ 106 w 107"/>
              <a:gd name="T23" fmla="*/ 145 h 242"/>
              <a:gd name="T24" fmla="*/ 106 w 107"/>
              <a:gd name="T25" fmla="*/ 154 h 242"/>
              <a:gd name="T26" fmla="*/ 106 w 107"/>
              <a:gd name="T27" fmla="*/ 232 h 242"/>
              <a:gd name="T28" fmla="*/ 96 w 107"/>
              <a:gd name="T29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242">
                <a:moveTo>
                  <a:pt x="96" y="241"/>
                </a:moveTo>
                <a:lnTo>
                  <a:pt x="96" y="241"/>
                </a:lnTo>
                <a:cubicBezTo>
                  <a:pt x="87" y="241"/>
                  <a:pt x="87" y="241"/>
                  <a:pt x="77" y="24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26"/>
                  <a:pt x="0" y="126"/>
                  <a:pt x="0" y="116"/>
                </a:cubicBezTo>
                <a:cubicBezTo>
                  <a:pt x="10" y="106"/>
                  <a:pt x="19" y="116"/>
                  <a:pt x="29" y="116"/>
                </a:cubicBezTo>
                <a:cubicBezTo>
                  <a:pt x="77" y="183"/>
                  <a:pt x="77" y="183"/>
                  <a:pt x="77" y="183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10"/>
                  <a:pt x="19" y="0"/>
                </a:cubicBezTo>
                <a:cubicBezTo>
                  <a:pt x="29" y="0"/>
                  <a:pt x="29" y="0"/>
                  <a:pt x="39" y="10"/>
                </a:cubicBezTo>
                <a:cubicBezTo>
                  <a:pt x="106" y="145"/>
                  <a:pt x="106" y="145"/>
                  <a:pt x="106" y="145"/>
                </a:cubicBezTo>
                <a:lnTo>
                  <a:pt x="106" y="154"/>
                </a:lnTo>
                <a:cubicBezTo>
                  <a:pt x="106" y="232"/>
                  <a:pt x="106" y="232"/>
                  <a:pt x="106" y="232"/>
                </a:cubicBezTo>
                <a:cubicBezTo>
                  <a:pt x="106" y="232"/>
                  <a:pt x="106" y="241"/>
                  <a:pt x="96" y="2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97">
            <a:extLst>
              <a:ext uri="{FF2B5EF4-FFF2-40B4-BE49-F238E27FC236}">
                <a16:creationId xmlns:a16="http://schemas.microsoft.com/office/drawing/2014/main" id="{7A994B2D-B112-844C-815C-4B5A5B77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582" y="7022089"/>
            <a:ext cx="100740" cy="222469"/>
          </a:xfrm>
          <a:custGeom>
            <a:avLst/>
            <a:gdLst>
              <a:gd name="T0" fmla="*/ 20 w 107"/>
              <a:gd name="T1" fmla="*/ 231 h 232"/>
              <a:gd name="T2" fmla="*/ 20 w 107"/>
              <a:gd name="T3" fmla="*/ 231 h 232"/>
              <a:gd name="T4" fmla="*/ 10 w 107"/>
              <a:gd name="T5" fmla="*/ 231 h 232"/>
              <a:gd name="T6" fmla="*/ 0 w 107"/>
              <a:gd name="T7" fmla="*/ 222 h 232"/>
              <a:gd name="T8" fmla="*/ 0 w 107"/>
              <a:gd name="T9" fmla="*/ 144 h 232"/>
              <a:gd name="T10" fmla="*/ 0 w 107"/>
              <a:gd name="T11" fmla="*/ 135 h 232"/>
              <a:gd name="T12" fmla="*/ 68 w 107"/>
              <a:gd name="T13" fmla="*/ 10 h 232"/>
              <a:gd name="T14" fmla="*/ 87 w 107"/>
              <a:gd name="T15" fmla="*/ 0 h 232"/>
              <a:gd name="T16" fmla="*/ 97 w 107"/>
              <a:gd name="T17" fmla="*/ 19 h 232"/>
              <a:gd name="T18" fmla="*/ 29 w 107"/>
              <a:gd name="T19" fmla="*/ 144 h 232"/>
              <a:gd name="T20" fmla="*/ 29 w 107"/>
              <a:gd name="T21" fmla="*/ 173 h 232"/>
              <a:gd name="T22" fmla="*/ 77 w 107"/>
              <a:gd name="T23" fmla="*/ 116 h 232"/>
              <a:gd name="T24" fmla="*/ 97 w 107"/>
              <a:gd name="T25" fmla="*/ 116 h 232"/>
              <a:gd name="T26" fmla="*/ 106 w 107"/>
              <a:gd name="T27" fmla="*/ 135 h 232"/>
              <a:gd name="T28" fmla="*/ 29 w 107"/>
              <a:gd name="T29" fmla="*/ 231 h 232"/>
              <a:gd name="T30" fmla="*/ 20 w 107"/>
              <a:gd name="T3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" h="232">
                <a:moveTo>
                  <a:pt x="20" y="231"/>
                </a:moveTo>
                <a:lnTo>
                  <a:pt x="20" y="231"/>
                </a:lnTo>
                <a:cubicBezTo>
                  <a:pt x="20" y="231"/>
                  <a:pt x="20" y="231"/>
                  <a:pt x="10" y="231"/>
                </a:cubicBezTo>
                <a:lnTo>
                  <a:pt x="0" y="222"/>
                </a:lnTo>
                <a:cubicBezTo>
                  <a:pt x="0" y="144"/>
                  <a:pt x="0" y="144"/>
                  <a:pt x="0" y="144"/>
                </a:cubicBezTo>
                <a:lnTo>
                  <a:pt x="0" y="135"/>
                </a:lnTo>
                <a:cubicBezTo>
                  <a:pt x="68" y="10"/>
                  <a:pt x="68" y="10"/>
                  <a:pt x="68" y="10"/>
                </a:cubicBezTo>
                <a:cubicBezTo>
                  <a:pt x="77" y="0"/>
                  <a:pt x="87" y="0"/>
                  <a:pt x="87" y="0"/>
                </a:cubicBezTo>
                <a:cubicBezTo>
                  <a:pt x="97" y="0"/>
                  <a:pt x="97" y="10"/>
                  <a:pt x="97" y="19"/>
                </a:cubicBezTo>
                <a:cubicBezTo>
                  <a:pt x="29" y="144"/>
                  <a:pt x="29" y="144"/>
                  <a:pt x="29" y="144"/>
                </a:cubicBezTo>
                <a:cubicBezTo>
                  <a:pt x="29" y="173"/>
                  <a:pt x="29" y="173"/>
                  <a:pt x="29" y="173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87" y="106"/>
                  <a:pt x="97" y="106"/>
                  <a:pt x="97" y="116"/>
                </a:cubicBezTo>
                <a:cubicBezTo>
                  <a:pt x="106" y="116"/>
                  <a:pt x="106" y="125"/>
                  <a:pt x="106" y="135"/>
                </a:cubicBezTo>
                <a:cubicBezTo>
                  <a:pt x="29" y="231"/>
                  <a:pt x="29" y="231"/>
                  <a:pt x="29" y="231"/>
                </a:cubicBezTo>
                <a:lnTo>
                  <a:pt x="20" y="2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98">
            <a:extLst>
              <a:ext uri="{FF2B5EF4-FFF2-40B4-BE49-F238E27FC236}">
                <a16:creationId xmlns:a16="http://schemas.microsoft.com/office/drawing/2014/main" id="{FB44F55B-2611-C042-918C-2279EC15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717" y="7122829"/>
            <a:ext cx="92345" cy="62964"/>
          </a:xfrm>
          <a:custGeom>
            <a:avLst/>
            <a:gdLst>
              <a:gd name="T0" fmla="*/ 87 w 97"/>
              <a:gd name="T1" fmla="*/ 67 h 68"/>
              <a:gd name="T2" fmla="*/ 87 w 97"/>
              <a:gd name="T3" fmla="*/ 67 h 68"/>
              <a:gd name="T4" fmla="*/ 19 w 97"/>
              <a:gd name="T5" fmla="*/ 67 h 68"/>
              <a:gd name="T6" fmla="*/ 0 w 97"/>
              <a:gd name="T7" fmla="*/ 48 h 68"/>
              <a:gd name="T8" fmla="*/ 0 w 97"/>
              <a:gd name="T9" fmla="*/ 19 h 68"/>
              <a:gd name="T10" fmla="*/ 19 w 97"/>
              <a:gd name="T11" fmla="*/ 0 h 68"/>
              <a:gd name="T12" fmla="*/ 87 w 97"/>
              <a:gd name="T13" fmla="*/ 0 h 68"/>
              <a:gd name="T14" fmla="*/ 96 w 97"/>
              <a:gd name="T15" fmla="*/ 19 h 68"/>
              <a:gd name="T16" fmla="*/ 96 w 97"/>
              <a:gd name="T17" fmla="*/ 48 h 68"/>
              <a:gd name="T18" fmla="*/ 87 w 97"/>
              <a:gd name="T19" fmla="*/ 67 h 68"/>
              <a:gd name="T20" fmla="*/ 29 w 97"/>
              <a:gd name="T21" fmla="*/ 38 h 68"/>
              <a:gd name="T22" fmla="*/ 29 w 97"/>
              <a:gd name="T23" fmla="*/ 38 h 68"/>
              <a:gd name="T24" fmla="*/ 67 w 97"/>
              <a:gd name="T25" fmla="*/ 38 h 68"/>
              <a:gd name="T26" fmla="*/ 67 w 97"/>
              <a:gd name="T27" fmla="*/ 38 h 68"/>
              <a:gd name="T28" fmla="*/ 29 w 97"/>
              <a:gd name="T29" fmla="*/ 3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7" h="68">
                <a:moveTo>
                  <a:pt x="87" y="67"/>
                </a:moveTo>
                <a:lnTo>
                  <a:pt x="87" y="67"/>
                </a:lnTo>
                <a:cubicBezTo>
                  <a:pt x="19" y="67"/>
                  <a:pt x="19" y="67"/>
                  <a:pt x="19" y="67"/>
                </a:cubicBezTo>
                <a:cubicBezTo>
                  <a:pt x="10" y="67"/>
                  <a:pt x="0" y="58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0"/>
                  <a:pt x="96" y="10"/>
                  <a:pt x="96" y="19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58"/>
                  <a:pt x="87" y="67"/>
                  <a:pt x="87" y="67"/>
                </a:cubicBezTo>
                <a:close/>
                <a:moveTo>
                  <a:pt x="29" y="38"/>
                </a:moveTo>
                <a:lnTo>
                  <a:pt x="29" y="38"/>
                </a:lnTo>
                <a:cubicBezTo>
                  <a:pt x="67" y="38"/>
                  <a:pt x="67" y="38"/>
                  <a:pt x="67" y="38"/>
                </a:cubicBezTo>
                <a:lnTo>
                  <a:pt x="67" y="38"/>
                </a:lnTo>
                <a:cubicBezTo>
                  <a:pt x="29" y="38"/>
                  <a:pt x="29" y="38"/>
                  <a:pt x="29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99">
            <a:extLst>
              <a:ext uri="{FF2B5EF4-FFF2-40B4-BE49-F238E27FC236}">
                <a16:creationId xmlns:a16="http://schemas.microsoft.com/office/drawing/2014/main" id="{55741657-8BD2-E543-B018-633BACAF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717" y="6782832"/>
            <a:ext cx="92345" cy="83950"/>
          </a:xfrm>
          <a:custGeom>
            <a:avLst/>
            <a:gdLst>
              <a:gd name="T0" fmla="*/ 48 w 97"/>
              <a:gd name="T1" fmla="*/ 86 h 87"/>
              <a:gd name="T2" fmla="*/ 48 w 97"/>
              <a:gd name="T3" fmla="*/ 86 h 87"/>
              <a:gd name="T4" fmla="*/ 0 w 97"/>
              <a:gd name="T5" fmla="*/ 38 h 87"/>
              <a:gd name="T6" fmla="*/ 48 w 97"/>
              <a:gd name="T7" fmla="*/ 0 h 87"/>
              <a:gd name="T8" fmla="*/ 96 w 97"/>
              <a:gd name="T9" fmla="*/ 38 h 87"/>
              <a:gd name="T10" fmla="*/ 48 w 97"/>
              <a:gd name="T11" fmla="*/ 86 h 87"/>
              <a:gd name="T12" fmla="*/ 48 w 97"/>
              <a:gd name="T13" fmla="*/ 29 h 87"/>
              <a:gd name="T14" fmla="*/ 48 w 97"/>
              <a:gd name="T15" fmla="*/ 29 h 87"/>
              <a:gd name="T16" fmla="*/ 38 w 97"/>
              <a:gd name="T17" fmla="*/ 38 h 87"/>
              <a:gd name="T18" fmla="*/ 48 w 97"/>
              <a:gd name="T19" fmla="*/ 57 h 87"/>
              <a:gd name="T20" fmla="*/ 67 w 97"/>
              <a:gd name="T21" fmla="*/ 38 h 87"/>
              <a:gd name="T22" fmla="*/ 48 w 97"/>
              <a:gd name="T23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87">
                <a:moveTo>
                  <a:pt x="48" y="86"/>
                </a:moveTo>
                <a:lnTo>
                  <a:pt x="48" y="86"/>
                </a:lnTo>
                <a:cubicBezTo>
                  <a:pt x="29" y="86"/>
                  <a:pt x="0" y="67"/>
                  <a:pt x="0" y="38"/>
                </a:cubicBezTo>
                <a:cubicBezTo>
                  <a:pt x="0" y="19"/>
                  <a:pt x="29" y="0"/>
                  <a:pt x="48" y="0"/>
                </a:cubicBezTo>
                <a:cubicBezTo>
                  <a:pt x="77" y="0"/>
                  <a:pt x="96" y="19"/>
                  <a:pt x="96" y="38"/>
                </a:cubicBezTo>
                <a:cubicBezTo>
                  <a:pt x="96" y="67"/>
                  <a:pt x="77" y="86"/>
                  <a:pt x="48" y="86"/>
                </a:cubicBezTo>
                <a:close/>
                <a:moveTo>
                  <a:pt x="48" y="29"/>
                </a:moveTo>
                <a:lnTo>
                  <a:pt x="48" y="29"/>
                </a:lnTo>
                <a:cubicBezTo>
                  <a:pt x="38" y="29"/>
                  <a:pt x="38" y="38"/>
                  <a:pt x="38" y="38"/>
                </a:cubicBezTo>
                <a:cubicBezTo>
                  <a:pt x="38" y="48"/>
                  <a:pt x="38" y="57"/>
                  <a:pt x="48" y="57"/>
                </a:cubicBezTo>
                <a:cubicBezTo>
                  <a:pt x="58" y="57"/>
                  <a:pt x="67" y="48"/>
                  <a:pt x="67" y="38"/>
                </a:cubicBezTo>
                <a:cubicBezTo>
                  <a:pt x="67" y="38"/>
                  <a:pt x="58" y="29"/>
                  <a:pt x="4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00">
            <a:extLst>
              <a:ext uri="{FF2B5EF4-FFF2-40B4-BE49-F238E27FC236}">
                <a16:creationId xmlns:a16="http://schemas.microsoft.com/office/drawing/2014/main" id="{5B2841D2-1725-F645-9A41-DD2A989F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496" y="7022089"/>
            <a:ext cx="29381" cy="222469"/>
          </a:xfrm>
          <a:custGeom>
            <a:avLst/>
            <a:gdLst>
              <a:gd name="T0" fmla="*/ 10 w 30"/>
              <a:gd name="T1" fmla="*/ 231 h 232"/>
              <a:gd name="T2" fmla="*/ 10 w 30"/>
              <a:gd name="T3" fmla="*/ 231 h 232"/>
              <a:gd name="T4" fmla="*/ 0 w 30"/>
              <a:gd name="T5" fmla="*/ 222 h 232"/>
              <a:gd name="T6" fmla="*/ 0 w 30"/>
              <a:gd name="T7" fmla="*/ 10 h 232"/>
              <a:gd name="T8" fmla="*/ 10 w 30"/>
              <a:gd name="T9" fmla="*/ 0 h 232"/>
              <a:gd name="T10" fmla="*/ 29 w 30"/>
              <a:gd name="T11" fmla="*/ 10 h 232"/>
              <a:gd name="T12" fmla="*/ 29 w 30"/>
              <a:gd name="T13" fmla="*/ 222 h 232"/>
              <a:gd name="T14" fmla="*/ 10 w 30"/>
              <a:gd name="T15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32">
                <a:moveTo>
                  <a:pt x="10" y="231"/>
                </a:moveTo>
                <a:lnTo>
                  <a:pt x="10" y="231"/>
                </a:lnTo>
                <a:cubicBezTo>
                  <a:pt x="0" y="231"/>
                  <a:pt x="0" y="222"/>
                  <a:pt x="0" y="22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20" y="0"/>
                  <a:pt x="29" y="0"/>
                  <a:pt x="29" y="10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9" y="222"/>
                  <a:pt x="20" y="231"/>
                  <a:pt x="10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923D08-8C77-3048-B5DE-4F43C7710F68}"/>
              </a:ext>
            </a:extLst>
          </p:cNvPr>
          <p:cNvSpPr/>
          <p:nvPr/>
        </p:nvSpPr>
        <p:spPr>
          <a:xfrm>
            <a:off x="5320854" y="2197391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DBA25B-819D-EF4B-8471-A78704BFF9B4}"/>
              </a:ext>
            </a:extLst>
          </p:cNvPr>
          <p:cNvSpPr/>
          <p:nvPr/>
        </p:nvSpPr>
        <p:spPr>
          <a:xfrm>
            <a:off x="5320854" y="3881812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510660-703F-B349-BCD3-68F2B05EF787}"/>
              </a:ext>
            </a:extLst>
          </p:cNvPr>
          <p:cNvSpPr/>
          <p:nvPr/>
        </p:nvSpPr>
        <p:spPr>
          <a:xfrm>
            <a:off x="5320854" y="5806865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F30E40-4BC5-444D-9AED-D88857E7098C}"/>
              </a:ext>
            </a:extLst>
          </p:cNvPr>
          <p:cNvSpPr/>
          <p:nvPr/>
        </p:nvSpPr>
        <p:spPr>
          <a:xfrm>
            <a:off x="5911316" y="7755981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6A1113-8239-6A49-9647-DD5D9012A561}"/>
              </a:ext>
            </a:extLst>
          </p:cNvPr>
          <p:cNvSpPr/>
          <p:nvPr/>
        </p:nvSpPr>
        <p:spPr>
          <a:xfrm>
            <a:off x="6259711" y="9536655"/>
            <a:ext cx="275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61" name="Group 71">
            <a:extLst>
              <a:ext uri="{FF2B5EF4-FFF2-40B4-BE49-F238E27FC236}">
                <a16:creationId xmlns:a16="http://schemas.microsoft.com/office/drawing/2014/main" id="{C378C1B8-52EE-5F44-884D-0C7F3FD04944}"/>
              </a:ext>
            </a:extLst>
          </p:cNvPr>
          <p:cNvGrpSpPr/>
          <p:nvPr/>
        </p:nvGrpSpPr>
        <p:grpSpPr>
          <a:xfrm>
            <a:off x="15625744" y="4328698"/>
            <a:ext cx="5982437" cy="4716592"/>
            <a:chOff x="2232442" y="3643574"/>
            <a:chExt cx="5982437" cy="4716592"/>
          </a:xfrm>
        </p:grpSpPr>
        <p:sp>
          <p:nvSpPr>
            <p:cNvPr id="62" name="CuadroTexto 598">
              <a:extLst>
                <a:ext uri="{FF2B5EF4-FFF2-40B4-BE49-F238E27FC236}">
                  <a16:creationId xmlns:a16="http://schemas.microsoft.com/office/drawing/2014/main" id="{C653AD44-E2DF-8443-8E39-D1ECBC15DA0F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3" name="CuadroTexto 599">
              <a:extLst>
                <a:ext uri="{FF2B5EF4-FFF2-40B4-BE49-F238E27FC236}">
                  <a16:creationId xmlns:a16="http://schemas.microsoft.com/office/drawing/2014/main" id="{F5E72491-38CA-FB49-A51F-47E2ACF0545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1">
            <a:extLst>
              <a:ext uri="{FF2B5EF4-FFF2-40B4-BE49-F238E27FC236}">
                <a16:creationId xmlns:a16="http://schemas.microsoft.com/office/drawing/2014/main" id="{787B5523-3650-E441-9FF5-7C556E39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259" y="9589406"/>
            <a:ext cx="5647018" cy="1502907"/>
          </a:xfrm>
          <a:custGeom>
            <a:avLst/>
            <a:gdLst>
              <a:gd name="T0" fmla="*/ 0 w 5675"/>
              <a:gd name="T1" fmla="*/ 1509 h 1510"/>
              <a:gd name="T2" fmla="*/ 5674 w 5675"/>
              <a:gd name="T3" fmla="*/ 1509 h 1510"/>
              <a:gd name="T4" fmla="*/ 5674 w 5675"/>
              <a:gd name="T5" fmla="*/ 0 h 1510"/>
              <a:gd name="T6" fmla="*/ 0 w 5675"/>
              <a:gd name="T7" fmla="*/ 0 h 1510"/>
              <a:gd name="T8" fmla="*/ 0 w 5675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5" h="1510">
                <a:moveTo>
                  <a:pt x="0" y="1509"/>
                </a:moveTo>
                <a:lnTo>
                  <a:pt x="5674" y="1509"/>
                </a:lnTo>
                <a:lnTo>
                  <a:pt x="5674" y="0"/>
                </a:lnTo>
                <a:lnTo>
                  <a:pt x="0" y="0"/>
                </a:lnTo>
                <a:lnTo>
                  <a:pt x="0" y="150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">
            <a:extLst>
              <a:ext uri="{FF2B5EF4-FFF2-40B4-BE49-F238E27FC236}">
                <a16:creationId xmlns:a16="http://schemas.microsoft.com/office/drawing/2014/main" id="{C0D7F269-33FB-6642-BE40-86E386D1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708" y="9567432"/>
            <a:ext cx="5682120" cy="1542458"/>
          </a:xfrm>
          <a:custGeom>
            <a:avLst/>
            <a:gdLst>
              <a:gd name="T0" fmla="*/ 18 w 5711"/>
              <a:gd name="T1" fmla="*/ 1528 h 1546"/>
              <a:gd name="T2" fmla="*/ 18 w 5711"/>
              <a:gd name="T3" fmla="*/ 1545 h 1546"/>
              <a:gd name="T4" fmla="*/ 5710 w 5711"/>
              <a:gd name="T5" fmla="*/ 1545 h 1546"/>
              <a:gd name="T6" fmla="*/ 5710 w 5711"/>
              <a:gd name="T7" fmla="*/ 0 h 1546"/>
              <a:gd name="T8" fmla="*/ 0 w 5711"/>
              <a:gd name="T9" fmla="*/ 0 h 1546"/>
              <a:gd name="T10" fmla="*/ 0 w 5711"/>
              <a:gd name="T11" fmla="*/ 1545 h 1546"/>
              <a:gd name="T12" fmla="*/ 18 w 5711"/>
              <a:gd name="T13" fmla="*/ 1545 h 1546"/>
              <a:gd name="T14" fmla="*/ 18 w 5711"/>
              <a:gd name="T15" fmla="*/ 1528 h 1546"/>
              <a:gd name="T16" fmla="*/ 36 w 5711"/>
              <a:gd name="T17" fmla="*/ 1528 h 1546"/>
              <a:gd name="T18" fmla="*/ 36 w 5711"/>
              <a:gd name="T19" fmla="*/ 36 h 1546"/>
              <a:gd name="T20" fmla="*/ 5674 w 5711"/>
              <a:gd name="T21" fmla="*/ 36 h 1546"/>
              <a:gd name="T22" fmla="*/ 5674 w 5711"/>
              <a:gd name="T23" fmla="*/ 1509 h 1546"/>
              <a:gd name="T24" fmla="*/ 18 w 5711"/>
              <a:gd name="T25" fmla="*/ 1509 h 1546"/>
              <a:gd name="T26" fmla="*/ 18 w 5711"/>
              <a:gd name="T27" fmla="*/ 1528 h 1546"/>
              <a:gd name="T28" fmla="*/ 36 w 5711"/>
              <a:gd name="T29" fmla="*/ 1528 h 1546"/>
              <a:gd name="T30" fmla="*/ 18 w 5711"/>
              <a:gd name="T31" fmla="*/ 1528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1" h="1546">
                <a:moveTo>
                  <a:pt x="18" y="1528"/>
                </a:moveTo>
                <a:lnTo>
                  <a:pt x="18" y="1545"/>
                </a:lnTo>
                <a:lnTo>
                  <a:pt x="5710" y="1545"/>
                </a:lnTo>
                <a:lnTo>
                  <a:pt x="5710" y="0"/>
                </a:lnTo>
                <a:lnTo>
                  <a:pt x="0" y="0"/>
                </a:lnTo>
                <a:lnTo>
                  <a:pt x="0" y="1545"/>
                </a:lnTo>
                <a:lnTo>
                  <a:pt x="18" y="1545"/>
                </a:lnTo>
                <a:lnTo>
                  <a:pt x="18" y="1528"/>
                </a:lnTo>
                <a:lnTo>
                  <a:pt x="36" y="1528"/>
                </a:lnTo>
                <a:lnTo>
                  <a:pt x="36" y="36"/>
                </a:lnTo>
                <a:lnTo>
                  <a:pt x="5674" y="36"/>
                </a:lnTo>
                <a:lnTo>
                  <a:pt x="5674" y="1509"/>
                </a:lnTo>
                <a:lnTo>
                  <a:pt x="18" y="1509"/>
                </a:lnTo>
                <a:lnTo>
                  <a:pt x="18" y="1528"/>
                </a:lnTo>
                <a:lnTo>
                  <a:pt x="36" y="1528"/>
                </a:lnTo>
                <a:lnTo>
                  <a:pt x="18" y="15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">
            <a:extLst>
              <a:ext uri="{FF2B5EF4-FFF2-40B4-BE49-F238E27FC236}">
                <a16:creationId xmlns:a16="http://schemas.microsoft.com/office/drawing/2014/main" id="{276F9261-D20E-F64C-91E6-810EACB9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140" y="9514699"/>
            <a:ext cx="1645403" cy="1647925"/>
          </a:xfrm>
          <a:custGeom>
            <a:avLst/>
            <a:gdLst>
              <a:gd name="T0" fmla="*/ 0 w 1654"/>
              <a:gd name="T1" fmla="*/ 823 h 1655"/>
              <a:gd name="T2" fmla="*/ 0 w 1654"/>
              <a:gd name="T3" fmla="*/ 823 h 1655"/>
              <a:gd name="T4" fmla="*/ 822 w 1654"/>
              <a:gd name="T5" fmla="*/ 1654 h 1655"/>
              <a:gd name="T6" fmla="*/ 1653 w 1654"/>
              <a:gd name="T7" fmla="*/ 823 h 1655"/>
              <a:gd name="T8" fmla="*/ 822 w 1654"/>
              <a:gd name="T9" fmla="*/ 0 h 1655"/>
              <a:gd name="T10" fmla="*/ 0 w 1654"/>
              <a:gd name="T11" fmla="*/ 823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4" h="1655">
                <a:moveTo>
                  <a:pt x="0" y="823"/>
                </a:moveTo>
                <a:lnTo>
                  <a:pt x="0" y="823"/>
                </a:lnTo>
                <a:cubicBezTo>
                  <a:pt x="0" y="1283"/>
                  <a:pt x="371" y="1654"/>
                  <a:pt x="822" y="1654"/>
                </a:cubicBezTo>
                <a:cubicBezTo>
                  <a:pt x="1283" y="1654"/>
                  <a:pt x="1653" y="1283"/>
                  <a:pt x="1653" y="823"/>
                </a:cubicBezTo>
                <a:cubicBezTo>
                  <a:pt x="1653" y="371"/>
                  <a:pt x="1283" y="0"/>
                  <a:pt x="822" y="0"/>
                </a:cubicBezTo>
                <a:cubicBezTo>
                  <a:pt x="371" y="0"/>
                  <a:pt x="0" y="371"/>
                  <a:pt x="0" y="8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4">
            <a:extLst>
              <a:ext uri="{FF2B5EF4-FFF2-40B4-BE49-F238E27FC236}">
                <a16:creationId xmlns:a16="http://schemas.microsoft.com/office/drawing/2014/main" id="{9793EE17-4EF1-844F-BF81-F78B5B99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589" y="9497121"/>
            <a:ext cx="1680504" cy="1683081"/>
          </a:xfrm>
          <a:custGeom>
            <a:avLst/>
            <a:gdLst>
              <a:gd name="T0" fmla="*/ 18 w 1691"/>
              <a:gd name="T1" fmla="*/ 841 h 1691"/>
              <a:gd name="T2" fmla="*/ 18 w 1691"/>
              <a:gd name="T3" fmla="*/ 841 h 1691"/>
              <a:gd name="T4" fmla="*/ 0 w 1691"/>
              <a:gd name="T5" fmla="*/ 841 h 1691"/>
              <a:gd name="T6" fmla="*/ 840 w 1691"/>
              <a:gd name="T7" fmla="*/ 1690 h 1691"/>
              <a:gd name="T8" fmla="*/ 1690 w 1691"/>
              <a:gd name="T9" fmla="*/ 841 h 1691"/>
              <a:gd name="T10" fmla="*/ 840 w 1691"/>
              <a:gd name="T11" fmla="*/ 0 h 1691"/>
              <a:gd name="T12" fmla="*/ 0 w 1691"/>
              <a:gd name="T13" fmla="*/ 841 h 1691"/>
              <a:gd name="T14" fmla="*/ 18 w 1691"/>
              <a:gd name="T15" fmla="*/ 841 h 1691"/>
              <a:gd name="T16" fmla="*/ 36 w 1691"/>
              <a:gd name="T17" fmla="*/ 841 h 1691"/>
              <a:gd name="T18" fmla="*/ 271 w 1691"/>
              <a:gd name="T19" fmla="*/ 271 h 1691"/>
              <a:gd name="T20" fmla="*/ 840 w 1691"/>
              <a:gd name="T21" fmla="*/ 36 h 1691"/>
              <a:gd name="T22" fmla="*/ 1418 w 1691"/>
              <a:gd name="T23" fmla="*/ 271 h 1691"/>
              <a:gd name="T24" fmla="*/ 1654 w 1691"/>
              <a:gd name="T25" fmla="*/ 841 h 1691"/>
              <a:gd name="T26" fmla="*/ 1418 w 1691"/>
              <a:gd name="T27" fmla="*/ 1410 h 1691"/>
              <a:gd name="T28" fmla="*/ 840 w 1691"/>
              <a:gd name="T29" fmla="*/ 1654 h 1691"/>
              <a:gd name="T30" fmla="*/ 271 w 1691"/>
              <a:gd name="T31" fmla="*/ 1410 h 1691"/>
              <a:gd name="T32" fmla="*/ 36 w 1691"/>
              <a:gd name="T33" fmla="*/ 841 h 1691"/>
              <a:gd name="T34" fmla="*/ 18 w 1691"/>
              <a:gd name="T35" fmla="*/ 841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1691">
                <a:moveTo>
                  <a:pt x="18" y="841"/>
                </a:moveTo>
                <a:lnTo>
                  <a:pt x="18" y="841"/>
                </a:lnTo>
                <a:cubicBezTo>
                  <a:pt x="0" y="841"/>
                  <a:pt x="0" y="841"/>
                  <a:pt x="0" y="841"/>
                </a:cubicBezTo>
                <a:cubicBezTo>
                  <a:pt x="0" y="1310"/>
                  <a:pt x="380" y="1690"/>
                  <a:pt x="840" y="1690"/>
                </a:cubicBezTo>
                <a:cubicBezTo>
                  <a:pt x="1310" y="1690"/>
                  <a:pt x="1690" y="1310"/>
                  <a:pt x="1690" y="841"/>
                </a:cubicBezTo>
                <a:cubicBezTo>
                  <a:pt x="1690" y="380"/>
                  <a:pt x="1310" y="0"/>
                  <a:pt x="840" y="0"/>
                </a:cubicBezTo>
                <a:cubicBezTo>
                  <a:pt x="380" y="0"/>
                  <a:pt x="0" y="380"/>
                  <a:pt x="0" y="841"/>
                </a:cubicBezTo>
                <a:cubicBezTo>
                  <a:pt x="18" y="841"/>
                  <a:pt x="18" y="841"/>
                  <a:pt x="18" y="841"/>
                </a:cubicBezTo>
                <a:cubicBezTo>
                  <a:pt x="36" y="841"/>
                  <a:pt x="36" y="841"/>
                  <a:pt x="36" y="841"/>
                </a:cubicBezTo>
                <a:cubicBezTo>
                  <a:pt x="36" y="624"/>
                  <a:pt x="127" y="416"/>
                  <a:pt x="271" y="271"/>
                </a:cubicBezTo>
                <a:cubicBezTo>
                  <a:pt x="416" y="127"/>
                  <a:pt x="623" y="36"/>
                  <a:pt x="840" y="36"/>
                </a:cubicBezTo>
                <a:cubicBezTo>
                  <a:pt x="1066" y="36"/>
                  <a:pt x="1265" y="127"/>
                  <a:pt x="1418" y="271"/>
                </a:cubicBezTo>
                <a:cubicBezTo>
                  <a:pt x="1563" y="416"/>
                  <a:pt x="1654" y="624"/>
                  <a:pt x="1654" y="841"/>
                </a:cubicBezTo>
                <a:cubicBezTo>
                  <a:pt x="1654" y="1066"/>
                  <a:pt x="1563" y="1265"/>
                  <a:pt x="1418" y="1410"/>
                </a:cubicBezTo>
                <a:cubicBezTo>
                  <a:pt x="1265" y="1563"/>
                  <a:pt x="1066" y="1654"/>
                  <a:pt x="840" y="1654"/>
                </a:cubicBezTo>
                <a:cubicBezTo>
                  <a:pt x="623" y="1654"/>
                  <a:pt x="416" y="1563"/>
                  <a:pt x="271" y="1410"/>
                </a:cubicBezTo>
                <a:cubicBezTo>
                  <a:pt x="127" y="1265"/>
                  <a:pt x="36" y="1066"/>
                  <a:pt x="36" y="841"/>
                </a:cubicBezTo>
                <a:lnTo>
                  <a:pt x="18" y="8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1A241723-EBD5-E943-9016-29D283F4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916" y="5968368"/>
            <a:ext cx="6120891" cy="1502907"/>
          </a:xfrm>
          <a:custGeom>
            <a:avLst/>
            <a:gdLst>
              <a:gd name="T0" fmla="*/ 0 w 6153"/>
              <a:gd name="T1" fmla="*/ 1508 h 1509"/>
              <a:gd name="T2" fmla="*/ 6152 w 6153"/>
              <a:gd name="T3" fmla="*/ 1508 h 1509"/>
              <a:gd name="T4" fmla="*/ 6152 w 6153"/>
              <a:gd name="T5" fmla="*/ 0 h 1509"/>
              <a:gd name="T6" fmla="*/ 0 w 6153"/>
              <a:gd name="T7" fmla="*/ 0 h 1509"/>
              <a:gd name="T8" fmla="*/ 0 w 6153"/>
              <a:gd name="T9" fmla="*/ 1508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3" h="1509">
                <a:moveTo>
                  <a:pt x="0" y="1508"/>
                </a:moveTo>
                <a:lnTo>
                  <a:pt x="6152" y="1508"/>
                </a:lnTo>
                <a:lnTo>
                  <a:pt x="6152" y="0"/>
                </a:lnTo>
                <a:lnTo>
                  <a:pt x="0" y="0"/>
                </a:lnTo>
                <a:lnTo>
                  <a:pt x="0" y="1508"/>
                </a:lnTo>
              </a:path>
            </a:pathLst>
          </a:custGeom>
          <a:solidFill>
            <a:srgbClr val="38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DB6F0BC-849E-A140-9E46-C73F663A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916" y="5968368"/>
            <a:ext cx="6120891" cy="1502907"/>
          </a:xfrm>
          <a:custGeom>
            <a:avLst/>
            <a:gdLst>
              <a:gd name="T0" fmla="*/ 0 w 6153"/>
              <a:gd name="T1" fmla="*/ 1508 h 1509"/>
              <a:gd name="T2" fmla="*/ 6152 w 6153"/>
              <a:gd name="T3" fmla="*/ 1508 h 1509"/>
              <a:gd name="T4" fmla="*/ 6152 w 6153"/>
              <a:gd name="T5" fmla="*/ 0 h 1509"/>
              <a:gd name="T6" fmla="*/ 0 w 6153"/>
              <a:gd name="T7" fmla="*/ 0 h 1509"/>
              <a:gd name="T8" fmla="*/ 0 w 6153"/>
              <a:gd name="T9" fmla="*/ 1508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3" h="1509">
                <a:moveTo>
                  <a:pt x="0" y="1508"/>
                </a:moveTo>
                <a:lnTo>
                  <a:pt x="6152" y="1508"/>
                </a:lnTo>
                <a:lnTo>
                  <a:pt x="6152" y="0"/>
                </a:lnTo>
                <a:lnTo>
                  <a:pt x="0" y="0"/>
                </a:lnTo>
                <a:lnTo>
                  <a:pt x="0" y="15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7">
            <a:extLst>
              <a:ext uri="{FF2B5EF4-FFF2-40B4-BE49-F238E27FC236}">
                <a16:creationId xmlns:a16="http://schemas.microsoft.com/office/drawing/2014/main" id="{B3A920AC-F6E0-2349-9A86-A89A076E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65" y="5950790"/>
            <a:ext cx="6160382" cy="1538062"/>
          </a:xfrm>
          <a:custGeom>
            <a:avLst/>
            <a:gdLst>
              <a:gd name="T0" fmla="*/ 18 w 6190"/>
              <a:gd name="T1" fmla="*/ 1526 h 1545"/>
              <a:gd name="T2" fmla="*/ 18 w 6190"/>
              <a:gd name="T3" fmla="*/ 1544 h 1545"/>
              <a:gd name="T4" fmla="*/ 6189 w 6190"/>
              <a:gd name="T5" fmla="*/ 1544 h 1545"/>
              <a:gd name="T6" fmla="*/ 6189 w 6190"/>
              <a:gd name="T7" fmla="*/ 0 h 1545"/>
              <a:gd name="T8" fmla="*/ 0 w 6190"/>
              <a:gd name="T9" fmla="*/ 0 h 1545"/>
              <a:gd name="T10" fmla="*/ 0 w 6190"/>
              <a:gd name="T11" fmla="*/ 1544 h 1545"/>
              <a:gd name="T12" fmla="*/ 18 w 6190"/>
              <a:gd name="T13" fmla="*/ 1544 h 1545"/>
              <a:gd name="T14" fmla="*/ 18 w 6190"/>
              <a:gd name="T15" fmla="*/ 1526 h 1545"/>
              <a:gd name="T16" fmla="*/ 36 w 6190"/>
              <a:gd name="T17" fmla="*/ 1526 h 1545"/>
              <a:gd name="T18" fmla="*/ 36 w 6190"/>
              <a:gd name="T19" fmla="*/ 36 h 1545"/>
              <a:gd name="T20" fmla="*/ 6152 w 6190"/>
              <a:gd name="T21" fmla="*/ 36 h 1545"/>
              <a:gd name="T22" fmla="*/ 6152 w 6190"/>
              <a:gd name="T23" fmla="*/ 1508 h 1545"/>
              <a:gd name="T24" fmla="*/ 18 w 6190"/>
              <a:gd name="T25" fmla="*/ 1508 h 1545"/>
              <a:gd name="T26" fmla="*/ 18 w 6190"/>
              <a:gd name="T27" fmla="*/ 1526 h 1545"/>
              <a:gd name="T28" fmla="*/ 36 w 6190"/>
              <a:gd name="T29" fmla="*/ 1526 h 1545"/>
              <a:gd name="T30" fmla="*/ 18 w 6190"/>
              <a:gd name="T31" fmla="*/ 152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90" h="1545">
                <a:moveTo>
                  <a:pt x="18" y="1526"/>
                </a:moveTo>
                <a:lnTo>
                  <a:pt x="18" y="1544"/>
                </a:lnTo>
                <a:lnTo>
                  <a:pt x="6189" y="1544"/>
                </a:lnTo>
                <a:lnTo>
                  <a:pt x="6189" y="0"/>
                </a:lnTo>
                <a:lnTo>
                  <a:pt x="0" y="0"/>
                </a:lnTo>
                <a:lnTo>
                  <a:pt x="0" y="1544"/>
                </a:lnTo>
                <a:lnTo>
                  <a:pt x="18" y="1544"/>
                </a:lnTo>
                <a:lnTo>
                  <a:pt x="18" y="1526"/>
                </a:lnTo>
                <a:lnTo>
                  <a:pt x="36" y="1526"/>
                </a:lnTo>
                <a:lnTo>
                  <a:pt x="36" y="36"/>
                </a:lnTo>
                <a:lnTo>
                  <a:pt x="6152" y="36"/>
                </a:lnTo>
                <a:lnTo>
                  <a:pt x="6152" y="1508"/>
                </a:lnTo>
                <a:lnTo>
                  <a:pt x="18" y="1508"/>
                </a:lnTo>
                <a:lnTo>
                  <a:pt x="18" y="1526"/>
                </a:lnTo>
                <a:lnTo>
                  <a:pt x="36" y="1526"/>
                </a:lnTo>
                <a:lnTo>
                  <a:pt x="18" y="15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8">
            <a:extLst>
              <a:ext uri="{FF2B5EF4-FFF2-40B4-BE49-F238E27FC236}">
                <a16:creationId xmlns:a16="http://schemas.microsoft.com/office/drawing/2014/main" id="{C1688768-2C16-E24B-8068-45E462CE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65" y="5950790"/>
            <a:ext cx="6160382" cy="1538062"/>
          </a:xfrm>
          <a:custGeom>
            <a:avLst/>
            <a:gdLst>
              <a:gd name="T0" fmla="*/ 18 w 6190"/>
              <a:gd name="T1" fmla="*/ 1526 h 1545"/>
              <a:gd name="T2" fmla="*/ 18 w 6190"/>
              <a:gd name="T3" fmla="*/ 1544 h 1545"/>
              <a:gd name="T4" fmla="*/ 6189 w 6190"/>
              <a:gd name="T5" fmla="*/ 1544 h 1545"/>
              <a:gd name="T6" fmla="*/ 6189 w 6190"/>
              <a:gd name="T7" fmla="*/ 0 h 1545"/>
              <a:gd name="T8" fmla="*/ 0 w 6190"/>
              <a:gd name="T9" fmla="*/ 0 h 1545"/>
              <a:gd name="T10" fmla="*/ 0 w 6190"/>
              <a:gd name="T11" fmla="*/ 1544 h 1545"/>
              <a:gd name="T12" fmla="*/ 18 w 6190"/>
              <a:gd name="T13" fmla="*/ 1544 h 1545"/>
              <a:gd name="T14" fmla="*/ 18 w 6190"/>
              <a:gd name="T15" fmla="*/ 1526 h 1545"/>
              <a:gd name="T16" fmla="*/ 36 w 6190"/>
              <a:gd name="T17" fmla="*/ 1526 h 1545"/>
              <a:gd name="T18" fmla="*/ 36 w 6190"/>
              <a:gd name="T19" fmla="*/ 36 h 1545"/>
              <a:gd name="T20" fmla="*/ 6152 w 6190"/>
              <a:gd name="T21" fmla="*/ 36 h 1545"/>
              <a:gd name="T22" fmla="*/ 6152 w 6190"/>
              <a:gd name="T23" fmla="*/ 1508 h 1545"/>
              <a:gd name="T24" fmla="*/ 18 w 6190"/>
              <a:gd name="T25" fmla="*/ 1508 h 1545"/>
              <a:gd name="T26" fmla="*/ 18 w 6190"/>
              <a:gd name="T27" fmla="*/ 1526 h 1545"/>
              <a:gd name="T28" fmla="*/ 36 w 6190"/>
              <a:gd name="T29" fmla="*/ 1526 h 1545"/>
              <a:gd name="T30" fmla="*/ 18 w 6190"/>
              <a:gd name="T31" fmla="*/ 152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90" h="1545">
                <a:moveTo>
                  <a:pt x="18" y="1526"/>
                </a:moveTo>
                <a:lnTo>
                  <a:pt x="18" y="1544"/>
                </a:lnTo>
                <a:lnTo>
                  <a:pt x="6189" y="1544"/>
                </a:lnTo>
                <a:lnTo>
                  <a:pt x="6189" y="0"/>
                </a:lnTo>
                <a:lnTo>
                  <a:pt x="0" y="0"/>
                </a:lnTo>
                <a:lnTo>
                  <a:pt x="0" y="1544"/>
                </a:lnTo>
                <a:lnTo>
                  <a:pt x="18" y="1544"/>
                </a:lnTo>
                <a:lnTo>
                  <a:pt x="18" y="1526"/>
                </a:lnTo>
                <a:lnTo>
                  <a:pt x="36" y="1526"/>
                </a:lnTo>
                <a:lnTo>
                  <a:pt x="36" y="36"/>
                </a:lnTo>
                <a:lnTo>
                  <a:pt x="6152" y="36"/>
                </a:lnTo>
                <a:lnTo>
                  <a:pt x="6152" y="1508"/>
                </a:lnTo>
                <a:lnTo>
                  <a:pt x="18" y="1508"/>
                </a:lnTo>
                <a:lnTo>
                  <a:pt x="18" y="1526"/>
                </a:lnTo>
                <a:lnTo>
                  <a:pt x="36" y="1526"/>
                </a:lnTo>
                <a:lnTo>
                  <a:pt x="18" y="15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9">
            <a:extLst>
              <a:ext uri="{FF2B5EF4-FFF2-40B4-BE49-F238E27FC236}">
                <a16:creationId xmlns:a16="http://schemas.microsoft.com/office/drawing/2014/main" id="{175FA79F-62D4-A844-BF13-2B2D33C1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022" y="5898057"/>
            <a:ext cx="1645400" cy="1647922"/>
          </a:xfrm>
          <a:custGeom>
            <a:avLst/>
            <a:gdLst>
              <a:gd name="T0" fmla="*/ 0 w 1654"/>
              <a:gd name="T1" fmla="*/ 822 h 1653"/>
              <a:gd name="T2" fmla="*/ 0 w 1654"/>
              <a:gd name="T3" fmla="*/ 822 h 1653"/>
              <a:gd name="T4" fmla="*/ 831 w 1654"/>
              <a:gd name="T5" fmla="*/ 1652 h 1653"/>
              <a:gd name="T6" fmla="*/ 1653 w 1654"/>
              <a:gd name="T7" fmla="*/ 822 h 1653"/>
              <a:gd name="T8" fmla="*/ 831 w 1654"/>
              <a:gd name="T9" fmla="*/ 0 h 1653"/>
              <a:gd name="T10" fmla="*/ 0 w 1654"/>
              <a:gd name="T11" fmla="*/ 822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4" h="1653">
                <a:moveTo>
                  <a:pt x="0" y="822"/>
                </a:moveTo>
                <a:lnTo>
                  <a:pt x="0" y="822"/>
                </a:lnTo>
                <a:cubicBezTo>
                  <a:pt x="0" y="1282"/>
                  <a:pt x="370" y="1652"/>
                  <a:pt x="831" y="1652"/>
                </a:cubicBezTo>
                <a:cubicBezTo>
                  <a:pt x="1283" y="1652"/>
                  <a:pt x="1653" y="1282"/>
                  <a:pt x="1653" y="822"/>
                </a:cubicBezTo>
                <a:cubicBezTo>
                  <a:pt x="1653" y="370"/>
                  <a:pt x="1283" y="0"/>
                  <a:pt x="831" y="0"/>
                </a:cubicBezTo>
                <a:cubicBezTo>
                  <a:pt x="370" y="0"/>
                  <a:pt x="0" y="370"/>
                  <a:pt x="0" y="8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0">
            <a:extLst>
              <a:ext uri="{FF2B5EF4-FFF2-40B4-BE49-F238E27FC236}">
                <a16:creationId xmlns:a16="http://schemas.microsoft.com/office/drawing/2014/main" id="{C1BBFBEC-0EDD-BF4B-AF62-4F432D2C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71" y="5880479"/>
            <a:ext cx="1680502" cy="1683078"/>
          </a:xfrm>
          <a:custGeom>
            <a:avLst/>
            <a:gdLst>
              <a:gd name="T0" fmla="*/ 19 w 1691"/>
              <a:gd name="T1" fmla="*/ 840 h 1690"/>
              <a:gd name="T2" fmla="*/ 19 w 1691"/>
              <a:gd name="T3" fmla="*/ 840 h 1690"/>
              <a:gd name="T4" fmla="*/ 0 w 1691"/>
              <a:gd name="T5" fmla="*/ 840 h 1690"/>
              <a:gd name="T6" fmla="*/ 850 w 1691"/>
              <a:gd name="T7" fmla="*/ 1689 h 1690"/>
              <a:gd name="T8" fmla="*/ 1690 w 1691"/>
              <a:gd name="T9" fmla="*/ 840 h 1690"/>
              <a:gd name="T10" fmla="*/ 850 w 1691"/>
              <a:gd name="T11" fmla="*/ 0 h 1690"/>
              <a:gd name="T12" fmla="*/ 0 w 1691"/>
              <a:gd name="T13" fmla="*/ 840 h 1690"/>
              <a:gd name="T14" fmla="*/ 19 w 1691"/>
              <a:gd name="T15" fmla="*/ 840 h 1690"/>
              <a:gd name="T16" fmla="*/ 37 w 1691"/>
              <a:gd name="T17" fmla="*/ 840 h 1690"/>
              <a:gd name="T18" fmla="*/ 281 w 1691"/>
              <a:gd name="T19" fmla="*/ 271 h 1690"/>
              <a:gd name="T20" fmla="*/ 850 w 1691"/>
              <a:gd name="T21" fmla="*/ 36 h 1690"/>
              <a:gd name="T22" fmla="*/ 1419 w 1691"/>
              <a:gd name="T23" fmla="*/ 271 h 1690"/>
              <a:gd name="T24" fmla="*/ 1654 w 1691"/>
              <a:gd name="T25" fmla="*/ 840 h 1690"/>
              <a:gd name="T26" fmla="*/ 1419 w 1691"/>
              <a:gd name="T27" fmla="*/ 1408 h 1690"/>
              <a:gd name="T28" fmla="*/ 850 w 1691"/>
              <a:gd name="T29" fmla="*/ 1652 h 1690"/>
              <a:gd name="T30" fmla="*/ 281 w 1691"/>
              <a:gd name="T31" fmla="*/ 1408 h 1690"/>
              <a:gd name="T32" fmla="*/ 37 w 1691"/>
              <a:gd name="T33" fmla="*/ 840 h 1690"/>
              <a:gd name="T34" fmla="*/ 19 w 1691"/>
              <a:gd name="T35" fmla="*/ 84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1690">
                <a:moveTo>
                  <a:pt x="19" y="840"/>
                </a:moveTo>
                <a:lnTo>
                  <a:pt x="19" y="840"/>
                </a:lnTo>
                <a:cubicBezTo>
                  <a:pt x="0" y="840"/>
                  <a:pt x="0" y="840"/>
                  <a:pt x="0" y="840"/>
                </a:cubicBezTo>
                <a:cubicBezTo>
                  <a:pt x="0" y="1309"/>
                  <a:pt x="380" y="1689"/>
                  <a:pt x="850" y="1689"/>
                </a:cubicBezTo>
                <a:cubicBezTo>
                  <a:pt x="1311" y="1689"/>
                  <a:pt x="1690" y="1309"/>
                  <a:pt x="1690" y="840"/>
                </a:cubicBezTo>
                <a:cubicBezTo>
                  <a:pt x="1690" y="379"/>
                  <a:pt x="1311" y="0"/>
                  <a:pt x="850" y="0"/>
                </a:cubicBezTo>
                <a:cubicBezTo>
                  <a:pt x="380" y="0"/>
                  <a:pt x="0" y="379"/>
                  <a:pt x="0" y="840"/>
                </a:cubicBezTo>
                <a:cubicBezTo>
                  <a:pt x="19" y="840"/>
                  <a:pt x="19" y="840"/>
                  <a:pt x="19" y="840"/>
                </a:cubicBezTo>
                <a:cubicBezTo>
                  <a:pt x="37" y="840"/>
                  <a:pt x="37" y="840"/>
                  <a:pt x="37" y="840"/>
                </a:cubicBezTo>
                <a:cubicBezTo>
                  <a:pt x="37" y="623"/>
                  <a:pt x="127" y="415"/>
                  <a:pt x="281" y="271"/>
                </a:cubicBezTo>
                <a:cubicBezTo>
                  <a:pt x="425" y="126"/>
                  <a:pt x="624" y="36"/>
                  <a:pt x="850" y="36"/>
                </a:cubicBezTo>
                <a:cubicBezTo>
                  <a:pt x="1067" y="36"/>
                  <a:pt x="1275" y="126"/>
                  <a:pt x="1419" y="271"/>
                </a:cubicBezTo>
                <a:cubicBezTo>
                  <a:pt x="1564" y="415"/>
                  <a:pt x="1654" y="623"/>
                  <a:pt x="1654" y="840"/>
                </a:cubicBezTo>
                <a:cubicBezTo>
                  <a:pt x="1654" y="1066"/>
                  <a:pt x="1564" y="1264"/>
                  <a:pt x="1419" y="1408"/>
                </a:cubicBezTo>
                <a:cubicBezTo>
                  <a:pt x="1275" y="1562"/>
                  <a:pt x="1067" y="1652"/>
                  <a:pt x="850" y="1652"/>
                </a:cubicBezTo>
                <a:cubicBezTo>
                  <a:pt x="624" y="1652"/>
                  <a:pt x="425" y="1562"/>
                  <a:pt x="281" y="1408"/>
                </a:cubicBezTo>
                <a:cubicBezTo>
                  <a:pt x="127" y="1264"/>
                  <a:pt x="37" y="1066"/>
                  <a:pt x="37" y="840"/>
                </a:cubicBezTo>
                <a:lnTo>
                  <a:pt x="19" y="8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1">
            <a:extLst>
              <a:ext uri="{FF2B5EF4-FFF2-40B4-BE49-F238E27FC236}">
                <a16:creationId xmlns:a16="http://schemas.microsoft.com/office/drawing/2014/main" id="{CA876D31-7ABA-6949-92D1-91CA762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624" y="7796465"/>
            <a:ext cx="5647018" cy="1502907"/>
          </a:xfrm>
          <a:custGeom>
            <a:avLst/>
            <a:gdLst>
              <a:gd name="T0" fmla="*/ 5673 w 5674"/>
              <a:gd name="T1" fmla="*/ 1509 h 1510"/>
              <a:gd name="T2" fmla="*/ 0 w 5674"/>
              <a:gd name="T3" fmla="*/ 1509 h 1510"/>
              <a:gd name="T4" fmla="*/ 0 w 5674"/>
              <a:gd name="T5" fmla="*/ 0 h 1510"/>
              <a:gd name="T6" fmla="*/ 5673 w 5674"/>
              <a:gd name="T7" fmla="*/ 0 h 1510"/>
              <a:gd name="T8" fmla="*/ 5673 w 5674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4" h="1510">
                <a:moveTo>
                  <a:pt x="5673" y="1509"/>
                </a:moveTo>
                <a:lnTo>
                  <a:pt x="0" y="1509"/>
                </a:lnTo>
                <a:lnTo>
                  <a:pt x="0" y="0"/>
                </a:lnTo>
                <a:lnTo>
                  <a:pt x="5673" y="0"/>
                </a:lnTo>
                <a:lnTo>
                  <a:pt x="5673" y="15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2">
            <a:extLst>
              <a:ext uri="{FF2B5EF4-FFF2-40B4-BE49-F238E27FC236}">
                <a16:creationId xmlns:a16="http://schemas.microsoft.com/office/drawing/2014/main" id="{C5C1CFA8-9DAB-3C40-9B03-B1FA5C74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073" y="7778887"/>
            <a:ext cx="5682120" cy="1542455"/>
          </a:xfrm>
          <a:custGeom>
            <a:avLst/>
            <a:gdLst>
              <a:gd name="T0" fmla="*/ 5691 w 5710"/>
              <a:gd name="T1" fmla="*/ 1527 h 1546"/>
              <a:gd name="T2" fmla="*/ 5691 w 5710"/>
              <a:gd name="T3" fmla="*/ 1509 h 1546"/>
              <a:gd name="T4" fmla="*/ 36 w 5710"/>
              <a:gd name="T5" fmla="*/ 1509 h 1546"/>
              <a:gd name="T6" fmla="*/ 36 w 5710"/>
              <a:gd name="T7" fmla="*/ 37 h 1546"/>
              <a:gd name="T8" fmla="*/ 5673 w 5710"/>
              <a:gd name="T9" fmla="*/ 37 h 1546"/>
              <a:gd name="T10" fmla="*/ 5673 w 5710"/>
              <a:gd name="T11" fmla="*/ 1527 h 1546"/>
              <a:gd name="T12" fmla="*/ 5691 w 5710"/>
              <a:gd name="T13" fmla="*/ 1527 h 1546"/>
              <a:gd name="T14" fmla="*/ 5691 w 5710"/>
              <a:gd name="T15" fmla="*/ 1509 h 1546"/>
              <a:gd name="T16" fmla="*/ 5691 w 5710"/>
              <a:gd name="T17" fmla="*/ 1527 h 1546"/>
              <a:gd name="T18" fmla="*/ 5709 w 5710"/>
              <a:gd name="T19" fmla="*/ 1527 h 1546"/>
              <a:gd name="T20" fmla="*/ 5709 w 5710"/>
              <a:gd name="T21" fmla="*/ 0 h 1546"/>
              <a:gd name="T22" fmla="*/ 0 w 5710"/>
              <a:gd name="T23" fmla="*/ 0 h 1546"/>
              <a:gd name="T24" fmla="*/ 0 w 5710"/>
              <a:gd name="T25" fmla="*/ 1545 h 1546"/>
              <a:gd name="T26" fmla="*/ 5709 w 5710"/>
              <a:gd name="T27" fmla="*/ 1545 h 1546"/>
              <a:gd name="T28" fmla="*/ 5709 w 5710"/>
              <a:gd name="T29" fmla="*/ 1527 h 1546"/>
              <a:gd name="T30" fmla="*/ 5691 w 5710"/>
              <a:gd name="T31" fmla="*/ 152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0" h="1546">
                <a:moveTo>
                  <a:pt x="5691" y="1527"/>
                </a:moveTo>
                <a:lnTo>
                  <a:pt x="5691" y="1509"/>
                </a:lnTo>
                <a:lnTo>
                  <a:pt x="36" y="1509"/>
                </a:lnTo>
                <a:lnTo>
                  <a:pt x="36" y="37"/>
                </a:lnTo>
                <a:lnTo>
                  <a:pt x="5673" y="37"/>
                </a:lnTo>
                <a:lnTo>
                  <a:pt x="5673" y="1527"/>
                </a:lnTo>
                <a:lnTo>
                  <a:pt x="5691" y="1527"/>
                </a:lnTo>
                <a:lnTo>
                  <a:pt x="5691" y="1509"/>
                </a:lnTo>
                <a:lnTo>
                  <a:pt x="5691" y="1527"/>
                </a:lnTo>
                <a:lnTo>
                  <a:pt x="5709" y="1527"/>
                </a:lnTo>
                <a:lnTo>
                  <a:pt x="5709" y="0"/>
                </a:lnTo>
                <a:lnTo>
                  <a:pt x="0" y="0"/>
                </a:lnTo>
                <a:lnTo>
                  <a:pt x="0" y="1545"/>
                </a:lnTo>
                <a:lnTo>
                  <a:pt x="5709" y="1545"/>
                </a:lnTo>
                <a:lnTo>
                  <a:pt x="5709" y="1527"/>
                </a:lnTo>
                <a:lnTo>
                  <a:pt x="5691" y="15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3">
            <a:extLst>
              <a:ext uri="{FF2B5EF4-FFF2-40B4-BE49-F238E27FC236}">
                <a16:creationId xmlns:a16="http://schemas.microsoft.com/office/drawing/2014/main" id="{6A4F3E70-4DEE-4D44-A493-30034D6B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134" y="7721758"/>
            <a:ext cx="1636627" cy="1647925"/>
          </a:xfrm>
          <a:custGeom>
            <a:avLst/>
            <a:gdLst>
              <a:gd name="T0" fmla="*/ 1645 w 1646"/>
              <a:gd name="T1" fmla="*/ 822 h 1655"/>
              <a:gd name="T2" fmla="*/ 1645 w 1646"/>
              <a:gd name="T3" fmla="*/ 822 h 1655"/>
              <a:gd name="T4" fmla="*/ 822 w 1646"/>
              <a:gd name="T5" fmla="*/ 1654 h 1655"/>
              <a:gd name="T6" fmla="*/ 0 w 1646"/>
              <a:gd name="T7" fmla="*/ 822 h 1655"/>
              <a:gd name="T8" fmla="*/ 822 w 1646"/>
              <a:gd name="T9" fmla="*/ 0 h 1655"/>
              <a:gd name="T10" fmla="*/ 1645 w 1646"/>
              <a:gd name="T11" fmla="*/ 822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55">
                <a:moveTo>
                  <a:pt x="1645" y="822"/>
                </a:moveTo>
                <a:lnTo>
                  <a:pt x="1645" y="822"/>
                </a:lnTo>
                <a:cubicBezTo>
                  <a:pt x="1645" y="1283"/>
                  <a:pt x="1274" y="1654"/>
                  <a:pt x="822" y="1654"/>
                </a:cubicBezTo>
                <a:cubicBezTo>
                  <a:pt x="361" y="1654"/>
                  <a:pt x="0" y="1283"/>
                  <a:pt x="0" y="822"/>
                </a:cubicBezTo>
                <a:cubicBezTo>
                  <a:pt x="0" y="370"/>
                  <a:pt x="361" y="0"/>
                  <a:pt x="822" y="0"/>
                </a:cubicBezTo>
                <a:cubicBezTo>
                  <a:pt x="1274" y="0"/>
                  <a:pt x="1645" y="370"/>
                  <a:pt x="1645" y="8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4">
            <a:extLst>
              <a:ext uri="{FF2B5EF4-FFF2-40B4-BE49-F238E27FC236}">
                <a16:creationId xmlns:a16="http://schemas.microsoft.com/office/drawing/2014/main" id="{EE40D84E-FE6D-634F-8651-074129F3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9583" y="7704180"/>
            <a:ext cx="1671729" cy="1683081"/>
          </a:xfrm>
          <a:custGeom>
            <a:avLst/>
            <a:gdLst>
              <a:gd name="T0" fmla="*/ 1663 w 1682"/>
              <a:gd name="T1" fmla="*/ 840 h 1691"/>
              <a:gd name="T2" fmla="*/ 1663 w 1682"/>
              <a:gd name="T3" fmla="*/ 840 h 1691"/>
              <a:gd name="T4" fmla="*/ 1644 w 1682"/>
              <a:gd name="T5" fmla="*/ 840 h 1691"/>
              <a:gd name="T6" fmla="*/ 1410 w 1682"/>
              <a:gd name="T7" fmla="*/ 1419 h 1691"/>
              <a:gd name="T8" fmla="*/ 840 w 1682"/>
              <a:gd name="T9" fmla="*/ 1653 h 1691"/>
              <a:gd name="T10" fmla="*/ 271 w 1682"/>
              <a:gd name="T11" fmla="*/ 1419 h 1691"/>
              <a:gd name="T12" fmla="*/ 36 w 1682"/>
              <a:gd name="T13" fmla="*/ 840 h 1691"/>
              <a:gd name="T14" fmla="*/ 271 w 1682"/>
              <a:gd name="T15" fmla="*/ 271 h 1691"/>
              <a:gd name="T16" fmla="*/ 840 w 1682"/>
              <a:gd name="T17" fmla="*/ 36 h 1691"/>
              <a:gd name="T18" fmla="*/ 1410 w 1682"/>
              <a:gd name="T19" fmla="*/ 271 h 1691"/>
              <a:gd name="T20" fmla="*/ 1644 w 1682"/>
              <a:gd name="T21" fmla="*/ 840 h 1691"/>
              <a:gd name="T22" fmla="*/ 1663 w 1682"/>
              <a:gd name="T23" fmla="*/ 840 h 1691"/>
              <a:gd name="T24" fmla="*/ 1681 w 1682"/>
              <a:gd name="T25" fmla="*/ 840 h 1691"/>
              <a:gd name="T26" fmla="*/ 840 w 1682"/>
              <a:gd name="T27" fmla="*/ 0 h 1691"/>
              <a:gd name="T28" fmla="*/ 0 w 1682"/>
              <a:gd name="T29" fmla="*/ 840 h 1691"/>
              <a:gd name="T30" fmla="*/ 840 w 1682"/>
              <a:gd name="T31" fmla="*/ 1690 h 1691"/>
              <a:gd name="T32" fmla="*/ 1681 w 1682"/>
              <a:gd name="T33" fmla="*/ 840 h 1691"/>
              <a:gd name="T34" fmla="*/ 1663 w 1682"/>
              <a:gd name="T35" fmla="*/ 84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2" h="1691">
                <a:moveTo>
                  <a:pt x="1663" y="840"/>
                </a:moveTo>
                <a:lnTo>
                  <a:pt x="1663" y="840"/>
                </a:lnTo>
                <a:cubicBezTo>
                  <a:pt x="1644" y="840"/>
                  <a:pt x="1644" y="840"/>
                  <a:pt x="1644" y="840"/>
                </a:cubicBezTo>
                <a:cubicBezTo>
                  <a:pt x="1644" y="1066"/>
                  <a:pt x="1554" y="1265"/>
                  <a:pt x="1410" y="1419"/>
                </a:cubicBezTo>
                <a:cubicBezTo>
                  <a:pt x="1265" y="1563"/>
                  <a:pt x="1066" y="1653"/>
                  <a:pt x="840" y="1653"/>
                </a:cubicBezTo>
                <a:cubicBezTo>
                  <a:pt x="614" y="1653"/>
                  <a:pt x="416" y="1563"/>
                  <a:pt x="271" y="1419"/>
                </a:cubicBezTo>
                <a:cubicBezTo>
                  <a:pt x="126" y="1265"/>
                  <a:pt x="36" y="1066"/>
                  <a:pt x="36" y="840"/>
                </a:cubicBezTo>
                <a:cubicBezTo>
                  <a:pt x="36" y="624"/>
                  <a:pt x="126" y="416"/>
                  <a:pt x="271" y="271"/>
                </a:cubicBezTo>
                <a:cubicBezTo>
                  <a:pt x="416" y="127"/>
                  <a:pt x="614" y="36"/>
                  <a:pt x="840" y="36"/>
                </a:cubicBezTo>
                <a:cubicBezTo>
                  <a:pt x="1066" y="36"/>
                  <a:pt x="1265" y="127"/>
                  <a:pt x="1410" y="271"/>
                </a:cubicBezTo>
                <a:cubicBezTo>
                  <a:pt x="1554" y="416"/>
                  <a:pt x="1644" y="624"/>
                  <a:pt x="1644" y="840"/>
                </a:cubicBezTo>
                <a:cubicBezTo>
                  <a:pt x="1663" y="840"/>
                  <a:pt x="1663" y="840"/>
                  <a:pt x="1663" y="840"/>
                </a:cubicBezTo>
                <a:cubicBezTo>
                  <a:pt x="1681" y="840"/>
                  <a:pt x="1681" y="840"/>
                  <a:pt x="1681" y="840"/>
                </a:cubicBezTo>
                <a:cubicBezTo>
                  <a:pt x="1681" y="380"/>
                  <a:pt x="1301" y="0"/>
                  <a:pt x="840" y="0"/>
                </a:cubicBezTo>
                <a:cubicBezTo>
                  <a:pt x="370" y="0"/>
                  <a:pt x="0" y="380"/>
                  <a:pt x="0" y="840"/>
                </a:cubicBezTo>
                <a:cubicBezTo>
                  <a:pt x="0" y="1310"/>
                  <a:pt x="370" y="1690"/>
                  <a:pt x="840" y="1690"/>
                </a:cubicBezTo>
                <a:cubicBezTo>
                  <a:pt x="1301" y="1690"/>
                  <a:pt x="1681" y="1310"/>
                  <a:pt x="1681" y="840"/>
                </a:cubicBezTo>
                <a:lnTo>
                  <a:pt x="1663" y="8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5">
            <a:extLst>
              <a:ext uri="{FF2B5EF4-FFF2-40B4-BE49-F238E27FC236}">
                <a16:creationId xmlns:a16="http://schemas.microsoft.com/office/drawing/2014/main" id="{358F7DE0-B84C-504A-B776-2345D685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624" y="11360373"/>
            <a:ext cx="4927429" cy="1502907"/>
          </a:xfrm>
          <a:custGeom>
            <a:avLst/>
            <a:gdLst>
              <a:gd name="T0" fmla="*/ 4950 w 4951"/>
              <a:gd name="T1" fmla="*/ 1509 h 1510"/>
              <a:gd name="T2" fmla="*/ 0 w 4951"/>
              <a:gd name="T3" fmla="*/ 1509 h 1510"/>
              <a:gd name="T4" fmla="*/ 0 w 4951"/>
              <a:gd name="T5" fmla="*/ 0 h 1510"/>
              <a:gd name="T6" fmla="*/ 4950 w 4951"/>
              <a:gd name="T7" fmla="*/ 0 h 1510"/>
              <a:gd name="T8" fmla="*/ 4950 w 4951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1" h="1510">
                <a:moveTo>
                  <a:pt x="4950" y="1509"/>
                </a:moveTo>
                <a:lnTo>
                  <a:pt x="0" y="1509"/>
                </a:lnTo>
                <a:lnTo>
                  <a:pt x="0" y="0"/>
                </a:lnTo>
                <a:lnTo>
                  <a:pt x="4950" y="0"/>
                </a:lnTo>
                <a:lnTo>
                  <a:pt x="4950" y="15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6">
            <a:extLst>
              <a:ext uri="{FF2B5EF4-FFF2-40B4-BE49-F238E27FC236}">
                <a16:creationId xmlns:a16="http://schemas.microsoft.com/office/drawing/2014/main" id="{09076CAC-6AD7-E249-80CF-5F0573DD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073" y="11342796"/>
            <a:ext cx="4962531" cy="1538062"/>
          </a:xfrm>
          <a:custGeom>
            <a:avLst/>
            <a:gdLst>
              <a:gd name="T0" fmla="*/ 4968 w 4987"/>
              <a:gd name="T1" fmla="*/ 1526 h 1545"/>
              <a:gd name="T2" fmla="*/ 4968 w 4987"/>
              <a:gd name="T3" fmla="*/ 1508 h 1545"/>
              <a:gd name="T4" fmla="*/ 36 w 4987"/>
              <a:gd name="T5" fmla="*/ 1508 h 1545"/>
              <a:gd name="T6" fmla="*/ 36 w 4987"/>
              <a:gd name="T7" fmla="*/ 36 h 1545"/>
              <a:gd name="T8" fmla="*/ 4950 w 4987"/>
              <a:gd name="T9" fmla="*/ 36 h 1545"/>
              <a:gd name="T10" fmla="*/ 4950 w 4987"/>
              <a:gd name="T11" fmla="*/ 1526 h 1545"/>
              <a:gd name="T12" fmla="*/ 4968 w 4987"/>
              <a:gd name="T13" fmla="*/ 1526 h 1545"/>
              <a:gd name="T14" fmla="*/ 4968 w 4987"/>
              <a:gd name="T15" fmla="*/ 1508 h 1545"/>
              <a:gd name="T16" fmla="*/ 4968 w 4987"/>
              <a:gd name="T17" fmla="*/ 1526 h 1545"/>
              <a:gd name="T18" fmla="*/ 4986 w 4987"/>
              <a:gd name="T19" fmla="*/ 1526 h 1545"/>
              <a:gd name="T20" fmla="*/ 4986 w 4987"/>
              <a:gd name="T21" fmla="*/ 0 h 1545"/>
              <a:gd name="T22" fmla="*/ 0 w 4987"/>
              <a:gd name="T23" fmla="*/ 0 h 1545"/>
              <a:gd name="T24" fmla="*/ 0 w 4987"/>
              <a:gd name="T25" fmla="*/ 1544 h 1545"/>
              <a:gd name="T26" fmla="*/ 4986 w 4987"/>
              <a:gd name="T27" fmla="*/ 1544 h 1545"/>
              <a:gd name="T28" fmla="*/ 4986 w 4987"/>
              <a:gd name="T29" fmla="*/ 1526 h 1545"/>
              <a:gd name="T30" fmla="*/ 4968 w 4987"/>
              <a:gd name="T31" fmla="*/ 1526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7" h="1545">
                <a:moveTo>
                  <a:pt x="4968" y="1526"/>
                </a:moveTo>
                <a:lnTo>
                  <a:pt x="4968" y="1508"/>
                </a:lnTo>
                <a:lnTo>
                  <a:pt x="36" y="1508"/>
                </a:lnTo>
                <a:lnTo>
                  <a:pt x="36" y="36"/>
                </a:lnTo>
                <a:lnTo>
                  <a:pt x="4950" y="36"/>
                </a:lnTo>
                <a:lnTo>
                  <a:pt x="4950" y="1526"/>
                </a:lnTo>
                <a:lnTo>
                  <a:pt x="4968" y="1526"/>
                </a:lnTo>
                <a:lnTo>
                  <a:pt x="4968" y="1508"/>
                </a:lnTo>
                <a:lnTo>
                  <a:pt x="4968" y="1526"/>
                </a:lnTo>
                <a:lnTo>
                  <a:pt x="4986" y="1526"/>
                </a:lnTo>
                <a:lnTo>
                  <a:pt x="4986" y="0"/>
                </a:lnTo>
                <a:lnTo>
                  <a:pt x="0" y="0"/>
                </a:lnTo>
                <a:lnTo>
                  <a:pt x="0" y="1544"/>
                </a:lnTo>
                <a:lnTo>
                  <a:pt x="4986" y="1544"/>
                </a:lnTo>
                <a:lnTo>
                  <a:pt x="4986" y="1526"/>
                </a:lnTo>
                <a:lnTo>
                  <a:pt x="4968" y="15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7">
            <a:extLst>
              <a:ext uri="{FF2B5EF4-FFF2-40B4-BE49-F238E27FC236}">
                <a16:creationId xmlns:a16="http://schemas.microsoft.com/office/drawing/2014/main" id="{0A80CC65-2F88-9247-92B2-9E74D354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545" y="11290062"/>
            <a:ext cx="1636627" cy="1647925"/>
          </a:xfrm>
          <a:custGeom>
            <a:avLst/>
            <a:gdLst>
              <a:gd name="T0" fmla="*/ 1645 w 1646"/>
              <a:gd name="T1" fmla="*/ 831 h 1655"/>
              <a:gd name="T2" fmla="*/ 1645 w 1646"/>
              <a:gd name="T3" fmla="*/ 831 h 1655"/>
              <a:gd name="T4" fmla="*/ 822 w 1646"/>
              <a:gd name="T5" fmla="*/ 1654 h 1655"/>
              <a:gd name="T6" fmla="*/ 0 w 1646"/>
              <a:gd name="T7" fmla="*/ 831 h 1655"/>
              <a:gd name="T8" fmla="*/ 822 w 1646"/>
              <a:gd name="T9" fmla="*/ 0 h 1655"/>
              <a:gd name="T10" fmla="*/ 1645 w 1646"/>
              <a:gd name="T11" fmla="*/ 83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55">
                <a:moveTo>
                  <a:pt x="1645" y="831"/>
                </a:moveTo>
                <a:lnTo>
                  <a:pt x="1645" y="831"/>
                </a:lnTo>
                <a:cubicBezTo>
                  <a:pt x="1645" y="1283"/>
                  <a:pt x="1274" y="1654"/>
                  <a:pt x="822" y="1654"/>
                </a:cubicBezTo>
                <a:cubicBezTo>
                  <a:pt x="361" y="1654"/>
                  <a:pt x="0" y="1283"/>
                  <a:pt x="0" y="831"/>
                </a:cubicBezTo>
                <a:cubicBezTo>
                  <a:pt x="0" y="371"/>
                  <a:pt x="361" y="0"/>
                  <a:pt x="822" y="0"/>
                </a:cubicBezTo>
                <a:cubicBezTo>
                  <a:pt x="1274" y="0"/>
                  <a:pt x="1645" y="371"/>
                  <a:pt x="1645" y="8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8">
            <a:extLst>
              <a:ext uri="{FF2B5EF4-FFF2-40B4-BE49-F238E27FC236}">
                <a16:creationId xmlns:a16="http://schemas.microsoft.com/office/drawing/2014/main" id="{FB850ED8-5159-7040-8C05-9C1884A3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994" y="11272484"/>
            <a:ext cx="1671729" cy="1683081"/>
          </a:xfrm>
          <a:custGeom>
            <a:avLst/>
            <a:gdLst>
              <a:gd name="T0" fmla="*/ 1663 w 1682"/>
              <a:gd name="T1" fmla="*/ 849 h 1691"/>
              <a:gd name="T2" fmla="*/ 1663 w 1682"/>
              <a:gd name="T3" fmla="*/ 849 h 1691"/>
              <a:gd name="T4" fmla="*/ 1645 w 1682"/>
              <a:gd name="T5" fmla="*/ 849 h 1691"/>
              <a:gd name="T6" fmla="*/ 1410 w 1682"/>
              <a:gd name="T7" fmla="*/ 1419 h 1691"/>
              <a:gd name="T8" fmla="*/ 840 w 1682"/>
              <a:gd name="T9" fmla="*/ 1654 h 1691"/>
              <a:gd name="T10" fmla="*/ 271 w 1682"/>
              <a:gd name="T11" fmla="*/ 1419 h 1691"/>
              <a:gd name="T12" fmla="*/ 36 w 1682"/>
              <a:gd name="T13" fmla="*/ 849 h 1691"/>
              <a:gd name="T14" fmla="*/ 271 w 1682"/>
              <a:gd name="T15" fmla="*/ 271 h 1691"/>
              <a:gd name="T16" fmla="*/ 840 w 1682"/>
              <a:gd name="T17" fmla="*/ 36 h 1691"/>
              <a:gd name="T18" fmla="*/ 1410 w 1682"/>
              <a:gd name="T19" fmla="*/ 271 h 1691"/>
              <a:gd name="T20" fmla="*/ 1645 w 1682"/>
              <a:gd name="T21" fmla="*/ 849 h 1691"/>
              <a:gd name="T22" fmla="*/ 1663 w 1682"/>
              <a:gd name="T23" fmla="*/ 849 h 1691"/>
              <a:gd name="T24" fmla="*/ 1681 w 1682"/>
              <a:gd name="T25" fmla="*/ 849 h 1691"/>
              <a:gd name="T26" fmla="*/ 840 w 1682"/>
              <a:gd name="T27" fmla="*/ 0 h 1691"/>
              <a:gd name="T28" fmla="*/ 0 w 1682"/>
              <a:gd name="T29" fmla="*/ 849 h 1691"/>
              <a:gd name="T30" fmla="*/ 840 w 1682"/>
              <a:gd name="T31" fmla="*/ 1690 h 1691"/>
              <a:gd name="T32" fmla="*/ 1681 w 1682"/>
              <a:gd name="T33" fmla="*/ 849 h 1691"/>
              <a:gd name="T34" fmla="*/ 1663 w 1682"/>
              <a:gd name="T35" fmla="*/ 849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2" h="1691">
                <a:moveTo>
                  <a:pt x="1663" y="849"/>
                </a:moveTo>
                <a:lnTo>
                  <a:pt x="1663" y="849"/>
                </a:lnTo>
                <a:cubicBezTo>
                  <a:pt x="1645" y="849"/>
                  <a:pt x="1645" y="849"/>
                  <a:pt x="1645" y="849"/>
                </a:cubicBezTo>
                <a:cubicBezTo>
                  <a:pt x="1645" y="1066"/>
                  <a:pt x="1554" y="1274"/>
                  <a:pt x="1410" y="1419"/>
                </a:cubicBezTo>
                <a:cubicBezTo>
                  <a:pt x="1265" y="1563"/>
                  <a:pt x="1066" y="1654"/>
                  <a:pt x="840" y="1654"/>
                </a:cubicBezTo>
                <a:cubicBezTo>
                  <a:pt x="615" y="1654"/>
                  <a:pt x="416" y="1563"/>
                  <a:pt x="271" y="1419"/>
                </a:cubicBezTo>
                <a:cubicBezTo>
                  <a:pt x="126" y="1274"/>
                  <a:pt x="36" y="1066"/>
                  <a:pt x="36" y="849"/>
                </a:cubicBezTo>
                <a:cubicBezTo>
                  <a:pt x="36" y="624"/>
                  <a:pt x="126" y="425"/>
                  <a:pt x="271" y="271"/>
                </a:cubicBezTo>
                <a:cubicBezTo>
                  <a:pt x="416" y="127"/>
                  <a:pt x="615" y="36"/>
                  <a:pt x="840" y="36"/>
                </a:cubicBezTo>
                <a:cubicBezTo>
                  <a:pt x="1066" y="36"/>
                  <a:pt x="1265" y="127"/>
                  <a:pt x="1410" y="271"/>
                </a:cubicBezTo>
                <a:cubicBezTo>
                  <a:pt x="1554" y="425"/>
                  <a:pt x="1645" y="624"/>
                  <a:pt x="1645" y="849"/>
                </a:cubicBezTo>
                <a:cubicBezTo>
                  <a:pt x="1663" y="849"/>
                  <a:pt x="1663" y="849"/>
                  <a:pt x="1663" y="849"/>
                </a:cubicBezTo>
                <a:cubicBezTo>
                  <a:pt x="1681" y="849"/>
                  <a:pt x="1681" y="849"/>
                  <a:pt x="1681" y="849"/>
                </a:cubicBezTo>
                <a:cubicBezTo>
                  <a:pt x="1681" y="380"/>
                  <a:pt x="1301" y="0"/>
                  <a:pt x="840" y="0"/>
                </a:cubicBezTo>
                <a:cubicBezTo>
                  <a:pt x="371" y="0"/>
                  <a:pt x="0" y="380"/>
                  <a:pt x="0" y="849"/>
                </a:cubicBezTo>
                <a:cubicBezTo>
                  <a:pt x="0" y="1310"/>
                  <a:pt x="371" y="1690"/>
                  <a:pt x="840" y="1690"/>
                </a:cubicBezTo>
                <a:cubicBezTo>
                  <a:pt x="1301" y="1690"/>
                  <a:pt x="1681" y="1310"/>
                  <a:pt x="1681" y="849"/>
                </a:cubicBezTo>
                <a:lnTo>
                  <a:pt x="1663" y="8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9">
            <a:extLst>
              <a:ext uri="{FF2B5EF4-FFF2-40B4-BE49-F238E27FC236}">
                <a16:creationId xmlns:a16="http://schemas.microsoft.com/office/drawing/2014/main" id="{4836D1C5-0F15-9540-8C7F-90833EC1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624" y="3968886"/>
            <a:ext cx="6120894" cy="1502907"/>
          </a:xfrm>
          <a:custGeom>
            <a:avLst/>
            <a:gdLst>
              <a:gd name="T0" fmla="*/ 6152 w 6153"/>
              <a:gd name="T1" fmla="*/ 1509 h 1510"/>
              <a:gd name="T2" fmla="*/ 0 w 6153"/>
              <a:gd name="T3" fmla="*/ 1509 h 1510"/>
              <a:gd name="T4" fmla="*/ 0 w 6153"/>
              <a:gd name="T5" fmla="*/ 0 h 1510"/>
              <a:gd name="T6" fmla="*/ 6152 w 6153"/>
              <a:gd name="T7" fmla="*/ 0 h 1510"/>
              <a:gd name="T8" fmla="*/ 6152 w 6153"/>
              <a:gd name="T9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3" h="1510">
                <a:moveTo>
                  <a:pt x="6152" y="1509"/>
                </a:moveTo>
                <a:lnTo>
                  <a:pt x="0" y="1509"/>
                </a:lnTo>
                <a:lnTo>
                  <a:pt x="0" y="0"/>
                </a:lnTo>
                <a:lnTo>
                  <a:pt x="6152" y="0"/>
                </a:lnTo>
                <a:lnTo>
                  <a:pt x="6152" y="15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0">
            <a:extLst>
              <a:ext uri="{FF2B5EF4-FFF2-40B4-BE49-F238E27FC236}">
                <a16:creationId xmlns:a16="http://schemas.microsoft.com/office/drawing/2014/main" id="{5722F626-3F89-1D4B-B2E7-B90519BC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073" y="3951308"/>
            <a:ext cx="6155995" cy="1542458"/>
          </a:xfrm>
          <a:custGeom>
            <a:avLst/>
            <a:gdLst>
              <a:gd name="T0" fmla="*/ 6170 w 6189"/>
              <a:gd name="T1" fmla="*/ 1527 h 1546"/>
              <a:gd name="T2" fmla="*/ 6170 w 6189"/>
              <a:gd name="T3" fmla="*/ 1509 h 1546"/>
              <a:gd name="T4" fmla="*/ 36 w 6189"/>
              <a:gd name="T5" fmla="*/ 1509 h 1546"/>
              <a:gd name="T6" fmla="*/ 36 w 6189"/>
              <a:gd name="T7" fmla="*/ 36 h 1546"/>
              <a:gd name="T8" fmla="*/ 6152 w 6189"/>
              <a:gd name="T9" fmla="*/ 36 h 1546"/>
              <a:gd name="T10" fmla="*/ 6152 w 6189"/>
              <a:gd name="T11" fmla="*/ 1527 h 1546"/>
              <a:gd name="T12" fmla="*/ 6170 w 6189"/>
              <a:gd name="T13" fmla="*/ 1527 h 1546"/>
              <a:gd name="T14" fmla="*/ 6170 w 6189"/>
              <a:gd name="T15" fmla="*/ 1509 h 1546"/>
              <a:gd name="T16" fmla="*/ 6170 w 6189"/>
              <a:gd name="T17" fmla="*/ 1527 h 1546"/>
              <a:gd name="T18" fmla="*/ 6188 w 6189"/>
              <a:gd name="T19" fmla="*/ 1527 h 1546"/>
              <a:gd name="T20" fmla="*/ 6188 w 6189"/>
              <a:gd name="T21" fmla="*/ 0 h 1546"/>
              <a:gd name="T22" fmla="*/ 0 w 6189"/>
              <a:gd name="T23" fmla="*/ 0 h 1546"/>
              <a:gd name="T24" fmla="*/ 0 w 6189"/>
              <a:gd name="T25" fmla="*/ 1545 h 1546"/>
              <a:gd name="T26" fmla="*/ 6188 w 6189"/>
              <a:gd name="T27" fmla="*/ 1545 h 1546"/>
              <a:gd name="T28" fmla="*/ 6188 w 6189"/>
              <a:gd name="T29" fmla="*/ 1527 h 1546"/>
              <a:gd name="T30" fmla="*/ 6170 w 6189"/>
              <a:gd name="T31" fmla="*/ 1527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89" h="1546">
                <a:moveTo>
                  <a:pt x="6170" y="1527"/>
                </a:moveTo>
                <a:lnTo>
                  <a:pt x="6170" y="1509"/>
                </a:lnTo>
                <a:lnTo>
                  <a:pt x="36" y="1509"/>
                </a:lnTo>
                <a:lnTo>
                  <a:pt x="36" y="36"/>
                </a:lnTo>
                <a:lnTo>
                  <a:pt x="6152" y="36"/>
                </a:lnTo>
                <a:lnTo>
                  <a:pt x="6152" y="1527"/>
                </a:lnTo>
                <a:lnTo>
                  <a:pt x="6170" y="1527"/>
                </a:lnTo>
                <a:lnTo>
                  <a:pt x="6170" y="1509"/>
                </a:lnTo>
                <a:lnTo>
                  <a:pt x="6170" y="1527"/>
                </a:lnTo>
                <a:lnTo>
                  <a:pt x="6188" y="1527"/>
                </a:lnTo>
                <a:lnTo>
                  <a:pt x="6188" y="0"/>
                </a:lnTo>
                <a:lnTo>
                  <a:pt x="0" y="0"/>
                </a:lnTo>
                <a:lnTo>
                  <a:pt x="0" y="1545"/>
                </a:lnTo>
                <a:lnTo>
                  <a:pt x="6188" y="1545"/>
                </a:lnTo>
                <a:lnTo>
                  <a:pt x="6188" y="1527"/>
                </a:lnTo>
                <a:lnTo>
                  <a:pt x="6170" y="15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80">
            <a:extLst>
              <a:ext uri="{FF2B5EF4-FFF2-40B4-BE49-F238E27FC236}">
                <a16:creationId xmlns:a16="http://schemas.microsoft.com/office/drawing/2014/main" id="{2FA8BF9E-8353-7044-B55B-00C20535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922" y="3683247"/>
            <a:ext cx="5743548" cy="1353495"/>
          </a:xfrm>
          <a:custGeom>
            <a:avLst/>
            <a:gdLst>
              <a:gd name="T0" fmla="*/ 109 w 5774"/>
              <a:gd name="T1" fmla="*/ 289 h 1356"/>
              <a:gd name="T2" fmla="*/ 109 w 5774"/>
              <a:gd name="T3" fmla="*/ 289 h 1356"/>
              <a:gd name="T4" fmla="*/ 109 w 5774"/>
              <a:gd name="T5" fmla="*/ 317 h 1356"/>
              <a:gd name="T6" fmla="*/ 118 w 5774"/>
              <a:gd name="T7" fmla="*/ 317 h 1356"/>
              <a:gd name="T8" fmla="*/ 2963 w 5774"/>
              <a:gd name="T9" fmla="*/ 64 h 1356"/>
              <a:gd name="T10" fmla="*/ 5656 w 5774"/>
              <a:gd name="T11" fmla="*/ 317 h 1356"/>
              <a:gd name="T12" fmla="*/ 5656 w 5774"/>
              <a:gd name="T13" fmla="*/ 289 h 1356"/>
              <a:gd name="T14" fmla="*/ 5647 w 5774"/>
              <a:gd name="T15" fmla="*/ 253 h 1356"/>
              <a:gd name="T16" fmla="*/ 2765 w 5774"/>
              <a:gd name="T17" fmla="*/ 1292 h 1356"/>
              <a:gd name="T18" fmla="*/ 118 w 5774"/>
              <a:gd name="T19" fmla="*/ 253 h 1356"/>
              <a:gd name="T20" fmla="*/ 109 w 5774"/>
              <a:gd name="T21" fmla="*/ 289 h 1356"/>
              <a:gd name="T22" fmla="*/ 109 w 5774"/>
              <a:gd name="T23" fmla="*/ 317 h 1356"/>
              <a:gd name="T24" fmla="*/ 109 w 5774"/>
              <a:gd name="T25" fmla="*/ 289 h 1356"/>
              <a:gd name="T26" fmla="*/ 91 w 5774"/>
              <a:gd name="T27" fmla="*/ 317 h 1356"/>
              <a:gd name="T28" fmla="*/ 2765 w 5774"/>
              <a:gd name="T29" fmla="*/ 1355 h 1356"/>
              <a:gd name="T30" fmla="*/ 5773 w 5774"/>
              <a:gd name="T31" fmla="*/ 280 h 1356"/>
              <a:gd name="T32" fmla="*/ 5665 w 5774"/>
              <a:gd name="T33" fmla="*/ 253 h 1356"/>
              <a:gd name="T34" fmla="*/ 2963 w 5774"/>
              <a:gd name="T35" fmla="*/ 0 h 1356"/>
              <a:gd name="T36" fmla="*/ 100 w 5774"/>
              <a:gd name="T37" fmla="*/ 253 h 1356"/>
              <a:gd name="T38" fmla="*/ 0 w 5774"/>
              <a:gd name="T39" fmla="*/ 280 h 1356"/>
              <a:gd name="T40" fmla="*/ 91 w 5774"/>
              <a:gd name="T41" fmla="*/ 317 h 1356"/>
              <a:gd name="T42" fmla="*/ 109 w 5774"/>
              <a:gd name="T43" fmla="*/ 289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74" h="1356">
                <a:moveTo>
                  <a:pt x="109" y="289"/>
                </a:moveTo>
                <a:lnTo>
                  <a:pt x="109" y="289"/>
                </a:lnTo>
                <a:cubicBezTo>
                  <a:pt x="109" y="317"/>
                  <a:pt x="109" y="317"/>
                  <a:pt x="109" y="317"/>
                </a:cubicBezTo>
                <a:lnTo>
                  <a:pt x="118" y="317"/>
                </a:lnTo>
                <a:cubicBezTo>
                  <a:pt x="190" y="298"/>
                  <a:pt x="1374" y="64"/>
                  <a:pt x="2963" y="64"/>
                </a:cubicBezTo>
                <a:cubicBezTo>
                  <a:pt x="3785" y="64"/>
                  <a:pt x="4716" y="127"/>
                  <a:pt x="5656" y="317"/>
                </a:cubicBezTo>
                <a:cubicBezTo>
                  <a:pt x="5656" y="289"/>
                  <a:pt x="5656" y="289"/>
                  <a:pt x="5656" y="289"/>
                </a:cubicBezTo>
                <a:cubicBezTo>
                  <a:pt x="5647" y="253"/>
                  <a:pt x="5647" y="253"/>
                  <a:pt x="5647" y="253"/>
                </a:cubicBezTo>
                <a:cubicBezTo>
                  <a:pt x="2765" y="1292"/>
                  <a:pt x="2765" y="1292"/>
                  <a:pt x="2765" y="1292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09" y="289"/>
                  <a:pt x="109" y="289"/>
                  <a:pt x="109" y="289"/>
                </a:cubicBezTo>
                <a:cubicBezTo>
                  <a:pt x="109" y="317"/>
                  <a:pt x="109" y="317"/>
                  <a:pt x="109" y="317"/>
                </a:cubicBezTo>
                <a:cubicBezTo>
                  <a:pt x="109" y="289"/>
                  <a:pt x="109" y="289"/>
                  <a:pt x="109" y="289"/>
                </a:cubicBezTo>
                <a:cubicBezTo>
                  <a:pt x="91" y="317"/>
                  <a:pt x="91" y="317"/>
                  <a:pt x="91" y="317"/>
                </a:cubicBezTo>
                <a:cubicBezTo>
                  <a:pt x="2765" y="1355"/>
                  <a:pt x="2765" y="1355"/>
                  <a:pt x="2765" y="1355"/>
                </a:cubicBezTo>
                <a:cubicBezTo>
                  <a:pt x="5773" y="280"/>
                  <a:pt x="5773" y="280"/>
                  <a:pt x="5773" y="280"/>
                </a:cubicBezTo>
                <a:cubicBezTo>
                  <a:pt x="5665" y="253"/>
                  <a:pt x="5665" y="253"/>
                  <a:pt x="5665" y="253"/>
                </a:cubicBezTo>
                <a:cubicBezTo>
                  <a:pt x="4716" y="64"/>
                  <a:pt x="3785" y="0"/>
                  <a:pt x="2963" y="0"/>
                </a:cubicBezTo>
                <a:cubicBezTo>
                  <a:pt x="1320" y="0"/>
                  <a:pt x="100" y="253"/>
                  <a:pt x="100" y="253"/>
                </a:cubicBezTo>
                <a:cubicBezTo>
                  <a:pt x="0" y="280"/>
                  <a:pt x="0" y="280"/>
                  <a:pt x="0" y="280"/>
                </a:cubicBezTo>
                <a:cubicBezTo>
                  <a:pt x="91" y="317"/>
                  <a:pt x="91" y="317"/>
                  <a:pt x="91" y="317"/>
                </a:cubicBezTo>
                <a:lnTo>
                  <a:pt x="109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81">
            <a:extLst>
              <a:ext uri="{FF2B5EF4-FFF2-40B4-BE49-F238E27FC236}">
                <a16:creationId xmlns:a16="http://schemas.microsoft.com/office/drawing/2014/main" id="{B694D5AC-F28C-4A43-B704-95CB7BCF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411" y="5348747"/>
            <a:ext cx="4800184" cy="1603981"/>
          </a:xfrm>
          <a:custGeom>
            <a:avLst/>
            <a:gdLst>
              <a:gd name="T0" fmla="*/ 0 w 4825"/>
              <a:gd name="T1" fmla="*/ 569 h 1609"/>
              <a:gd name="T2" fmla="*/ 0 w 4825"/>
              <a:gd name="T3" fmla="*/ 569 h 1609"/>
              <a:gd name="T4" fmla="*/ 4824 w 4825"/>
              <a:gd name="T5" fmla="*/ 569 h 1609"/>
              <a:gd name="T6" fmla="*/ 2313 w 4825"/>
              <a:gd name="T7" fmla="*/ 1608 h 1609"/>
              <a:gd name="T8" fmla="*/ 0 w 4825"/>
              <a:gd name="T9" fmla="*/ 569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25" h="1609">
                <a:moveTo>
                  <a:pt x="0" y="569"/>
                </a:moveTo>
                <a:lnTo>
                  <a:pt x="0" y="569"/>
                </a:lnTo>
                <a:cubicBezTo>
                  <a:pt x="0" y="569"/>
                  <a:pt x="2368" y="0"/>
                  <a:pt x="4824" y="569"/>
                </a:cubicBezTo>
                <a:cubicBezTo>
                  <a:pt x="2313" y="1608"/>
                  <a:pt x="2313" y="1608"/>
                  <a:pt x="2313" y="1608"/>
                </a:cubicBezTo>
                <a:lnTo>
                  <a:pt x="0" y="56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82">
            <a:extLst>
              <a:ext uri="{FF2B5EF4-FFF2-40B4-BE49-F238E27FC236}">
                <a16:creationId xmlns:a16="http://schemas.microsoft.com/office/drawing/2014/main" id="{16C716C7-3915-394C-8CB8-E0726FD1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67" y="5634389"/>
            <a:ext cx="4980082" cy="1353495"/>
          </a:xfrm>
          <a:custGeom>
            <a:avLst/>
            <a:gdLst>
              <a:gd name="T0" fmla="*/ 90 w 5006"/>
              <a:gd name="T1" fmla="*/ 280 h 1356"/>
              <a:gd name="T2" fmla="*/ 90 w 5006"/>
              <a:gd name="T3" fmla="*/ 280 h 1356"/>
              <a:gd name="T4" fmla="*/ 99 w 5006"/>
              <a:gd name="T5" fmla="*/ 316 h 1356"/>
              <a:gd name="T6" fmla="*/ 108 w 5006"/>
              <a:gd name="T7" fmla="*/ 316 h 1356"/>
              <a:gd name="T8" fmla="*/ 2574 w 5006"/>
              <a:gd name="T9" fmla="*/ 63 h 1356"/>
              <a:gd name="T10" fmla="*/ 4905 w 5006"/>
              <a:gd name="T11" fmla="*/ 316 h 1356"/>
              <a:gd name="T12" fmla="*/ 4914 w 5006"/>
              <a:gd name="T13" fmla="*/ 280 h 1356"/>
              <a:gd name="T14" fmla="*/ 4896 w 5006"/>
              <a:gd name="T15" fmla="*/ 253 h 1356"/>
              <a:gd name="T16" fmla="*/ 2403 w 5006"/>
              <a:gd name="T17" fmla="*/ 1292 h 1356"/>
              <a:gd name="T18" fmla="*/ 108 w 5006"/>
              <a:gd name="T19" fmla="*/ 253 h 1356"/>
              <a:gd name="T20" fmla="*/ 90 w 5006"/>
              <a:gd name="T21" fmla="*/ 280 h 1356"/>
              <a:gd name="T22" fmla="*/ 99 w 5006"/>
              <a:gd name="T23" fmla="*/ 316 h 1356"/>
              <a:gd name="T24" fmla="*/ 90 w 5006"/>
              <a:gd name="T25" fmla="*/ 280 h 1356"/>
              <a:gd name="T26" fmla="*/ 81 w 5006"/>
              <a:gd name="T27" fmla="*/ 307 h 1356"/>
              <a:gd name="T28" fmla="*/ 2403 w 5006"/>
              <a:gd name="T29" fmla="*/ 1355 h 1356"/>
              <a:gd name="T30" fmla="*/ 5005 w 5006"/>
              <a:gd name="T31" fmla="*/ 280 h 1356"/>
              <a:gd name="T32" fmla="*/ 4914 w 5006"/>
              <a:gd name="T33" fmla="*/ 253 h 1356"/>
              <a:gd name="T34" fmla="*/ 2574 w 5006"/>
              <a:gd name="T35" fmla="*/ 0 h 1356"/>
              <a:gd name="T36" fmla="*/ 90 w 5006"/>
              <a:gd name="T37" fmla="*/ 253 h 1356"/>
              <a:gd name="T38" fmla="*/ 0 w 5006"/>
              <a:gd name="T39" fmla="*/ 271 h 1356"/>
              <a:gd name="T40" fmla="*/ 81 w 5006"/>
              <a:gd name="T41" fmla="*/ 307 h 1356"/>
              <a:gd name="T42" fmla="*/ 90 w 5006"/>
              <a:gd name="T43" fmla="*/ 28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06" h="1356">
                <a:moveTo>
                  <a:pt x="90" y="280"/>
                </a:moveTo>
                <a:lnTo>
                  <a:pt x="90" y="280"/>
                </a:lnTo>
                <a:cubicBezTo>
                  <a:pt x="99" y="316"/>
                  <a:pt x="99" y="316"/>
                  <a:pt x="99" y="316"/>
                </a:cubicBezTo>
                <a:cubicBezTo>
                  <a:pt x="99" y="316"/>
                  <a:pt x="99" y="316"/>
                  <a:pt x="108" y="316"/>
                </a:cubicBezTo>
                <a:cubicBezTo>
                  <a:pt x="162" y="298"/>
                  <a:pt x="1193" y="63"/>
                  <a:pt x="2574" y="63"/>
                </a:cubicBezTo>
                <a:cubicBezTo>
                  <a:pt x="3288" y="63"/>
                  <a:pt x="4092" y="127"/>
                  <a:pt x="4905" y="316"/>
                </a:cubicBezTo>
                <a:cubicBezTo>
                  <a:pt x="4914" y="280"/>
                  <a:pt x="4914" y="280"/>
                  <a:pt x="4914" y="280"/>
                </a:cubicBezTo>
                <a:cubicBezTo>
                  <a:pt x="4896" y="253"/>
                  <a:pt x="4896" y="253"/>
                  <a:pt x="4896" y="253"/>
                </a:cubicBezTo>
                <a:cubicBezTo>
                  <a:pt x="2403" y="1292"/>
                  <a:pt x="2403" y="1292"/>
                  <a:pt x="2403" y="1292"/>
                </a:cubicBezTo>
                <a:cubicBezTo>
                  <a:pt x="108" y="253"/>
                  <a:pt x="108" y="253"/>
                  <a:pt x="108" y="253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99" y="316"/>
                  <a:pt x="99" y="316"/>
                  <a:pt x="99" y="316"/>
                </a:cubicBezTo>
                <a:cubicBezTo>
                  <a:pt x="90" y="280"/>
                  <a:pt x="90" y="280"/>
                  <a:pt x="90" y="280"/>
                </a:cubicBezTo>
                <a:cubicBezTo>
                  <a:pt x="81" y="307"/>
                  <a:pt x="81" y="307"/>
                  <a:pt x="81" y="307"/>
                </a:cubicBezTo>
                <a:cubicBezTo>
                  <a:pt x="2403" y="1355"/>
                  <a:pt x="2403" y="1355"/>
                  <a:pt x="2403" y="1355"/>
                </a:cubicBezTo>
                <a:cubicBezTo>
                  <a:pt x="5005" y="280"/>
                  <a:pt x="5005" y="280"/>
                  <a:pt x="5005" y="280"/>
                </a:cubicBezTo>
                <a:cubicBezTo>
                  <a:pt x="4914" y="253"/>
                  <a:pt x="4914" y="253"/>
                  <a:pt x="4914" y="253"/>
                </a:cubicBezTo>
                <a:cubicBezTo>
                  <a:pt x="4101" y="63"/>
                  <a:pt x="3288" y="0"/>
                  <a:pt x="2574" y="0"/>
                </a:cubicBezTo>
                <a:cubicBezTo>
                  <a:pt x="1138" y="0"/>
                  <a:pt x="90" y="253"/>
                  <a:pt x="90" y="253"/>
                </a:cubicBezTo>
                <a:cubicBezTo>
                  <a:pt x="0" y="271"/>
                  <a:pt x="0" y="271"/>
                  <a:pt x="0" y="271"/>
                </a:cubicBezTo>
                <a:cubicBezTo>
                  <a:pt x="81" y="307"/>
                  <a:pt x="81" y="307"/>
                  <a:pt x="81" y="307"/>
                </a:cubicBezTo>
                <a:lnTo>
                  <a:pt x="90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83">
            <a:extLst>
              <a:ext uri="{FF2B5EF4-FFF2-40B4-BE49-F238E27FC236}">
                <a16:creationId xmlns:a16="http://schemas.microsoft.com/office/drawing/2014/main" id="{8D43EDDB-5F05-8347-AA67-9B97458C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28" y="7203211"/>
            <a:ext cx="4172736" cy="1603981"/>
          </a:xfrm>
          <a:custGeom>
            <a:avLst/>
            <a:gdLst>
              <a:gd name="T0" fmla="*/ 0 w 4192"/>
              <a:gd name="T1" fmla="*/ 569 h 1609"/>
              <a:gd name="T2" fmla="*/ 0 w 4192"/>
              <a:gd name="T3" fmla="*/ 569 h 1609"/>
              <a:gd name="T4" fmla="*/ 4191 w 4192"/>
              <a:gd name="T5" fmla="*/ 569 h 1609"/>
              <a:gd name="T6" fmla="*/ 2015 w 4192"/>
              <a:gd name="T7" fmla="*/ 1608 h 1609"/>
              <a:gd name="T8" fmla="*/ 0 w 4192"/>
              <a:gd name="T9" fmla="*/ 569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92" h="1609">
                <a:moveTo>
                  <a:pt x="0" y="569"/>
                </a:moveTo>
                <a:lnTo>
                  <a:pt x="0" y="569"/>
                </a:lnTo>
                <a:cubicBezTo>
                  <a:pt x="0" y="569"/>
                  <a:pt x="2060" y="0"/>
                  <a:pt x="4191" y="569"/>
                </a:cubicBezTo>
                <a:cubicBezTo>
                  <a:pt x="2015" y="1608"/>
                  <a:pt x="2015" y="1608"/>
                  <a:pt x="2015" y="1608"/>
                </a:cubicBezTo>
                <a:cubicBezTo>
                  <a:pt x="0" y="569"/>
                  <a:pt x="0" y="569"/>
                  <a:pt x="0" y="569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84">
            <a:extLst>
              <a:ext uri="{FF2B5EF4-FFF2-40B4-BE49-F238E27FC236}">
                <a16:creationId xmlns:a16="http://schemas.microsoft.com/office/drawing/2014/main" id="{D3B31D0A-CAA0-E64D-AFFE-356A0DD0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960" y="7488852"/>
            <a:ext cx="4335084" cy="1353495"/>
          </a:xfrm>
          <a:custGeom>
            <a:avLst/>
            <a:gdLst>
              <a:gd name="T0" fmla="*/ 82 w 4355"/>
              <a:gd name="T1" fmla="*/ 280 h 1357"/>
              <a:gd name="T2" fmla="*/ 82 w 4355"/>
              <a:gd name="T3" fmla="*/ 280 h 1357"/>
              <a:gd name="T4" fmla="*/ 91 w 4355"/>
              <a:gd name="T5" fmla="*/ 307 h 1357"/>
              <a:gd name="T6" fmla="*/ 91 w 4355"/>
              <a:gd name="T7" fmla="*/ 307 h 1357"/>
              <a:gd name="T8" fmla="*/ 2240 w 4355"/>
              <a:gd name="T9" fmla="*/ 54 h 1357"/>
              <a:gd name="T10" fmla="*/ 4264 w 4355"/>
              <a:gd name="T11" fmla="*/ 307 h 1357"/>
              <a:gd name="T12" fmla="*/ 4273 w 4355"/>
              <a:gd name="T13" fmla="*/ 280 h 1357"/>
              <a:gd name="T14" fmla="*/ 4255 w 4355"/>
              <a:gd name="T15" fmla="*/ 253 h 1357"/>
              <a:gd name="T16" fmla="*/ 2097 w 4355"/>
              <a:gd name="T17" fmla="*/ 1283 h 1357"/>
              <a:gd name="T18" fmla="*/ 100 w 4355"/>
              <a:gd name="T19" fmla="*/ 253 h 1357"/>
              <a:gd name="T20" fmla="*/ 82 w 4355"/>
              <a:gd name="T21" fmla="*/ 280 h 1357"/>
              <a:gd name="T22" fmla="*/ 91 w 4355"/>
              <a:gd name="T23" fmla="*/ 307 h 1357"/>
              <a:gd name="T24" fmla="*/ 82 w 4355"/>
              <a:gd name="T25" fmla="*/ 280 h 1357"/>
              <a:gd name="T26" fmla="*/ 73 w 4355"/>
              <a:gd name="T27" fmla="*/ 307 h 1357"/>
              <a:gd name="T28" fmla="*/ 2088 w 4355"/>
              <a:gd name="T29" fmla="*/ 1356 h 1357"/>
              <a:gd name="T30" fmla="*/ 4354 w 4355"/>
              <a:gd name="T31" fmla="*/ 271 h 1357"/>
              <a:gd name="T32" fmla="*/ 4282 w 4355"/>
              <a:gd name="T33" fmla="*/ 253 h 1357"/>
              <a:gd name="T34" fmla="*/ 2240 w 4355"/>
              <a:gd name="T35" fmla="*/ 0 h 1357"/>
              <a:gd name="T36" fmla="*/ 73 w 4355"/>
              <a:gd name="T37" fmla="*/ 253 h 1357"/>
              <a:gd name="T38" fmla="*/ 0 w 4355"/>
              <a:gd name="T39" fmla="*/ 271 h 1357"/>
              <a:gd name="T40" fmla="*/ 73 w 4355"/>
              <a:gd name="T41" fmla="*/ 307 h 1357"/>
              <a:gd name="T42" fmla="*/ 82 w 4355"/>
              <a:gd name="T43" fmla="*/ 28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55" h="1357">
                <a:moveTo>
                  <a:pt x="82" y="280"/>
                </a:moveTo>
                <a:lnTo>
                  <a:pt x="82" y="280"/>
                </a:lnTo>
                <a:cubicBezTo>
                  <a:pt x="91" y="307"/>
                  <a:pt x="91" y="307"/>
                  <a:pt x="91" y="307"/>
                </a:cubicBezTo>
                <a:lnTo>
                  <a:pt x="91" y="307"/>
                </a:lnTo>
                <a:cubicBezTo>
                  <a:pt x="145" y="298"/>
                  <a:pt x="1039" y="54"/>
                  <a:pt x="2240" y="54"/>
                </a:cubicBezTo>
                <a:cubicBezTo>
                  <a:pt x="2855" y="54"/>
                  <a:pt x="3559" y="118"/>
                  <a:pt x="4264" y="307"/>
                </a:cubicBezTo>
                <a:cubicBezTo>
                  <a:pt x="4273" y="280"/>
                  <a:pt x="4273" y="280"/>
                  <a:pt x="4273" y="280"/>
                </a:cubicBezTo>
                <a:cubicBezTo>
                  <a:pt x="4255" y="253"/>
                  <a:pt x="4255" y="253"/>
                  <a:pt x="4255" y="253"/>
                </a:cubicBezTo>
                <a:cubicBezTo>
                  <a:pt x="2097" y="1283"/>
                  <a:pt x="2097" y="1283"/>
                  <a:pt x="2097" y="1283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82" y="280"/>
                  <a:pt x="82" y="280"/>
                  <a:pt x="82" y="280"/>
                </a:cubicBezTo>
                <a:cubicBezTo>
                  <a:pt x="91" y="307"/>
                  <a:pt x="91" y="307"/>
                  <a:pt x="91" y="307"/>
                </a:cubicBezTo>
                <a:cubicBezTo>
                  <a:pt x="82" y="280"/>
                  <a:pt x="82" y="280"/>
                  <a:pt x="82" y="280"/>
                </a:cubicBezTo>
                <a:cubicBezTo>
                  <a:pt x="73" y="307"/>
                  <a:pt x="73" y="307"/>
                  <a:pt x="73" y="307"/>
                </a:cubicBezTo>
                <a:cubicBezTo>
                  <a:pt x="2088" y="1356"/>
                  <a:pt x="2088" y="1356"/>
                  <a:pt x="2088" y="1356"/>
                </a:cubicBezTo>
                <a:cubicBezTo>
                  <a:pt x="4354" y="271"/>
                  <a:pt x="4354" y="271"/>
                  <a:pt x="4354" y="271"/>
                </a:cubicBezTo>
                <a:cubicBezTo>
                  <a:pt x="4282" y="253"/>
                  <a:pt x="4282" y="253"/>
                  <a:pt x="4282" y="253"/>
                </a:cubicBezTo>
                <a:cubicBezTo>
                  <a:pt x="3569" y="63"/>
                  <a:pt x="2864" y="0"/>
                  <a:pt x="2240" y="0"/>
                </a:cubicBezTo>
                <a:cubicBezTo>
                  <a:pt x="994" y="0"/>
                  <a:pt x="82" y="253"/>
                  <a:pt x="73" y="253"/>
                </a:cubicBezTo>
                <a:cubicBezTo>
                  <a:pt x="0" y="271"/>
                  <a:pt x="0" y="271"/>
                  <a:pt x="0" y="271"/>
                </a:cubicBezTo>
                <a:cubicBezTo>
                  <a:pt x="73" y="307"/>
                  <a:pt x="73" y="307"/>
                  <a:pt x="73" y="307"/>
                </a:cubicBezTo>
                <a:cubicBezTo>
                  <a:pt x="82" y="280"/>
                  <a:pt x="82" y="280"/>
                  <a:pt x="82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85">
            <a:extLst>
              <a:ext uri="{FF2B5EF4-FFF2-40B4-BE49-F238E27FC236}">
                <a16:creationId xmlns:a16="http://schemas.microsoft.com/office/drawing/2014/main" id="{79FB0995-FA49-D141-81C9-A4263FD0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326" y="9009337"/>
            <a:ext cx="3738351" cy="1612767"/>
          </a:xfrm>
          <a:custGeom>
            <a:avLst/>
            <a:gdLst>
              <a:gd name="T0" fmla="*/ 0 w 3759"/>
              <a:gd name="T1" fmla="*/ 579 h 1619"/>
              <a:gd name="T2" fmla="*/ 0 w 3759"/>
              <a:gd name="T3" fmla="*/ 579 h 1619"/>
              <a:gd name="T4" fmla="*/ 3758 w 3759"/>
              <a:gd name="T5" fmla="*/ 579 h 1619"/>
              <a:gd name="T6" fmla="*/ 1799 w 3759"/>
              <a:gd name="T7" fmla="*/ 1618 h 1619"/>
              <a:gd name="T8" fmla="*/ 0 w 3759"/>
              <a:gd name="T9" fmla="*/ 57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9" h="1619">
                <a:moveTo>
                  <a:pt x="0" y="579"/>
                </a:moveTo>
                <a:lnTo>
                  <a:pt x="0" y="579"/>
                </a:lnTo>
                <a:cubicBezTo>
                  <a:pt x="0" y="579"/>
                  <a:pt x="1844" y="0"/>
                  <a:pt x="3758" y="579"/>
                </a:cubicBezTo>
                <a:cubicBezTo>
                  <a:pt x="1799" y="1618"/>
                  <a:pt x="1799" y="1618"/>
                  <a:pt x="1799" y="1618"/>
                </a:cubicBezTo>
                <a:lnTo>
                  <a:pt x="0" y="57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86">
            <a:extLst>
              <a:ext uri="{FF2B5EF4-FFF2-40B4-BE49-F238E27FC236}">
                <a16:creationId xmlns:a16="http://schemas.microsoft.com/office/drawing/2014/main" id="{D1187E8C-3635-CB47-9AB2-8E55FEE5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736" y="9299371"/>
            <a:ext cx="3891921" cy="1353495"/>
          </a:xfrm>
          <a:custGeom>
            <a:avLst/>
            <a:gdLst>
              <a:gd name="T0" fmla="*/ 72 w 3913"/>
              <a:gd name="T1" fmla="*/ 290 h 1357"/>
              <a:gd name="T2" fmla="*/ 72 w 3913"/>
              <a:gd name="T3" fmla="*/ 290 h 1357"/>
              <a:gd name="T4" fmla="*/ 81 w 3913"/>
              <a:gd name="T5" fmla="*/ 317 h 1357"/>
              <a:gd name="T6" fmla="*/ 81 w 3913"/>
              <a:gd name="T7" fmla="*/ 317 h 1357"/>
              <a:gd name="T8" fmla="*/ 2005 w 3913"/>
              <a:gd name="T9" fmla="*/ 63 h 1357"/>
              <a:gd name="T10" fmla="*/ 3821 w 3913"/>
              <a:gd name="T11" fmla="*/ 317 h 1357"/>
              <a:gd name="T12" fmla="*/ 3830 w 3913"/>
              <a:gd name="T13" fmla="*/ 290 h 1357"/>
              <a:gd name="T14" fmla="*/ 3812 w 3913"/>
              <a:gd name="T15" fmla="*/ 262 h 1357"/>
              <a:gd name="T16" fmla="*/ 1880 w 3913"/>
              <a:gd name="T17" fmla="*/ 1293 h 1357"/>
              <a:gd name="T18" fmla="*/ 91 w 3913"/>
              <a:gd name="T19" fmla="*/ 262 h 1357"/>
              <a:gd name="T20" fmla="*/ 72 w 3913"/>
              <a:gd name="T21" fmla="*/ 290 h 1357"/>
              <a:gd name="T22" fmla="*/ 81 w 3913"/>
              <a:gd name="T23" fmla="*/ 317 h 1357"/>
              <a:gd name="T24" fmla="*/ 72 w 3913"/>
              <a:gd name="T25" fmla="*/ 290 h 1357"/>
              <a:gd name="T26" fmla="*/ 63 w 3913"/>
              <a:gd name="T27" fmla="*/ 307 h 1357"/>
              <a:gd name="T28" fmla="*/ 1871 w 3913"/>
              <a:gd name="T29" fmla="*/ 1356 h 1357"/>
              <a:gd name="T30" fmla="*/ 3912 w 3913"/>
              <a:gd name="T31" fmla="*/ 281 h 1357"/>
              <a:gd name="T32" fmla="*/ 3839 w 3913"/>
              <a:gd name="T33" fmla="*/ 253 h 1357"/>
              <a:gd name="T34" fmla="*/ 2005 w 3913"/>
              <a:gd name="T35" fmla="*/ 0 h 1357"/>
              <a:gd name="T36" fmla="*/ 63 w 3913"/>
              <a:gd name="T37" fmla="*/ 253 h 1357"/>
              <a:gd name="T38" fmla="*/ 0 w 3913"/>
              <a:gd name="T39" fmla="*/ 281 h 1357"/>
              <a:gd name="T40" fmla="*/ 63 w 3913"/>
              <a:gd name="T41" fmla="*/ 307 h 1357"/>
              <a:gd name="T42" fmla="*/ 72 w 3913"/>
              <a:gd name="T43" fmla="*/ 29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13" h="1357">
                <a:moveTo>
                  <a:pt x="72" y="290"/>
                </a:moveTo>
                <a:lnTo>
                  <a:pt x="72" y="290"/>
                </a:lnTo>
                <a:cubicBezTo>
                  <a:pt x="81" y="317"/>
                  <a:pt x="81" y="317"/>
                  <a:pt x="81" y="317"/>
                </a:cubicBezTo>
                <a:lnTo>
                  <a:pt x="81" y="317"/>
                </a:lnTo>
                <a:cubicBezTo>
                  <a:pt x="136" y="299"/>
                  <a:pt x="931" y="63"/>
                  <a:pt x="2005" y="63"/>
                </a:cubicBezTo>
                <a:cubicBezTo>
                  <a:pt x="2556" y="63"/>
                  <a:pt x="3189" y="127"/>
                  <a:pt x="3821" y="317"/>
                </a:cubicBezTo>
                <a:cubicBezTo>
                  <a:pt x="3830" y="290"/>
                  <a:pt x="3830" y="290"/>
                  <a:pt x="3830" y="290"/>
                </a:cubicBezTo>
                <a:cubicBezTo>
                  <a:pt x="3812" y="262"/>
                  <a:pt x="3812" y="262"/>
                  <a:pt x="3812" y="262"/>
                </a:cubicBezTo>
                <a:cubicBezTo>
                  <a:pt x="1880" y="1293"/>
                  <a:pt x="1880" y="1293"/>
                  <a:pt x="1880" y="1293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72" y="290"/>
                  <a:pt x="72" y="290"/>
                  <a:pt x="72" y="290"/>
                </a:cubicBezTo>
                <a:cubicBezTo>
                  <a:pt x="81" y="317"/>
                  <a:pt x="81" y="317"/>
                  <a:pt x="81" y="317"/>
                </a:cubicBezTo>
                <a:cubicBezTo>
                  <a:pt x="72" y="290"/>
                  <a:pt x="72" y="290"/>
                  <a:pt x="72" y="290"/>
                </a:cubicBezTo>
                <a:cubicBezTo>
                  <a:pt x="63" y="307"/>
                  <a:pt x="63" y="307"/>
                  <a:pt x="63" y="307"/>
                </a:cubicBezTo>
                <a:cubicBezTo>
                  <a:pt x="1871" y="1356"/>
                  <a:pt x="1871" y="1356"/>
                  <a:pt x="1871" y="1356"/>
                </a:cubicBezTo>
                <a:cubicBezTo>
                  <a:pt x="3912" y="281"/>
                  <a:pt x="3912" y="281"/>
                  <a:pt x="3912" y="281"/>
                </a:cubicBezTo>
                <a:cubicBezTo>
                  <a:pt x="3839" y="253"/>
                  <a:pt x="3839" y="253"/>
                  <a:pt x="3839" y="253"/>
                </a:cubicBezTo>
                <a:cubicBezTo>
                  <a:pt x="3198" y="63"/>
                  <a:pt x="2565" y="0"/>
                  <a:pt x="2005" y="0"/>
                </a:cubicBezTo>
                <a:cubicBezTo>
                  <a:pt x="886" y="0"/>
                  <a:pt x="63" y="253"/>
                  <a:pt x="63" y="253"/>
                </a:cubicBezTo>
                <a:cubicBezTo>
                  <a:pt x="0" y="281"/>
                  <a:pt x="0" y="281"/>
                  <a:pt x="0" y="281"/>
                </a:cubicBezTo>
                <a:cubicBezTo>
                  <a:pt x="63" y="307"/>
                  <a:pt x="63" y="307"/>
                  <a:pt x="63" y="307"/>
                </a:cubicBezTo>
                <a:lnTo>
                  <a:pt x="72" y="2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87">
            <a:extLst>
              <a:ext uri="{FF2B5EF4-FFF2-40B4-BE49-F238E27FC236}">
                <a16:creationId xmlns:a16="http://schemas.microsoft.com/office/drawing/2014/main" id="{6689079C-5A68-E744-ABC5-BD4D79D7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467" y="10828645"/>
            <a:ext cx="3128457" cy="1603978"/>
          </a:xfrm>
          <a:custGeom>
            <a:avLst/>
            <a:gdLst>
              <a:gd name="T0" fmla="*/ 0 w 3144"/>
              <a:gd name="T1" fmla="*/ 570 h 1610"/>
              <a:gd name="T2" fmla="*/ 0 w 3144"/>
              <a:gd name="T3" fmla="*/ 570 h 1610"/>
              <a:gd name="T4" fmla="*/ 3143 w 3144"/>
              <a:gd name="T5" fmla="*/ 570 h 1610"/>
              <a:gd name="T6" fmla="*/ 1509 w 3144"/>
              <a:gd name="T7" fmla="*/ 1609 h 1610"/>
              <a:gd name="T8" fmla="*/ 0 w 3144"/>
              <a:gd name="T9" fmla="*/ 57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4" h="1610">
                <a:moveTo>
                  <a:pt x="0" y="570"/>
                </a:moveTo>
                <a:lnTo>
                  <a:pt x="0" y="570"/>
                </a:lnTo>
                <a:cubicBezTo>
                  <a:pt x="0" y="570"/>
                  <a:pt x="1545" y="0"/>
                  <a:pt x="3143" y="570"/>
                </a:cubicBezTo>
                <a:cubicBezTo>
                  <a:pt x="1509" y="1609"/>
                  <a:pt x="1509" y="1609"/>
                  <a:pt x="1509" y="1609"/>
                </a:cubicBezTo>
                <a:lnTo>
                  <a:pt x="0" y="57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88">
            <a:extLst>
              <a:ext uri="{FF2B5EF4-FFF2-40B4-BE49-F238E27FC236}">
                <a16:creationId xmlns:a16="http://schemas.microsoft.com/office/drawing/2014/main" id="{F5EBB985-E0D6-1F4F-84E3-B3BCD6E5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653" y="11118679"/>
            <a:ext cx="3264476" cy="1353495"/>
          </a:xfrm>
          <a:custGeom>
            <a:avLst/>
            <a:gdLst>
              <a:gd name="T0" fmla="*/ 64 w 3281"/>
              <a:gd name="T1" fmla="*/ 281 h 1357"/>
              <a:gd name="T2" fmla="*/ 64 w 3281"/>
              <a:gd name="T3" fmla="*/ 281 h 1357"/>
              <a:gd name="T4" fmla="*/ 73 w 3281"/>
              <a:gd name="T5" fmla="*/ 308 h 1357"/>
              <a:gd name="T6" fmla="*/ 73 w 3281"/>
              <a:gd name="T7" fmla="*/ 308 h 1357"/>
              <a:gd name="T8" fmla="*/ 1680 w 3281"/>
              <a:gd name="T9" fmla="*/ 55 h 1357"/>
              <a:gd name="T10" fmla="*/ 3198 w 3281"/>
              <a:gd name="T11" fmla="*/ 308 h 1357"/>
              <a:gd name="T12" fmla="*/ 3207 w 3281"/>
              <a:gd name="T13" fmla="*/ 281 h 1357"/>
              <a:gd name="T14" fmla="*/ 3189 w 3281"/>
              <a:gd name="T15" fmla="*/ 253 h 1357"/>
              <a:gd name="T16" fmla="*/ 1573 w 3281"/>
              <a:gd name="T17" fmla="*/ 1284 h 1357"/>
              <a:gd name="T18" fmla="*/ 82 w 3281"/>
              <a:gd name="T19" fmla="*/ 253 h 1357"/>
              <a:gd name="T20" fmla="*/ 64 w 3281"/>
              <a:gd name="T21" fmla="*/ 281 h 1357"/>
              <a:gd name="T22" fmla="*/ 73 w 3281"/>
              <a:gd name="T23" fmla="*/ 308 h 1357"/>
              <a:gd name="T24" fmla="*/ 64 w 3281"/>
              <a:gd name="T25" fmla="*/ 281 h 1357"/>
              <a:gd name="T26" fmla="*/ 46 w 3281"/>
              <a:gd name="T27" fmla="*/ 308 h 1357"/>
              <a:gd name="T28" fmla="*/ 1573 w 3281"/>
              <a:gd name="T29" fmla="*/ 1356 h 1357"/>
              <a:gd name="T30" fmla="*/ 3280 w 3281"/>
              <a:gd name="T31" fmla="*/ 272 h 1357"/>
              <a:gd name="T32" fmla="*/ 3216 w 3281"/>
              <a:gd name="T33" fmla="*/ 253 h 1357"/>
              <a:gd name="T34" fmla="*/ 1680 w 3281"/>
              <a:gd name="T35" fmla="*/ 0 h 1357"/>
              <a:gd name="T36" fmla="*/ 55 w 3281"/>
              <a:gd name="T37" fmla="*/ 253 h 1357"/>
              <a:gd name="T38" fmla="*/ 0 w 3281"/>
              <a:gd name="T39" fmla="*/ 272 h 1357"/>
              <a:gd name="T40" fmla="*/ 46 w 3281"/>
              <a:gd name="T41" fmla="*/ 308 h 1357"/>
              <a:gd name="T42" fmla="*/ 64 w 3281"/>
              <a:gd name="T43" fmla="*/ 281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81" h="1357">
                <a:moveTo>
                  <a:pt x="64" y="281"/>
                </a:moveTo>
                <a:lnTo>
                  <a:pt x="64" y="281"/>
                </a:lnTo>
                <a:cubicBezTo>
                  <a:pt x="73" y="308"/>
                  <a:pt x="73" y="308"/>
                  <a:pt x="73" y="308"/>
                </a:cubicBezTo>
                <a:lnTo>
                  <a:pt x="73" y="308"/>
                </a:lnTo>
                <a:cubicBezTo>
                  <a:pt x="91" y="299"/>
                  <a:pt x="768" y="55"/>
                  <a:pt x="1680" y="55"/>
                </a:cubicBezTo>
                <a:cubicBezTo>
                  <a:pt x="2141" y="55"/>
                  <a:pt x="2665" y="118"/>
                  <a:pt x="3198" y="308"/>
                </a:cubicBezTo>
                <a:cubicBezTo>
                  <a:pt x="3207" y="281"/>
                  <a:pt x="3207" y="281"/>
                  <a:pt x="3207" y="281"/>
                </a:cubicBezTo>
                <a:cubicBezTo>
                  <a:pt x="3189" y="253"/>
                  <a:pt x="3189" y="253"/>
                  <a:pt x="3189" y="253"/>
                </a:cubicBezTo>
                <a:cubicBezTo>
                  <a:pt x="1573" y="1284"/>
                  <a:pt x="1573" y="1284"/>
                  <a:pt x="1573" y="1284"/>
                </a:cubicBezTo>
                <a:cubicBezTo>
                  <a:pt x="82" y="253"/>
                  <a:pt x="82" y="253"/>
                  <a:pt x="82" y="253"/>
                </a:cubicBezTo>
                <a:cubicBezTo>
                  <a:pt x="64" y="281"/>
                  <a:pt x="64" y="281"/>
                  <a:pt x="64" y="281"/>
                </a:cubicBezTo>
                <a:cubicBezTo>
                  <a:pt x="73" y="308"/>
                  <a:pt x="73" y="308"/>
                  <a:pt x="73" y="308"/>
                </a:cubicBezTo>
                <a:cubicBezTo>
                  <a:pt x="64" y="281"/>
                  <a:pt x="64" y="281"/>
                  <a:pt x="64" y="281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1573" y="1356"/>
                  <a:pt x="1573" y="1356"/>
                  <a:pt x="1573" y="1356"/>
                </a:cubicBezTo>
                <a:cubicBezTo>
                  <a:pt x="3280" y="272"/>
                  <a:pt x="3280" y="272"/>
                  <a:pt x="3280" y="272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2683" y="64"/>
                  <a:pt x="2150" y="0"/>
                  <a:pt x="1680" y="0"/>
                </a:cubicBezTo>
                <a:cubicBezTo>
                  <a:pt x="741" y="0"/>
                  <a:pt x="55" y="253"/>
                  <a:pt x="55" y="253"/>
                </a:cubicBezTo>
                <a:cubicBezTo>
                  <a:pt x="0" y="272"/>
                  <a:pt x="0" y="272"/>
                  <a:pt x="0" y="272"/>
                </a:cubicBezTo>
                <a:cubicBezTo>
                  <a:pt x="46" y="308"/>
                  <a:pt x="46" y="308"/>
                  <a:pt x="46" y="308"/>
                </a:cubicBezTo>
                <a:lnTo>
                  <a:pt x="64" y="2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89">
            <a:extLst>
              <a:ext uri="{FF2B5EF4-FFF2-40B4-BE49-F238E27FC236}">
                <a16:creationId xmlns:a16="http://schemas.microsoft.com/office/drawing/2014/main" id="{11CF0AE2-3DE7-0D4C-BCA0-5165D88A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474" y="7383385"/>
            <a:ext cx="4386" cy="43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9F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90">
            <a:extLst>
              <a:ext uri="{FF2B5EF4-FFF2-40B4-BE49-F238E27FC236}">
                <a16:creationId xmlns:a16="http://schemas.microsoft.com/office/drawing/2014/main" id="{08CD0297-2FA3-544E-B1F8-68DFA683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532" y="7427330"/>
            <a:ext cx="4386" cy="43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E8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91">
            <a:extLst>
              <a:ext uri="{FF2B5EF4-FFF2-40B4-BE49-F238E27FC236}">
                <a16:creationId xmlns:a16="http://schemas.microsoft.com/office/drawing/2014/main" id="{9388994B-EE5E-5B4A-A53F-A1E63F7B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898" y="7343834"/>
            <a:ext cx="3729576" cy="197752"/>
          </a:xfrm>
          <a:custGeom>
            <a:avLst/>
            <a:gdLst>
              <a:gd name="T0" fmla="*/ 759 w 3750"/>
              <a:gd name="T1" fmla="*/ 144 h 199"/>
              <a:gd name="T2" fmla="*/ 759 w 3750"/>
              <a:gd name="T3" fmla="*/ 144 h 199"/>
              <a:gd name="T4" fmla="*/ 0 w 3750"/>
              <a:gd name="T5" fmla="*/ 144 h 199"/>
              <a:gd name="T6" fmla="*/ 723 w 3750"/>
              <a:gd name="T7" fmla="*/ 198 h 199"/>
              <a:gd name="T8" fmla="*/ 1193 w 3750"/>
              <a:gd name="T9" fmla="*/ 162 h 199"/>
              <a:gd name="T10" fmla="*/ 759 w 3750"/>
              <a:gd name="T11" fmla="*/ 144 h 199"/>
              <a:gd name="T12" fmla="*/ 3740 w 3750"/>
              <a:gd name="T13" fmla="*/ 0 h 199"/>
              <a:gd name="T14" fmla="*/ 3740 w 3750"/>
              <a:gd name="T15" fmla="*/ 0 h 199"/>
              <a:gd name="T16" fmla="*/ 2204 w 3750"/>
              <a:gd name="T17" fmla="*/ 153 h 199"/>
              <a:gd name="T18" fmla="*/ 2656 w 3750"/>
              <a:gd name="T19" fmla="*/ 180 h 199"/>
              <a:gd name="T20" fmla="*/ 3749 w 3750"/>
              <a:gd name="T21" fmla="*/ 63 h 199"/>
              <a:gd name="T22" fmla="*/ 3749 w 3750"/>
              <a:gd name="T23" fmla="*/ 63 h 199"/>
              <a:gd name="T24" fmla="*/ 3749 w 3750"/>
              <a:gd name="T25" fmla="*/ 63 h 199"/>
              <a:gd name="T26" fmla="*/ 3749 w 3750"/>
              <a:gd name="T27" fmla="*/ 36 h 199"/>
              <a:gd name="T28" fmla="*/ 3740 w 3750"/>
              <a:gd name="T29" fmla="*/ 0 h 199"/>
              <a:gd name="T30" fmla="*/ 759 w 3750"/>
              <a:gd name="T31" fmla="*/ 14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0" h="199">
                <a:moveTo>
                  <a:pt x="759" y="144"/>
                </a:moveTo>
                <a:lnTo>
                  <a:pt x="759" y="144"/>
                </a:lnTo>
                <a:cubicBezTo>
                  <a:pt x="0" y="144"/>
                  <a:pt x="0" y="144"/>
                  <a:pt x="0" y="144"/>
                </a:cubicBezTo>
                <a:cubicBezTo>
                  <a:pt x="244" y="171"/>
                  <a:pt x="479" y="189"/>
                  <a:pt x="723" y="198"/>
                </a:cubicBezTo>
                <a:cubicBezTo>
                  <a:pt x="867" y="180"/>
                  <a:pt x="1030" y="171"/>
                  <a:pt x="1193" y="162"/>
                </a:cubicBezTo>
                <a:cubicBezTo>
                  <a:pt x="1048" y="153"/>
                  <a:pt x="904" y="153"/>
                  <a:pt x="759" y="144"/>
                </a:cubicBezTo>
                <a:lnTo>
                  <a:pt x="3740" y="0"/>
                </a:lnTo>
                <a:lnTo>
                  <a:pt x="3740" y="0"/>
                </a:lnTo>
                <a:cubicBezTo>
                  <a:pt x="3234" y="81"/>
                  <a:pt x="2719" y="126"/>
                  <a:pt x="2204" y="153"/>
                </a:cubicBezTo>
                <a:cubicBezTo>
                  <a:pt x="2358" y="153"/>
                  <a:pt x="2502" y="171"/>
                  <a:pt x="2656" y="180"/>
                </a:cubicBezTo>
                <a:cubicBezTo>
                  <a:pt x="3026" y="153"/>
                  <a:pt x="3387" y="117"/>
                  <a:pt x="3749" y="63"/>
                </a:cubicBezTo>
                <a:lnTo>
                  <a:pt x="3749" y="63"/>
                </a:lnTo>
                <a:lnTo>
                  <a:pt x="3749" y="63"/>
                </a:lnTo>
                <a:cubicBezTo>
                  <a:pt x="3749" y="36"/>
                  <a:pt x="3749" y="36"/>
                  <a:pt x="3749" y="36"/>
                </a:cubicBezTo>
                <a:cubicBezTo>
                  <a:pt x="3740" y="0"/>
                  <a:pt x="3740" y="0"/>
                  <a:pt x="3740" y="0"/>
                </a:cubicBezTo>
                <a:lnTo>
                  <a:pt x="759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92">
            <a:extLst>
              <a:ext uri="{FF2B5EF4-FFF2-40B4-BE49-F238E27FC236}">
                <a16:creationId xmlns:a16="http://schemas.microsoft.com/office/drawing/2014/main" id="{3DFAD972-F52C-364E-BAA4-1E0699FE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532" y="7392174"/>
            <a:ext cx="548466" cy="65916"/>
          </a:xfrm>
          <a:custGeom>
            <a:avLst/>
            <a:gdLst>
              <a:gd name="T0" fmla="*/ 0 w 552"/>
              <a:gd name="T1" fmla="*/ 0 h 64"/>
              <a:gd name="T2" fmla="*/ 0 w 552"/>
              <a:gd name="T3" fmla="*/ 0 h 64"/>
              <a:gd name="T4" fmla="*/ 0 w 552"/>
              <a:gd name="T5" fmla="*/ 36 h 64"/>
              <a:gd name="T6" fmla="*/ 0 w 552"/>
              <a:gd name="T7" fmla="*/ 63 h 64"/>
              <a:gd name="T8" fmla="*/ 551 w 552"/>
              <a:gd name="T9" fmla="*/ 63 h 64"/>
              <a:gd name="T10" fmla="*/ 153 w 552"/>
              <a:gd name="T11" fmla="*/ 18 h 64"/>
              <a:gd name="T12" fmla="*/ 153 w 552"/>
              <a:gd name="T13" fmla="*/ 18 h 64"/>
              <a:gd name="T14" fmla="*/ 153 w 552"/>
              <a:gd name="T15" fmla="*/ 18 h 64"/>
              <a:gd name="T16" fmla="*/ 144 w 552"/>
              <a:gd name="T17" fmla="*/ 18 h 64"/>
              <a:gd name="T18" fmla="*/ 144 w 552"/>
              <a:gd name="T19" fmla="*/ 18 h 64"/>
              <a:gd name="T20" fmla="*/ 27 w 552"/>
              <a:gd name="T21" fmla="*/ 9 h 64"/>
              <a:gd name="T22" fmla="*/ 18 w 552"/>
              <a:gd name="T23" fmla="*/ 0 h 64"/>
              <a:gd name="T24" fmla="*/ 0 w 552"/>
              <a:gd name="T2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2" h="64">
                <a:moveTo>
                  <a:pt x="0" y="0"/>
                </a:moveTo>
                <a:lnTo>
                  <a:pt x="0" y="0"/>
                </a:lnTo>
                <a:cubicBezTo>
                  <a:pt x="0" y="36"/>
                  <a:pt x="0" y="36"/>
                  <a:pt x="0" y="36"/>
                </a:cubicBezTo>
                <a:cubicBezTo>
                  <a:pt x="0" y="63"/>
                  <a:pt x="0" y="63"/>
                  <a:pt x="0" y="63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425" y="54"/>
                  <a:pt x="289" y="36"/>
                  <a:pt x="153" y="18"/>
                </a:cubicBezTo>
                <a:lnTo>
                  <a:pt x="153" y="18"/>
                </a:lnTo>
                <a:lnTo>
                  <a:pt x="153" y="18"/>
                </a:lnTo>
                <a:cubicBezTo>
                  <a:pt x="153" y="18"/>
                  <a:pt x="153" y="18"/>
                  <a:pt x="144" y="18"/>
                </a:cubicBezTo>
                <a:lnTo>
                  <a:pt x="144" y="18"/>
                </a:lnTo>
                <a:cubicBezTo>
                  <a:pt x="108" y="18"/>
                  <a:pt x="63" y="9"/>
                  <a:pt x="27" y="9"/>
                </a:cubicBezTo>
                <a:cubicBezTo>
                  <a:pt x="18" y="9"/>
                  <a:pt x="18" y="9"/>
                  <a:pt x="18" y="0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rgbClr val="74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93">
            <a:extLst>
              <a:ext uri="{FF2B5EF4-FFF2-40B4-BE49-F238E27FC236}">
                <a16:creationId xmlns:a16="http://schemas.microsoft.com/office/drawing/2014/main" id="{3571F0F9-E463-B843-982C-E30FEB65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532" y="7453697"/>
            <a:ext cx="1053057" cy="35156"/>
          </a:xfrm>
          <a:custGeom>
            <a:avLst/>
            <a:gdLst>
              <a:gd name="T0" fmla="*/ 551 w 1058"/>
              <a:gd name="T1" fmla="*/ 0 h 37"/>
              <a:gd name="T2" fmla="*/ 551 w 1058"/>
              <a:gd name="T3" fmla="*/ 0 h 37"/>
              <a:gd name="T4" fmla="*/ 0 w 1058"/>
              <a:gd name="T5" fmla="*/ 0 h 37"/>
              <a:gd name="T6" fmla="*/ 0 w 1058"/>
              <a:gd name="T7" fmla="*/ 0 h 37"/>
              <a:gd name="T8" fmla="*/ 0 w 1058"/>
              <a:gd name="T9" fmla="*/ 0 h 37"/>
              <a:gd name="T10" fmla="*/ 298 w 1058"/>
              <a:gd name="T11" fmla="*/ 36 h 37"/>
              <a:gd name="T12" fmla="*/ 1057 w 1058"/>
              <a:gd name="T13" fmla="*/ 36 h 37"/>
              <a:gd name="T14" fmla="*/ 551 w 105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8" h="37">
                <a:moveTo>
                  <a:pt x="551" y="0"/>
                </a:moveTo>
                <a:lnTo>
                  <a:pt x="551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99" y="9"/>
                  <a:pt x="199" y="27"/>
                  <a:pt x="298" y="36"/>
                </a:cubicBezTo>
                <a:cubicBezTo>
                  <a:pt x="1057" y="36"/>
                  <a:pt x="1057" y="36"/>
                  <a:pt x="1057" y="36"/>
                </a:cubicBezTo>
                <a:cubicBezTo>
                  <a:pt x="885" y="27"/>
                  <a:pt x="723" y="9"/>
                  <a:pt x="55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96">
            <a:extLst>
              <a:ext uri="{FF2B5EF4-FFF2-40B4-BE49-F238E27FC236}">
                <a16:creationId xmlns:a16="http://schemas.microsoft.com/office/drawing/2014/main" id="{76BD010B-2ADA-E749-9BE5-F3D4B684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515" y="3968886"/>
            <a:ext cx="5589976" cy="1784152"/>
          </a:xfrm>
          <a:custGeom>
            <a:avLst/>
            <a:gdLst>
              <a:gd name="T0" fmla="*/ 5583 w 5620"/>
              <a:gd name="T1" fmla="*/ 0 h 1790"/>
              <a:gd name="T2" fmla="*/ 5583 w 5620"/>
              <a:gd name="T3" fmla="*/ 0 h 1790"/>
              <a:gd name="T4" fmla="*/ 36 w 5620"/>
              <a:gd name="T5" fmla="*/ 0 h 1790"/>
              <a:gd name="T6" fmla="*/ 0 w 5620"/>
              <a:gd name="T7" fmla="*/ 0 h 1790"/>
              <a:gd name="T8" fmla="*/ 27 w 5620"/>
              <a:gd name="T9" fmla="*/ 154 h 1790"/>
              <a:gd name="T10" fmla="*/ 307 w 5620"/>
              <a:gd name="T11" fmla="*/ 1527 h 1790"/>
              <a:gd name="T12" fmla="*/ 316 w 5620"/>
              <a:gd name="T13" fmla="*/ 1554 h 1790"/>
              <a:gd name="T14" fmla="*/ 2548 w 5620"/>
              <a:gd name="T15" fmla="*/ 1780 h 1790"/>
              <a:gd name="T16" fmla="*/ 3071 w 5620"/>
              <a:gd name="T17" fmla="*/ 1780 h 1790"/>
              <a:gd name="T18" fmla="*/ 5303 w 5620"/>
              <a:gd name="T19" fmla="*/ 1554 h 1790"/>
              <a:gd name="T20" fmla="*/ 5312 w 5620"/>
              <a:gd name="T21" fmla="*/ 1527 h 1790"/>
              <a:gd name="T22" fmla="*/ 5592 w 5620"/>
              <a:gd name="T23" fmla="*/ 154 h 1790"/>
              <a:gd name="T24" fmla="*/ 5619 w 5620"/>
              <a:gd name="T25" fmla="*/ 0 h 1790"/>
              <a:gd name="T26" fmla="*/ 5583 w 5620"/>
              <a:gd name="T27" fmla="*/ 0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20" h="1790">
                <a:moveTo>
                  <a:pt x="5583" y="0"/>
                </a:moveTo>
                <a:lnTo>
                  <a:pt x="5583" y="0"/>
                </a:lnTo>
                <a:cubicBezTo>
                  <a:pt x="3758" y="434"/>
                  <a:pt x="1861" y="434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307" y="1527"/>
                  <a:pt x="307" y="1527"/>
                  <a:pt x="307" y="1527"/>
                </a:cubicBezTo>
                <a:cubicBezTo>
                  <a:pt x="316" y="1554"/>
                  <a:pt x="316" y="1554"/>
                  <a:pt x="316" y="1554"/>
                </a:cubicBezTo>
                <a:cubicBezTo>
                  <a:pt x="1048" y="1690"/>
                  <a:pt x="1798" y="1771"/>
                  <a:pt x="2548" y="1780"/>
                </a:cubicBezTo>
                <a:cubicBezTo>
                  <a:pt x="2720" y="1789"/>
                  <a:pt x="2899" y="1789"/>
                  <a:pt x="3071" y="1780"/>
                </a:cubicBezTo>
                <a:cubicBezTo>
                  <a:pt x="3821" y="1771"/>
                  <a:pt x="4571" y="1690"/>
                  <a:pt x="5303" y="1554"/>
                </a:cubicBezTo>
                <a:cubicBezTo>
                  <a:pt x="5312" y="1527"/>
                  <a:pt x="5312" y="1527"/>
                  <a:pt x="5312" y="1527"/>
                </a:cubicBezTo>
                <a:cubicBezTo>
                  <a:pt x="5592" y="154"/>
                  <a:pt x="5592" y="154"/>
                  <a:pt x="5592" y="154"/>
                </a:cubicBezTo>
                <a:cubicBezTo>
                  <a:pt x="5619" y="0"/>
                  <a:pt x="5619" y="0"/>
                  <a:pt x="5619" y="0"/>
                </a:cubicBezTo>
                <a:lnTo>
                  <a:pt x="55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97">
            <a:extLst>
              <a:ext uri="{FF2B5EF4-FFF2-40B4-BE49-F238E27FC236}">
                <a16:creationId xmlns:a16="http://schemas.microsoft.com/office/drawing/2014/main" id="{A40B7EEA-61F7-D244-8F4D-ED62465E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88" y="3951308"/>
            <a:ext cx="5647015" cy="1819308"/>
          </a:xfrm>
          <a:custGeom>
            <a:avLst/>
            <a:gdLst>
              <a:gd name="T0" fmla="*/ 5610 w 5674"/>
              <a:gd name="T1" fmla="*/ 18 h 1826"/>
              <a:gd name="T2" fmla="*/ 5610 w 5674"/>
              <a:gd name="T3" fmla="*/ 18 h 1826"/>
              <a:gd name="T4" fmla="*/ 5610 w 5674"/>
              <a:gd name="T5" fmla="*/ 0 h 1826"/>
              <a:gd name="T6" fmla="*/ 2837 w 5674"/>
              <a:gd name="T7" fmla="*/ 325 h 1826"/>
              <a:gd name="T8" fmla="*/ 63 w 5674"/>
              <a:gd name="T9" fmla="*/ 0 h 1826"/>
              <a:gd name="T10" fmla="*/ 63 w 5674"/>
              <a:gd name="T11" fmla="*/ 0 h 1826"/>
              <a:gd name="T12" fmla="*/ 0 w 5674"/>
              <a:gd name="T13" fmla="*/ 0 h 1826"/>
              <a:gd name="T14" fmla="*/ 36 w 5674"/>
              <a:gd name="T15" fmla="*/ 172 h 1826"/>
              <a:gd name="T16" fmla="*/ 316 w 5674"/>
              <a:gd name="T17" fmla="*/ 1545 h 1826"/>
              <a:gd name="T18" fmla="*/ 325 w 5674"/>
              <a:gd name="T19" fmla="*/ 1581 h 1826"/>
              <a:gd name="T20" fmla="*/ 334 w 5674"/>
              <a:gd name="T21" fmla="*/ 1590 h 1826"/>
              <a:gd name="T22" fmla="*/ 2575 w 5674"/>
              <a:gd name="T23" fmla="*/ 1817 h 1826"/>
              <a:gd name="T24" fmla="*/ 2837 w 5674"/>
              <a:gd name="T25" fmla="*/ 1825 h 1826"/>
              <a:gd name="T26" fmla="*/ 3098 w 5674"/>
              <a:gd name="T27" fmla="*/ 1817 h 1826"/>
              <a:gd name="T28" fmla="*/ 5339 w 5674"/>
              <a:gd name="T29" fmla="*/ 1590 h 1826"/>
              <a:gd name="T30" fmla="*/ 5348 w 5674"/>
              <a:gd name="T31" fmla="*/ 1581 h 1826"/>
              <a:gd name="T32" fmla="*/ 5357 w 5674"/>
              <a:gd name="T33" fmla="*/ 1545 h 1826"/>
              <a:gd name="T34" fmla="*/ 5637 w 5674"/>
              <a:gd name="T35" fmla="*/ 172 h 1826"/>
              <a:gd name="T36" fmla="*/ 5673 w 5674"/>
              <a:gd name="T37" fmla="*/ 0 h 1826"/>
              <a:gd name="T38" fmla="*/ 5610 w 5674"/>
              <a:gd name="T39" fmla="*/ 0 h 1826"/>
              <a:gd name="T40" fmla="*/ 5610 w 5674"/>
              <a:gd name="T41" fmla="*/ 0 h 1826"/>
              <a:gd name="T42" fmla="*/ 5610 w 5674"/>
              <a:gd name="T43" fmla="*/ 18 h 1826"/>
              <a:gd name="T44" fmla="*/ 5610 w 5674"/>
              <a:gd name="T45" fmla="*/ 36 h 1826"/>
              <a:gd name="T46" fmla="*/ 5628 w 5674"/>
              <a:gd name="T47" fmla="*/ 36 h 1826"/>
              <a:gd name="T48" fmla="*/ 5601 w 5674"/>
              <a:gd name="T49" fmla="*/ 163 h 1826"/>
              <a:gd name="T50" fmla="*/ 5321 w 5674"/>
              <a:gd name="T51" fmla="*/ 1536 h 1826"/>
              <a:gd name="T52" fmla="*/ 5312 w 5674"/>
              <a:gd name="T53" fmla="*/ 1564 h 1826"/>
              <a:gd name="T54" fmla="*/ 5330 w 5674"/>
              <a:gd name="T55" fmla="*/ 1572 h 1826"/>
              <a:gd name="T56" fmla="*/ 5330 w 5674"/>
              <a:gd name="T57" fmla="*/ 1554 h 1826"/>
              <a:gd name="T58" fmla="*/ 3098 w 5674"/>
              <a:gd name="T59" fmla="*/ 1780 h 1826"/>
              <a:gd name="T60" fmla="*/ 2837 w 5674"/>
              <a:gd name="T61" fmla="*/ 1789 h 1826"/>
              <a:gd name="T62" fmla="*/ 2575 w 5674"/>
              <a:gd name="T63" fmla="*/ 1780 h 1826"/>
              <a:gd name="T64" fmla="*/ 343 w 5674"/>
              <a:gd name="T65" fmla="*/ 1554 h 1826"/>
              <a:gd name="T66" fmla="*/ 343 w 5674"/>
              <a:gd name="T67" fmla="*/ 1572 h 1826"/>
              <a:gd name="T68" fmla="*/ 361 w 5674"/>
              <a:gd name="T69" fmla="*/ 1564 h 1826"/>
              <a:gd name="T70" fmla="*/ 352 w 5674"/>
              <a:gd name="T71" fmla="*/ 1536 h 1826"/>
              <a:gd name="T72" fmla="*/ 72 w 5674"/>
              <a:gd name="T73" fmla="*/ 163 h 1826"/>
              <a:gd name="T74" fmla="*/ 45 w 5674"/>
              <a:gd name="T75" fmla="*/ 36 h 1826"/>
              <a:gd name="T76" fmla="*/ 63 w 5674"/>
              <a:gd name="T77" fmla="*/ 36 h 1826"/>
              <a:gd name="T78" fmla="*/ 63 w 5674"/>
              <a:gd name="T79" fmla="*/ 18 h 1826"/>
              <a:gd name="T80" fmla="*/ 54 w 5674"/>
              <a:gd name="T81" fmla="*/ 27 h 1826"/>
              <a:gd name="T82" fmla="*/ 2837 w 5674"/>
              <a:gd name="T83" fmla="*/ 362 h 1826"/>
              <a:gd name="T84" fmla="*/ 5619 w 5674"/>
              <a:gd name="T85" fmla="*/ 27 h 1826"/>
              <a:gd name="T86" fmla="*/ 5610 w 5674"/>
              <a:gd name="T87" fmla="*/ 18 h 1826"/>
              <a:gd name="T88" fmla="*/ 5610 w 5674"/>
              <a:gd name="T89" fmla="*/ 36 h 1826"/>
              <a:gd name="T90" fmla="*/ 5610 w 5674"/>
              <a:gd name="T91" fmla="*/ 18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74" h="1826">
                <a:moveTo>
                  <a:pt x="5610" y="18"/>
                </a:moveTo>
                <a:lnTo>
                  <a:pt x="5610" y="18"/>
                </a:lnTo>
                <a:cubicBezTo>
                  <a:pt x="5610" y="0"/>
                  <a:pt x="5610" y="0"/>
                  <a:pt x="5610" y="0"/>
                </a:cubicBezTo>
                <a:cubicBezTo>
                  <a:pt x="4697" y="217"/>
                  <a:pt x="3767" y="325"/>
                  <a:pt x="2837" y="325"/>
                </a:cubicBezTo>
                <a:cubicBezTo>
                  <a:pt x="1906" y="325"/>
                  <a:pt x="976" y="217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316" y="1545"/>
                  <a:pt x="316" y="1545"/>
                  <a:pt x="316" y="1545"/>
                </a:cubicBezTo>
                <a:cubicBezTo>
                  <a:pt x="325" y="1581"/>
                  <a:pt x="325" y="1581"/>
                  <a:pt x="325" y="1581"/>
                </a:cubicBezTo>
                <a:cubicBezTo>
                  <a:pt x="334" y="1590"/>
                  <a:pt x="334" y="1590"/>
                  <a:pt x="334" y="1590"/>
                </a:cubicBezTo>
                <a:cubicBezTo>
                  <a:pt x="1075" y="1726"/>
                  <a:pt x="1825" y="1807"/>
                  <a:pt x="2575" y="1817"/>
                </a:cubicBezTo>
                <a:cubicBezTo>
                  <a:pt x="2665" y="1825"/>
                  <a:pt x="2747" y="1825"/>
                  <a:pt x="2837" y="1825"/>
                </a:cubicBezTo>
                <a:cubicBezTo>
                  <a:pt x="2926" y="1825"/>
                  <a:pt x="3008" y="1825"/>
                  <a:pt x="3098" y="1817"/>
                </a:cubicBezTo>
                <a:cubicBezTo>
                  <a:pt x="3848" y="1807"/>
                  <a:pt x="4598" y="1726"/>
                  <a:pt x="5339" y="1590"/>
                </a:cubicBezTo>
                <a:cubicBezTo>
                  <a:pt x="5348" y="1581"/>
                  <a:pt x="5348" y="1581"/>
                  <a:pt x="5348" y="1581"/>
                </a:cubicBezTo>
                <a:cubicBezTo>
                  <a:pt x="5357" y="1545"/>
                  <a:pt x="5357" y="1545"/>
                  <a:pt x="5357" y="1545"/>
                </a:cubicBezTo>
                <a:cubicBezTo>
                  <a:pt x="5637" y="172"/>
                  <a:pt x="5637" y="172"/>
                  <a:pt x="5637" y="172"/>
                </a:cubicBezTo>
                <a:cubicBezTo>
                  <a:pt x="5673" y="0"/>
                  <a:pt x="5673" y="0"/>
                  <a:pt x="5673" y="0"/>
                </a:cubicBezTo>
                <a:cubicBezTo>
                  <a:pt x="5610" y="0"/>
                  <a:pt x="5610" y="0"/>
                  <a:pt x="5610" y="0"/>
                </a:cubicBezTo>
                <a:lnTo>
                  <a:pt x="5610" y="0"/>
                </a:lnTo>
                <a:cubicBezTo>
                  <a:pt x="5610" y="18"/>
                  <a:pt x="5610" y="18"/>
                  <a:pt x="5610" y="18"/>
                </a:cubicBezTo>
                <a:cubicBezTo>
                  <a:pt x="5610" y="36"/>
                  <a:pt x="5610" y="36"/>
                  <a:pt x="5610" y="36"/>
                </a:cubicBezTo>
                <a:cubicBezTo>
                  <a:pt x="5628" y="36"/>
                  <a:pt x="5628" y="36"/>
                  <a:pt x="5628" y="36"/>
                </a:cubicBezTo>
                <a:cubicBezTo>
                  <a:pt x="5601" y="163"/>
                  <a:pt x="5601" y="163"/>
                  <a:pt x="5601" y="163"/>
                </a:cubicBezTo>
                <a:cubicBezTo>
                  <a:pt x="5321" y="1536"/>
                  <a:pt x="5321" y="1536"/>
                  <a:pt x="5321" y="1536"/>
                </a:cubicBezTo>
                <a:cubicBezTo>
                  <a:pt x="5312" y="1564"/>
                  <a:pt x="5312" y="1564"/>
                  <a:pt x="5312" y="1564"/>
                </a:cubicBezTo>
                <a:cubicBezTo>
                  <a:pt x="5330" y="1572"/>
                  <a:pt x="5330" y="1572"/>
                  <a:pt x="5330" y="1572"/>
                </a:cubicBezTo>
                <a:cubicBezTo>
                  <a:pt x="5330" y="1554"/>
                  <a:pt x="5330" y="1554"/>
                  <a:pt x="5330" y="1554"/>
                </a:cubicBezTo>
                <a:cubicBezTo>
                  <a:pt x="4589" y="1690"/>
                  <a:pt x="3848" y="1771"/>
                  <a:pt x="3098" y="1780"/>
                </a:cubicBezTo>
                <a:cubicBezTo>
                  <a:pt x="3008" y="1789"/>
                  <a:pt x="2926" y="1789"/>
                  <a:pt x="2837" y="1789"/>
                </a:cubicBezTo>
                <a:cubicBezTo>
                  <a:pt x="2747" y="1789"/>
                  <a:pt x="2665" y="1789"/>
                  <a:pt x="2575" y="1780"/>
                </a:cubicBezTo>
                <a:cubicBezTo>
                  <a:pt x="1825" y="1771"/>
                  <a:pt x="1084" y="1690"/>
                  <a:pt x="343" y="1554"/>
                </a:cubicBezTo>
                <a:cubicBezTo>
                  <a:pt x="343" y="1572"/>
                  <a:pt x="343" y="1572"/>
                  <a:pt x="343" y="1572"/>
                </a:cubicBezTo>
                <a:cubicBezTo>
                  <a:pt x="361" y="1564"/>
                  <a:pt x="361" y="1564"/>
                  <a:pt x="361" y="1564"/>
                </a:cubicBezTo>
                <a:cubicBezTo>
                  <a:pt x="352" y="1536"/>
                  <a:pt x="352" y="1536"/>
                  <a:pt x="352" y="1536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45" y="36"/>
                  <a:pt x="45" y="36"/>
                  <a:pt x="45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63" y="18"/>
                  <a:pt x="63" y="18"/>
                </a:cubicBezTo>
                <a:cubicBezTo>
                  <a:pt x="54" y="27"/>
                  <a:pt x="54" y="27"/>
                  <a:pt x="54" y="27"/>
                </a:cubicBezTo>
                <a:cubicBezTo>
                  <a:pt x="966" y="253"/>
                  <a:pt x="1906" y="362"/>
                  <a:pt x="2837" y="362"/>
                </a:cubicBezTo>
                <a:cubicBezTo>
                  <a:pt x="3767" y="362"/>
                  <a:pt x="4706" y="253"/>
                  <a:pt x="5619" y="27"/>
                </a:cubicBezTo>
                <a:cubicBezTo>
                  <a:pt x="5610" y="18"/>
                  <a:pt x="5610" y="18"/>
                  <a:pt x="5610" y="18"/>
                </a:cubicBezTo>
                <a:cubicBezTo>
                  <a:pt x="5610" y="36"/>
                  <a:pt x="5610" y="36"/>
                  <a:pt x="5610" y="36"/>
                </a:cubicBezTo>
                <a:lnTo>
                  <a:pt x="5610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98">
            <a:extLst>
              <a:ext uri="{FF2B5EF4-FFF2-40B4-BE49-F238E27FC236}">
                <a16:creationId xmlns:a16="http://schemas.microsoft.com/office/drawing/2014/main" id="{B9B4188C-7D86-714A-BD13-B86E9067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184" y="7712969"/>
            <a:ext cx="4352634" cy="1647925"/>
          </a:xfrm>
          <a:custGeom>
            <a:avLst/>
            <a:gdLst>
              <a:gd name="T0" fmla="*/ 326 w 4374"/>
              <a:gd name="T1" fmla="*/ 36 h 1654"/>
              <a:gd name="T2" fmla="*/ 326 w 4374"/>
              <a:gd name="T3" fmla="*/ 36 h 1654"/>
              <a:gd name="T4" fmla="*/ 0 w 4374"/>
              <a:gd name="T5" fmla="*/ 0 h 1654"/>
              <a:gd name="T6" fmla="*/ 307 w 4374"/>
              <a:gd name="T7" fmla="*/ 1491 h 1654"/>
              <a:gd name="T8" fmla="*/ 307 w 4374"/>
              <a:gd name="T9" fmla="*/ 1509 h 1654"/>
              <a:gd name="T10" fmla="*/ 4065 w 4374"/>
              <a:gd name="T11" fmla="*/ 1509 h 1654"/>
              <a:gd name="T12" fmla="*/ 4065 w 4374"/>
              <a:gd name="T13" fmla="*/ 1491 h 1654"/>
              <a:gd name="T14" fmla="*/ 4373 w 4374"/>
              <a:gd name="T15" fmla="*/ 0 h 1654"/>
              <a:gd name="T16" fmla="*/ 326 w 4374"/>
              <a:gd name="T17" fmla="*/ 36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4" h="1654">
                <a:moveTo>
                  <a:pt x="326" y="36"/>
                </a:moveTo>
                <a:lnTo>
                  <a:pt x="326" y="36"/>
                </a:lnTo>
                <a:cubicBezTo>
                  <a:pt x="217" y="27"/>
                  <a:pt x="109" y="9"/>
                  <a:pt x="0" y="0"/>
                </a:cubicBezTo>
                <a:cubicBezTo>
                  <a:pt x="307" y="1491"/>
                  <a:pt x="307" y="1491"/>
                  <a:pt x="307" y="1491"/>
                </a:cubicBezTo>
                <a:cubicBezTo>
                  <a:pt x="307" y="1509"/>
                  <a:pt x="307" y="1509"/>
                  <a:pt x="307" y="1509"/>
                </a:cubicBezTo>
                <a:cubicBezTo>
                  <a:pt x="1554" y="1653"/>
                  <a:pt x="2819" y="1653"/>
                  <a:pt x="4065" y="1509"/>
                </a:cubicBezTo>
                <a:cubicBezTo>
                  <a:pt x="4065" y="1491"/>
                  <a:pt x="4065" y="1491"/>
                  <a:pt x="4065" y="1491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3026" y="199"/>
                  <a:pt x="1672" y="208"/>
                  <a:pt x="326" y="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99">
            <a:extLst>
              <a:ext uri="{FF2B5EF4-FFF2-40B4-BE49-F238E27FC236}">
                <a16:creationId xmlns:a16="http://schemas.microsoft.com/office/drawing/2014/main" id="{D88EE08D-251F-4B44-87D2-86D78376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633" y="7686602"/>
            <a:ext cx="4387736" cy="1656714"/>
          </a:xfrm>
          <a:custGeom>
            <a:avLst/>
            <a:gdLst>
              <a:gd name="T0" fmla="*/ 344 w 4410"/>
              <a:gd name="T1" fmla="*/ 63 h 1664"/>
              <a:gd name="T2" fmla="*/ 344 w 4410"/>
              <a:gd name="T3" fmla="*/ 63 h 1664"/>
              <a:gd name="T4" fmla="*/ 344 w 4410"/>
              <a:gd name="T5" fmla="*/ 45 h 1664"/>
              <a:gd name="T6" fmla="*/ 18 w 4410"/>
              <a:gd name="T7" fmla="*/ 9 h 1664"/>
              <a:gd name="T8" fmla="*/ 0 w 4410"/>
              <a:gd name="T9" fmla="*/ 0 h 1664"/>
              <a:gd name="T10" fmla="*/ 307 w 4410"/>
              <a:gd name="T11" fmla="*/ 1518 h 1664"/>
              <a:gd name="T12" fmla="*/ 316 w 4410"/>
              <a:gd name="T13" fmla="*/ 1554 h 1664"/>
              <a:gd name="T14" fmla="*/ 325 w 4410"/>
              <a:gd name="T15" fmla="*/ 1554 h 1664"/>
              <a:gd name="T16" fmla="*/ 2205 w 4410"/>
              <a:gd name="T17" fmla="*/ 1663 h 1664"/>
              <a:gd name="T18" fmla="*/ 4083 w 4410"/>
              <a:gd name="T19" fmla="*/ 1554 h 1664"/>
              <a:gd name="T20" fmla="*/ 4092 w 4410"/>
              <a:gd name="T21" fmla="*/ 1554 h 1664"/>
              <a:gd name="T22" fmla="*/ 4102 w 4410"/>
              <a:gd name="T23" fmla="*/ 1518 h 1664"/>
              <a:gd name="T24" fmla="*/ 4409 w 4410"/>
              <a:gd name="T25" fmla="*/ 0 h 1664"/>
              <a:gd name="T26" fmla="*/ 4391 w 4410"/>
              <a:gd name="T27" fmla="*/ 9 h 1664"/>
              <a:gd name="T28" fmla="*/ 2205 w 4410"/>
              <a:gd name="T29" fmla="*/ 163 h 1664"/>
              <a:gd name="T30" fmla="*/ 344 w 4410"/>
              <a:gd name="T31" fmla="*/ 45 h 1664"/>
              <a:gd name="T32" fmla="*/ 344 w 4410"/>
              <a:gd name="T33" fmla="*/ 63 h 1664"/>
              <a:gd name="T34" fmla="*/ 344 w 4410"/>
              <a:gd name="T35" fmla="*/ 81 h 1664"/>
              <a:gd name="T36" fmla="*/ 2205 w 4410"/>
              <a:gd name="T37" fmla="*/ 199 h 1664"/>
              <a:gd name="T38" fmla="*/ 4391 w 4410"/>
              <a:gd name="T39" fmla="*/ 45 h 1664"/>
              <a:gd name="T40" fmla="*/ 4391 w 4410"/>
              <a:gd name="T41" fmla="*/ 27 h 1664"/>
              <a:gd name="T42" fmla="*/ 4372 w 4410"/>
              <a:gd name="T43" fmla="*/ 18 h 1664"/>
              <a:gd name="T44" fmla="*/ 4065 w 4410"/>
              <a:gd name="T45" fmla="*/ 1518 h 1664"/>
              <a:gd name="T46" fmla="*/ 4065 w 4410"/>
              <a:gd name="T47" fmla="*/ 1536 h 1664"/>
              <a:gd name="T48" fmla="*/ 4083 w 4410"/>
              <a:gd name="T49" fmla="*/ 1536 h 1664"/>
              <a:gd name="T50" fmla="*/ 4083 w 4410"/>
              <a:gd name="T51" fmla="*/ 1518 h 1664"/>
              <a:gd name="T52" fmla="*/ 2205 w 4410"/>
              <a:gd name="T53" fmla="*/ 1626 h 1664"/>
              <a:gd name="T54" fmla="*/ 325 w 4410"/>
              <a:gd name="T55" fmla="*/ 1518 h 1664"/>
              <a:gd name="T56" fmla="*/ 325 w 4410"/>
              <a:gd name="T57" fmla="*/ 1536 h 1664"/>
              <a:gd name="T58" fmla="*/ 344 w 4410"/>
              <a:gd name="T59" fmla="*/ 1536 h 1664"/>
              <a:gd name="T60" fmla="*/ 344 w 4410"/>
              <a:gd name="T61" fmla="*/ 1518 h 1664"/>
              <a:gd name="T62" fmla="*/ 36 w 4410"/>
              <a:gd name="T63" fmla="*/ 18 h 1664"/>
              <a:gd name="T64" fmla="*/ 18 w 4410"/>
              <a:gd name="T65" fmla="*/ 27 h 1664"/>
              <a:gd name="T66" fmla="*/ 18 w 4410"/>
              <a:gd name="T67" fmla="*/ 45 h 1664"/>
              <a:gd name="T68" fmla="*/ 344 w 4410"/>
              <a:gd name="T69" fmla="*/ 81 h 1664"/>
              <a:gd name="T70" fmla="*/ 344 w 4410"/>
              <a:gd name="T71" fmla="*/ 6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10" h="1664">
                <a:moveTo>
                  <a:pt x="344" y="63"/>
                </a:moveTo>
                <a:lnTo>
                  <a:pt x="344" y="63"/>
                </a:lnTo>
                <a:cubicBezTo>
                  <a:pt x="344" y="45"/>
                  <a:pt x="344" y="45"/>
                  <a:pt x="344" y="45"/>
                </a:cubicBezTo>
                <a:cubicBezTo>
                  <a:pt x="235" y="36"/>
                  <a:pt x="127" y="18"/>
                  <a:pt x="18" y="9"/>
                </a:cubicBezTo>
                <a:cubicBezTo>
                  <a:pt x="0" y="0"/>
                  <a:pt x="0" y="0"/>
                  <a:pt x="0" y="0"/>
                </a:cubicBezTo>
                <a:cubicBezTo>
                  <a:pt x="307" y="1518"/>
                  <a:pt x="307" y="1518"/>
                  <a:pt x="307" y="1518"/>
                </a:cubicBezTo>
                <a:cubicBezTo>
                  <a:pt x="316" y="1554"/>
                  <a:pt x="316" y="1554"/>
                  <a:pt x="316" y="1554"/>
                </a:cubicBezTo>
                <a:cubicBezTo>
                  <a:pt x="325" y="1554"/>
                  <a:pt x="325" y="1554"/>
                  <a:pt x="325" y="1554"/>
                </a:cubicBezTo>
                <a:cubicBezTo>
                  <a:pt x="949" y="1626"/>
                  <a:pt x="1581" y="1663"/>
                  <a:pt x="2205" y="1663"/>
                </a:cubicBezTo>
                <a:cubicBezTo>
                  <a:pt x="2827" y="1663"/>
                  <a:pt x="3460" y="1626"/>
                  <a:pt x="4083" y="1554"/>
                </a:cubicBezTo>
                <a:cubicBezTo>
                  <a:pt x="4092" y="1554"/>
                  <a:pt x="4092" y="1554"/>
                  <a:pt x="4092" y="1554"/>
                </a:cubicBezTo>
                <a:cubicBezTo>
                  <a:pt x="4102" y="1518"/>
                  <a:pt x="4102" y="1518"/>
                  <a:pt x="4102" y="1518"/>
                </a:cubicBezTo>
                <a:cubicBezTo>
                  <a:pt x="4409" y="0"/>
                  <a:pt x="4409" y="0"/>
                  <a:pt x="4409" y="0"/>
                </a:cubicBezTo>
                <a:cubicBezTo>
                  <a:pt x="4391" y="9"/>
                  <a:pt x="4391" y="9"/>
                  <a:pt x="4391" y="9"/>
                </a:cubicBezTo>
                <a:cubicBezTo>
                  <a:pt x="3659" y="108"/>
                  <a:pt x="2936" y="163"/>
                  <a:pt x="2205" y="163"/>
                </a:cubicBezTo>
                <a:cubicBezTo>
                  <a:pt x="1581" y="163"/>
                  <a:pt x="967" y="127"/>
                  <a:pt x="344" y="45"/>
                </a:cubicBezTo>
                <a:cubicBezTo>
                  <a:pt x="344" y="63"/>
                  <a:pt x="344" y="63"/>
                  <a:pt x="344" y="63"/>
                </a:cubicBezTo>
                <a:cubicBezTo>
                  <a:pt x="344" y="81"/>
                  <a:pt x="344" y="81"/>
                  <a:pt x="344" y="81"/>
                </a:cubicBezTo>
                <a:cubicBezTo>
                  <a:pt x="958" y="163"/>
                  <a:pt x="1581" y="199"/>
                  <a:pt x="2205" y="199"/>
                </a:cubicBezTo>
                <a:cubicBezTo>
                  <a:pt x="2936" y="199"/>
                  <a:pt x="3668" y="145"/>
                  <a:pt x="4391" y="45"/>
                </a:cubicBezTo>
                <a:cubicBezTo>
                  <a:pt x="4391" y="27"/>
                  <a:pt x="4391" y="27"/>
                  <a:pt x="4391" y="27"/>
                </a:cubicBezTo>
                <a:cubicBezTo>
                  <a:pt x="4372" y="18"/>
                  <a:pt x="4372" y="18"/>
                  <a:pt x="4372" y="18"/>
                </a:cubicBezTo>
                <a:cubicBezTo>
                  <a:pt x="4065" y="1518"/>
                  <a:pt x="4065" y="1518"/>
                  <a:pt x="4065" y="1518"/>
                </a:cubicBezTo>
                <a:cubicBezTo>
                  <a:pt x="4065" y="1536"/>
                  <a:pt x="4065" y="1536"/>
                  <a:pt x="4065" y="1536"/>
                </a:cubicBezTo>
                <a:cubicBezTo>
                  <a:pt x="4083" y="1536"/>
                  <a:pt x="4083" y="1536"/>
                  <a:pt x="4083" y="1536"/>
                </a:cubicBezTo>
                <a:cubicBezTo>
                  <a:pt x="4083" y="1518"/>
                  <a:pt x="4083" y="1518"/>
                  <a:pt x="4083" y="1518"/>
                </a:cubicBezTo>
                <a:cubicBezTo>
                  <a:pt x="3460" y="1590"/>
                  <a:pt x="2827" y="1626"/>
                  <a:pt x="2205" y="1626"/>
                </a:cubicBezTo>
                <a:cubicBezTo>
                  <a:pt x="1581" y="1626"/>
                  <a:pt x="949" y="1590"/>
                  <a:pt x="325" y="1518"/>
                </a:cubicBezTo>
                <a:cubicBezTo>
                  <a:pt x="325" y="1536"/>
                  <a:pt x="325" y="1536"/>
                  <a:pt x="325" y="1536"/>
                </a:cubicBezTo>
                <a:cubicBezTo>
                  <a:pt x="344" y="1536"/>
                  <a:pt x="344" y="1536"/>
                  <a:pt x="344" y="1536"/>
                </a:cubicBezTo>
                <a:cubicBezTo>
                  <a:pt x="344" y="1518"/>
                  <a:pt x="344" y="1518"/>
                  <a:pt x="344" y="1518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127" y="54"/>
                  <a:pt x="235" y="72"/>
                  <a:pt x="344" y="81"/>
                </a:cubicBezTo>
                <a:lnTo>
                  <a:pt x="344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00">
            <a:extLst>
              <a:ext uri="{FF2B5EF4-FFF2-40B4-BE49-F238E27FC236}">
                <a16:creationId xmlns:a16="http://schemas.microsoft.com/office/drawing/2014/main" id="{B7943C3F-2BF2-9A47-90A4-0D4F1186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326" y="9549854"/>
            <a:ext cx="3738351" cy="1568825"/>
          </a:xfrm>
          <a:custGeom>
            <a:avLst/>
            <a:gdLst>
              <a:gd name="T0" fmla="*/ 0 w 3759"/>
              <a:gd name="T1" fmla="*/ 0 h 1573"/>
              <a:gd name="T2" fmla="*/ 0 w 3759"/>
              <a:gd name="T3" fmla="*/ 0 h 1573"/>
              <a:gd name="T4" fmla="*/ 308 w 3759"/>
              <a:gd name="T5" fmla="*/ 1509 h 1573"/>
              <a:gd name="T6" fmla="*/ 488 w 3759"/>
              <a:gd name="T7" fmla="*/ 1518 h 1573"/>
              <a:gd name="T8" fmla="*/ 1735 w 3759"/>
              <a:gd name="T9" fmla="*/ 1572 h 1573"/>
              <a:gd name="T10" fmla="*/ 1880 w 3759"/>
              <a:gd name="T11" fmla="*/ 1572 h 1573"/>
              <a:gd name="T12" fmla="*/ 2032 w 3759"/>
              <a:gd name="T13" fmla="*/ 1572 h 1573"/>
              <a:gd name="T14" fmla="*/ 3451 w 3759"/>
              <a:gd name="T15" fmla="*/ 1509 h 1573"/>
              <a:gd name="T16" fmla="*/ 3758 w 3759"/>
              <a:gd name="T17" fmla="*/ 0 h 1573"/>
              <a:gd name="T18" fmla="*/ 0 w 3759"/>
              <a:gd name="T1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9" h="1573">
                <a:moveTo>
                  <a:pt x="0" y="0"/>
                </a:moveTo>
                <a:lnTo>
                  <a:pt x="0" y="0"/>
                </a:lnTo>
                <a:cubicBezTo>
                  <a:pt x="308" y="1509"/>
                  <a:pt x="308" y="1509"/>
                  <a:pt x="308" y="1509"/>
                </a:cubicBezTo>
                <a:cubicBezTo>
                  <a:pt x="362" y="1509"/>
                  <a:pt x="425" y="1518"/>
                  <a:pt x="488" y="1518"/>
                </a:cubicBezTo>
                <a:cubicBezTo>
                  <a:pt x="904" y="1555"/>
                  <a:pt x="1320" y="1572"/>
                  <a:pt x="1735" y="1572"/>
                </a:cubicBezTo>
                <a:cubicBezTo>
                  <a:pt x="1780" y="1572"/>
                  <a:pt x="1835" y="1572"/>
                  <a:pt x="1880" y="1572"/>
                </a:cubicBezTo>
                <a:cubicBezTo>
                  <a:pt x="1933" y="1572"/>
                  <a:pt x="1978" y="1572"/>
                  <a:pt x="2032" y="1572"/>
                </a:cubicBezTo>
                <a:cubicBezTo>
                  <a:pt x="2502" y="1572"/>
                  <a:pt x="2981" y="1546"/>
                  <a:pt x="3451" y="1509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2512" y="145"/>
                  <a:pt x="1247" y="145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01">
            <a:extLst>
              <a:ext uri="{FF2B5EF4-FFF2-40B4-BE49-F238E27FC236}">
                <a16:creationId xmlns:a16="http://schemas.microsoft.com/office/drawing/2014/main" id="{DC00BBE7-8ECF-F041-B7AB-4042A356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775" y="9532277"/>
            <a:ext cx="3777842" cy="1603981"/>
          </a:xfrm>
          <a:custGeom>
            <a:avLst/>
            <a:gdLst>
              <a:gd name="T0" fmla="*/ 18 w 3796"/>
              <a:gd name="T1" fmla="*/ 18 h 1610"/>
              <a:gd name="T2" fmla="*/ 18 w 3796"/>
              <a:gd name="T3" fmla="*/ 18 h 1610"/>
              <a:gd name="T4" fmla="*/ 0 w 3796"/>
              <a:gd name="T5" fmla="*/ 27 h 1610"/>
              <a:gd name="T6" fmla="*/ 308 w 3796"/>
              <a:gd name="T7" fmla="*/ 1536 h 1610"/>
              <a:gd name="T8" fmla="*/ 326 w 3796"/>
              <a:gd name="T9" fmla="*/ 1545 h 1610"/>
              <a:gd name="T10" fmla="*/ 497 w 3796"/>
              <a:gd name="T11" fmla="*/ 1554 h 1610"/>
              <a:gd name="T12" fmla="*/ 1753 w 3796"/>
              <a:gd name="T13" fmla="*/ 1609 h 1610"/>
              <a:gd name="T14" fmla="*/ 1898 w 3796"/>
              <a:gd name="T15" fmla="*/ 1609 h 1610"/>
              <a:gd name="T16" fmla="*/ 2050 w 3796"/>
              <a:gd name="T17" fmla="*/ 1609 h 1610"/>
              <a:gd name="T18" fmla="*/ 3469 w 3796"/>
              <a:gd name="T19" fmla="*/ 1545 h 1610"/>
              <a:gd name="T20" fmla="*/ 3487 w 3796"/>
              <a:gd name="T21" fmla="*/ 1536 h 1610"/>
              <a:gd name="T22" fmla="*/ 3795 w 3796"/>
              <a:gd name="T23" fmla="*/ 0 h 1610"/>
              <a:gd name="T24" fmla="*/ 3776 w 3796"/>
              <a:gd name="T25" fmla="*/ 0 h 1610"/>
              <a:gd name="T26" fmla="*/ 1898 w 3796"/>
              <a:gd name="T27" fmla="*/ 109 h 1610"/>
              <a:gd name="T28" fmla="*/ 18 w 3796"/>
              <a:gd name="T29" fmla="*/ 0 h 1610"/>
              <a:gd name="T30" fmla="*/ 0 w 3796"/>
              <a:gd name="T31" fmla="*/ 0 h 1610"/>
              <a:gd name="T32" fmla="*/ 0 w 3796"/>
              <a:gd name="T33" fmla="*/ 27 h 1610"/>
              <a:gd name="T34" fmla="*/ 18 w 3796"/>
              <a:gd name="T35" fmla="*/ 18 h 1610"/>
              <a:gd name="T36" fmla="*/ 18 w 3796"/>
              <a:gd name="T37" fmla="*/ 36 h 1610"/>
              <a:gd name="T38" fmla="*/ 1898 w 3796"/>
              <a:gd name="T39" fmla="*/ 145 h 1610"/>
              <a:gd name="T40" fmla="*/ 3776 w 3796"/>
              <a:gd name="T41" fmla="*/ 36 h 1610"/>
              <a:gd name="T42" fmla="*/ 3776 w 3796"/>
              <a:gd name="T43" fmla="*/ 18 h 1610"/>
              <a:gd name="T44" fmla="*/ 3758 w 3796"/>
              <a:gd name="T45" fmla="*/ 18 h 1610"/>
              <a:gd name="T46" fmla="*/ 3451 w 3796"/>
              <a:gd name="T47" fmla="*/ 1518 h 1610"/>
              <a:gd name="T48" fmla="*/ 3469 w 3796"/>
              <a:gd name="T49" fmla="*/ 1527 h 1610"/>
              <a:gd name="T50" fmla="*/ 3469 w 3796"/>
              <a:gd name="T51" fmla="*/ 1509 h 1610"/>
              <a:gd name="T52" fmla="*/ 2041 w 3796"/>
              <a:gd name="T53" fmla="*/ 1573 h 1610"/>
              <a:gd name="T54" fmla="*/ 1898 w 3796"/>
              <a:gd name="T55" fmla="*/ 1573 h 1610"/>
              <a:gd name="T56" fmla="*/ 1753 w 3796"/>
              <a:gd name="T57" fmla="*/ 1573 h 1610"/>
              <a:gd name="T58" fmla="*/ 506 w 3796"/>
              <a:gd name="T59" fmla="*/ 1518 h 1610"/>
              <a:gd name="T60" fmla="*/ 326 w 3796"/>
              <a:gd name="T61" fmla="*/ 1509 h 1610"/>
              <a:gd name="T62" fmla="*/ 326 w 3796"/>
              <a:gd name="T63" fmla="*/ 1527 h 1610"/>
              <a:gd name="T64" fmla="*/ 344 w 3796"/>
              <a:gd name="T65" fmla="*/ 1518 h 1610"/>
              <a:gd name="T66" fmla="*/ 37 w 3796"/>
              <a:gd name="T67" fmla="*/ 18 h 1610"/>
              <a:gd name="T68" fmla="*/ 18 w 3796"/>
              <a:gd name="T69" fmla="*/ 18 h 1610"/>
              <a:gd name="T70" fmla="*/ 18 w 3796"/>
              <a:gd name="T71" fmla="*/ 36 h 1610"/>
              <a:gd name="T72" fmla="*/ 18 w 3796"/>
              <a:gd name="T73" fmla="*/ 18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96" h="1610">
                <a:moveTo>
                  <a:pt x="18" y="18"/>
                </a:moveTo>
                <a:lnTo>
                  <a:pt x="18" y="18"/>
                </a:lnTo>
                <a:cubicBezTo>
                  <a:pt x="0" y="27"/>
                  <a:pt x="0" y="27"/>
                  <a:pt x="0" y="27"/>
                </a:cubicBezTo>
                <a:cubicBezTo>
                  <a:pt x="308" y="1536"/>
                  <a:pt x="308" y="1536"/>
                  <a:pt x="308" y="1536"/>
                </a:cubicBezTo>
                <a:cubicBezTo>
                  <a:pt x="326" y="1545"/>
                  <a:pt x="326" y="1545"/>
                  <a:pt x="326" y="1545"/>
                </a:cubicBezTo>
                <a:cubicBezTo>
                  <a:pt x="380" y="1545"/>
                  <a:pt x="443" y="1554"/>
                  <a:pt x="497" y="1554"/>
                </a:cubicBezTo>
                <a:cubicBezTo>
                  <a:pt x="913" y="1590"/>
                  <a:pt x="1338" y="1609"/>
                  <a:pt x="1753" y="1609"/>
                </a:cubicBezTo>
                <a:cubicBezTo>
                  <a:pt x="1798" y="1609"/>
                  <a:pt x="1853" y="1609"/>
                  <a:pt x="1898" y="1609"/>
                </a:cubicBezTo>
                <a:cubicBezTo>
                  <a:pt x="1951" y="1609"/>
                  <a:pt x="1996" y="1609"/>
                  <a:pt x="2050" y="1609"/>
                </a:cubicBezTo>
                <a:cubicBezTo>
                  <a:pt x="2520" y="1609"/>
                  <a:pt x="2999" y="1581"/>
                  <a:pt x="3469" y="1545"/>
                </a:cubicBezTo>
                <a:cubicBezTo>
                  <a:pt x="3487" y="1536"/>
                  <a:pt x="3487" y="1536"/>
                  <a:pt x="3487" y="1536"/>
                </a:cubicBezTo>
                <a:cubicBezTo>
                  <a:pt x="3795" y="0"/>
                  <a:pt x="3795" y="0"/>
                  <a:pt x="3795" y="0"/>
                </a:cubicBezTo>
                <a:cubicBezTo>
                  <a:pt x="3776" y="0"/>
                  <a:pt x="3776" y="0"/>
                  <a:pt x="3776" y="0"/>
                </a:cubicBezTo>
                <a:cubicBezTo>
                  <a:pt x="3153" y="72"/>
                  <a:pt x="2520" y="109"/>
                  <a:pt x="1898" y="109"/>
                </a:cubicBezTo>
                <a:cubicBezTo>
                  <a:pt x="1274" y="109"/>
                  <a:pt x="642" y="72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36"/>
                  <a:pt x="18" y="36"/>
                  <a:pt x="18" y="36"/>
                </a:cubicBezTo>
                <a:cubicBezTo>
                  <a:pt x="642" y="109"/>
                  <a:pt x="1274" y="145"/>
                  <a:pt x="1898" y="145"/>
                </a:cubicBezTo>
                <a:cubicBezTo>
                  <a:pt x="2520" y="145"/>
                  <a:pt x="3153" y="109"/>
                  <a:pt x="3776" y="36"/>
                </a:cubicBezTo>
                <a:cubicBezTo>
                  <a:pt x="3776" y="18"/>
                  <a:pt x="3776" y="18"/>
                  <a:pt x="3776" y="18"/>
                </a:cubicBezTo>
                <a:cubicBezTo>
                  <a:pt x="3758" y="18"/>
                  <a:pt x="3758" y="18"/>
                  <a:pt x="3758" y="18"/>
                </a:cubicBezTo>
                <a:cubicBezTo>
                  <a:pt x="3451" y="1518"/>
                  <a:pt x="3451" y="1518"/>
                  <a:pt x="3451" y="1518"/>
                </a:cubicBezTo>
                <a:cubicBezTo>
                  <a:pt x="3469" y="1527"/>
                  <a:pt x="3469" y="1527"/>
                  <a:pt x="3469" y="1527"/>
                </a:cubicBezTo>
                <a:cubicBezTo>
                  <a:pt x="3469" y="1509"/>
                  <a:pt x="3469" y="1509"/>
                  <a:pt x="3469" y="1509"/>
                </a:cubicBezTo>
                <a:cubicBezTo>
                  <a:pt x="2999" y="1545"/>
                  <a:pt x="2520" y="1573"/>
                  <a:pt x="2041" y="1573"/>
                </a:cubicBezTo>
                <a:cubicBezTo>
                  <a:pt x="1996" y="1573"/>
                  <a:pt x="1942" y="1573"/>
                  <a:pt x="1898" y="1573"/>
                </a:cubicBezTo>
                <a:cubicBezTo>
                  <a:pt x="1853" y="1573"/>
                  <a:pt x="1798" y="1573"/>
                  <a:pt x="1753" y="1573"/>
                </a:cubicBezTo>
                <a:cubicBezTo>
                  <a:pt x="1338" y="1573"/>
                  <a:pt x="922" y="1554"/>
                  <a:pt x="506" y="1518"/>
                </a:cubicBezTo>
                <a:cubicBezTo>
                  <a:pt x="443" y="1518"/>
                  <a:pt x="389" y="1509"/>
                  <a:pt x="326" y="1509"/>
                </a:cubicBezTo>
                <a:cubicBezTo>
                  <a:pt x="326" y="1527"/>
                  <a:pt x="326" y="1527"/>
                  <a:pt x="326" y="1527"/>
                </a:cubicBezTo>
                <a:cubicBezTo>
                  <a:pt x="344" y="1518"/>
                  <a:pt x="344" y="1518"/>
                  <a:pt x="344" y="1518"/>
                </a:cubicBezTo>
                <a:cubicBezTo>
                  <a:pt x="37" y="18"/>
                  <a:pt x="37" y="18"/>
                  <a:pt x="3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36"/>
                  <a:pt x="18" y="36"/>
                  <a:pt x="18" y="36"/>
                </a:cubicBezTo>
                <a:lnTo>
                  <a:pt x="18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02">
            <a:extLst>
              <a:ext uri="{FF2B5EF4-FFF2-40B4-BE49-F238E27FC236}">
                <a16:creationId xmlns:a16="http://schemas.microsoft.com/office/drawing/2014/main" id="{03D5D456-F655-DF48-A98B-7FDDDB2F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432" y="5854112"/>
            <a:ext cx="4962528" cy="1735812"/>
          </a:xfrm>
          <a:custGeom>
            <a:avLst/>
            <a:gdLst>
              <a:gd name="T0" fmla="*/ 2232 w 4988"/>
              <a:gd name="T1" fmla="*/ 226 h 1744"/>
              <a:gd name="T2" fmla="*/ 2232 w 4988"/>
              <a:gd name="T3" fmla="*/ 226 h 1744"/>
              <a:gd name="T4" fmla="*/ 0 w 4988"/>
              <a:gd name="T5" fmla="*/ 0 h 1744"/>
              <a:gd name="T6" fmla="*/ 298 w 4988"/>
              <a:gd name="T7" fmla="*/ 1499 h 1744"/>
              <a:gd name="T8" fmla="*/ 307 w 4988"/>
              <a:gd name="T9" fmla="*/ 1535 h 1744"/>
              <a:gd name="T10" fmla="*/ 633 w 4988"/>
              <a:gd name="T11" fmla="*/ 1580 h 1744"/>
              <a:gd name="T12" fmla="*/ 4680 w 4988"/>
              <a:gd name="T13" fmla="*/ 1535 h 1744"/>
              <a:gd name="T14" fmla="*/ 4689 w 4988"/>
              <a:gd name="T15" fmla="*/ 1499 h 1744"/>
              <a:gd name="T16" fmla="*/ 4987 w 4988"/>
              <a:gd name="T17" fmla="*/ 0 h 1744"/>
              <a:gd name="T18" fmla="*/ 2755 w 4988"/>
              <a:gd name="T19" fmla="*/ 226 h 1744"/>
              <a:gd name="T20" fmla="*/ 2232 w 4988"/>
              <a:gd name="T21" fmla="*/ 226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8" h="1744">
                <a:moveTo>
                  <a:pt x="2232" y="226"/>
                </a:moveTo>
                <a:lnTo>
                  <a:pt x="2232" y="226"/>
                </a:lnTo>
                <a:cubicBezTo>
                  <a:pt x="1482" y="217"/>
                  <a:pt x="732" y="135"/>
                  <a:pt x="0" y="0"/>
                </a:cubicBezTo>
                <a:cubicBezTo>
                  <a:pt x="298" y="1499"/>
                  <a:pt x="298" y="1499"/>
                  <a:pt x="298" y="1499"/>
                </a:cubicBezTo>
                <a:cubicBezTo>
                  <a:pt x="307" y="1535"/>
                  <a:pt x="307" y="1535"/>
                  <a:pt x="307" y="1535"/>
                </a:cubicBezTo>
                <a:cubicBezTo>
                  <a:pt x="416" y="1544"/>
                  <a:pt x="524" y="1562"/>
                  <a:pt x="633" y="1580"/>
                </a:cubicBezTo>
                <a:cubicBezTo>
                  <a:pt x="1979" y="1743"/>
                  <a:pt x="3333" y="1734"/>
                  <a:pt x="4680" y="1535"/>
                </a:cubicBezTo>
                <a:cubicBezTo>
                  <a:pt x="4689" y="1499"/>
                  <a:pt x="4689" y="1499"/>
                  <a:pt x="4689" y="1499"/>
                </a:cubicBezTo>
                <a:cubicBezTo>
                  <a:pt x="4987" y="0"/>
                  <a:pt x="4987" y="0"/>
                  <a:pt x="4987" y="0"/>
                </a:cubicBezTo>
                <a:cubicBezTo>
                  <a:pt x="4255" y="135"/>
                  <a:pt x="3505" y="217"/>
                  <a:pt x="2755" y="226"/>
                </a:cubicBezTo>
                <a:cubicBezTo>
                  <a:pt x="2583" y="235"/>
                  <a:pt x="2404" y="235"/>
                  <a:pt x="2232" y="2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03">
            <a:extLst>
              <a:ext uri="{FF2B5EF4-FFF2-40B4-BE49-F238E27FC236}">
                <a16:creationId xmlns:a16="http://schemas.microsoft.com/office/drawing/2014/main" id="{79949671-F670-8F49-8063-E9600F9D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716" y="5823349"/>
            <a:ext cx="5015184" cy="1735814"/>
          </a:xfrm>
          <a:custGeom>
            <a:avLst/>
            <a:gdLst>
              <a:gd name="T0" fmla="*/ 2259 w 5042"/>
              <a:gd name="T1" fmla="*/ 253 h 1744"/>
              <a:gd name="T2" fmla="*/ 2259 w 5042"/>
              <a:gd name="T3" fmla="*/ 253 h 1744"/>
              <a:gd name="T4" fmla="*/ 2259 w 5042"/>
              <a:gd name="T5" fmla="*/ 235 h 1744"/>
              <a:gd name="T6" fmla="*/ 27 w 5042"/>
              <a:gd name="T7" fmla="*/ 9 h 1744"/>
              <a:gd name="T8" fmla="*/ 0 w 5042"/>
              <a:gd name="T9" fmla="*/ 0 h 1744"/>
              <a:gd name="T10" fmla="*/ 307 w 5042"/>
              <a:gd name="T11" fmla="*/ 1526 h 1744"/>
              <a:gd name="T12" fmla="*/ 316 w 5042"/>
              <a:gd name="T13" fmla="*/ 1571 h 1744"/>
              <a:gd name="T14" fmla="*/ 334 w 5042"/>
              <a:gd name="T15" fmla="*/ 1580 h 1744"/>
              <a:gd name="T16" fmla="*/ 660 w 5042"/>
              <a:gd name="T17" fmla="*/ 1625 h 1744"/>
              <a:gd name="T18" fmla="*/ 2521 w 5042"/>
              <a:gd name="T19" fmla="*/ 1743 h 1744"/>
              <a:gd name="T20" fmla="*/ 4707 w 5042"/>
              <a:gd name="T21" fmla="*/ 1580 h 1744"/>
              <a:gd name="T22" fmla="*/ 4725 w 5042"/>
              <a:gd name="T23" fmla="*/ 1571 h 1744"/>
              <a:gd name="T24" fmla="*/ 4734 w 5042"/>
              <a:gd name="T25" fmla="*/ 1526 h 1744"/>
              <a:gd name="T26" fmla="*/ 5041 w 5042"/>
              <a:gd name="T27" fmla="*/ 0 h 1744"/>
              <a:gd name="T28" fmla="*/ 5014 w 5042"/>
              <a:gd name="T29" fmla="*/ 9 h 1744"/>
              <a:gd name="T30" fmla="*/ 2782 w 5042"/>
              <a:gd name="T31" fmla="*/ 235 h 1744"/>
              <a:gd name="T32" fmla="*/ 2521 w 5042"/>
              <a:gd name="T33" fmla="*/ 244 h 1744"/>
              <a:gd name="T34" fmla="*/ 2259 w 5042"/>
              <a:gd name="T35" fmla="*/ 235 h 1744"/>
              <a:gd name="T36" fmla="*/ 2259 w 5042"/>
              <a:gd name="T37" fmla="*/ 253 h 1744"/>
              <a:gd name="T38" fmla="*/ 2259 w 5042"/>
              <a:gd name="T39" fmla="*/ 271 h 1744"/>
              <a:gd name="T40" fmla="*/ 2521 w 5042"/>
              <a:gd name="T41" fmla="*/ 280 h 1744"/>
              <a:gd name="T42" fmla="*/ 2782 w 5042"/>
              <a:gd name="T43" fmla="*/ 271 h 1744"/>
              <a:gd name="T44" fmla="*/ 5023 w 5042"/>
              <a:gd name="T45" fmla="*/ 45 h 1744"/>
              <a:gd name="T46" fmla="*/ 5014 w 5042"/>
              <a:gd name="T47" fmla="*/ 27 h 1744"/>
              <a:gd name="T48" fmla="*/ 4996 w 5042"/>
              <a:gd name="T49" fmla="*/ 18 h 1744"/>
              <a:gd name="T50" fmla="*/ 4697 w 5042"/>
              <a:gd name="T51" fmla="*/ 1517 h 1744"/>
              <a:gd name="T52" fmla="*/ 4688 w 5042"/>
              <a:gd name="T53" fmla="*/ 1553 h 1744"/>
              <a:gd name="T54" fmla="*/ 4707 w 5042"/>
              <a:gd name="T55" fmla="*/ 1562 h 1744"/>
              <a:gd name="T56" fmla="*/ 4707 w 5042"/>
              <a:gd name="T57" fmla="*/ 1544 h 1744"/>
              <a:gd name="T58" fmla="*/ 2521 w 5042"/>
              <a:gd name="T59" fmla="*/ 1706 h 1744"/>
              <a:gd name="T60" fmla="*/ 660 w 5042"/>
              <a:gd name="T61" fmla="*/ 1589 h 1744"/>
              <a:gd name="T62" fmla="*/ 334 w 5042"/>
              <a:gd name="T63" fmla="*/ 1544 h 1744"/>
              <a:gd name="T64" fmla="*/ 334 w 5042"/>
              <a:gd name="T65" fmla="*/ 1562 h 1744"/>
              <a:gd name="T66" fmla="*/ 352 w 5042"/>
              <a:gd name="T67" fmla="*/ 1553 h 1744"/>
              <a:gd name="T68" fmla="*/ 343 w 5042"/>
              <a:gd name="T69" fmla="*/ 1517 h 1744"/>
              <a:gd name="T70" fmla="*/ 45 w 5042"/>
              <a:gd name="T71" fmla="*/ 18 h 1744"/>
              <a:gd name="T72" fmla="*/ 27 w 5042"/>
              <a:gd name="T73" fmla="*/ 27 h 1744"/>
              <a:gd name="T74" fmla="*/ 18 w 5042"/>
              <a:gd name="T75" fmla="*/ 45 h 1744"/>
              <a:gd name="T76" fmla="*/ 2259 w 5042"/>
              <a:gd name="T77" fmla="*/ 271 h 1744"/>
              <a:gd name="T78" fmla="*/ 2259 w 5042"/>
              <a:gd name="T79" fmla="*/ 25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42" h="1744">
                <a:moveTo>
                  <a:pt x="2259" y="253"/>
                </a:moveTo>
                <a:lnTo>
                  <a:pt x="2259" y="253"/>
                </a:lnTo>
                <a:cubicBezTo>
                  <a:pt x="2259" y="235"/>
                  <a:pt x="2259" y="235"/>
                  <a:pt x="2259" y="235"/>
                </a:cubicBezTo>
                <a:cubicBezTo>
                  <a:pt x="1509" y="226"/>
                  <a:pt x="768" y="144"/>
                  <a:pt x="27" y="9"/>
                </a:cubicBezTo>
                <a:cubicBezTo>
                  <a:pt x="0" y="0"/>
                  <a:pt x="0" y="0"/>
                  <a:pt x="0" y="0"/>
                </a:cubicBezTo>
                <a:cubicBezTo>
                  <a:pt x="307" y="1526"/>
                  <a:pt x="307" y="1526"/>
                  <a:pt x="307" y="1526"/>
                </a:cubicBezTo>
                <a:cubicBezTo>
                  <a:pt x="316" y="1571"/>
                  <a:pt x="316" y="1571"/>
                  <a:pt x="316" y="1571"/>
                </a:cubicBezTo>
                <a:cubicBezTo>
                  <a:pt x="334" y="1580"/>
                  <a:pt x="334" y="1580"/>
                  <a:pt x="334" y="1580"/>
                </a:cubicBezTo>
                <a:cubicBezTo>
                  <a:pt x="443" y="1589"/>
                  <a:pt x="551" y="1607"/>
                  <a:pt x="660" y="1625"/>
                </a:cubicBezTo>
                <a:cubicBezTo>
                  <a:pt x="1274" y="1697"/>
                  <a:pt x="1897" y="1743"/>
                  <a:pt x="2521" y="1743"/>
                </a:cubicBezTo>
                <a:cubicBezTo>
                  <a:pt x="3252" y="1743"/>
                  <a:pt x="3984" y="1688"/>
                  <a:pt x="4707" y="1580"/>
                </a:cubicBezTo>
                <a:cubicBezTo>
                  <a:pt x="4725" y="1571"/>
                  <a:pt x="4725" y="1571"/>
                  <a:pt x="4725" y="1571"/>
                </a:cubicBezTo>
                <a:cubicBezTo>
                  <a:pt x="4734" y="1526"/>
                  <a:pt x="4734" y="1526"/>
                  <a:pt x="4734" y="1526"/>
                </a:cubicBezTo>
                <a:cubicBezTo>
                  <a:pt x="5041" y="0"/>
                  <a:pt x="5041" y="0"/>
                  <a:pt x="5041" y="0"/>
                </a:cubicBezTo>
                <a:cubicBezTo>
                  <a:pt x="5014" y="9"/>
                  <a:pt x="5014" y="9"/>
                  <a:pt x="5014" y="9"/>
                </a:cubicBezTo>
                <a:cubicBezTo>
                  <a:pt x="4273" y="144"/>
                  <a:pt x="3532" y="226"/>
                  <a:pt x="2782" y="235"/>
                </a:cubicBezTo>
                <a:cubicBezTo>
                  <a:pt x="2692" y="235"/>
                  <a:pt x="2610" y="244"/>
                  <a:pt x="2521" y="244"/>
                </a:cubicBezTo>
                <a:cubicBezTo>
                  <a:pt x="2431" y="244"/>
                  <a:pt x="2349" y="235"/>
                  <a:pt x="2259" y="235"/>
                </a:cubicBezTo>
                <a:cubicBezTo>
                  <a:pt x="2259" y="253"/>
                  <a:pt x="2259" y="253"/>
                  <a:pt x="2259" y="253"/>
                </a:cubicBezTo>
                <a:cubicBezTo>
                  <a:pt x="2259" y="271"/>
                  <a:pt x="2259" y="271"/>
                  <a:pt x="2259" y="271"/>
                </a:cubicBezTo>
                <a:cubicBezTo>
                  <a:pt x="2349" y="271"/>
                  <a:pt x="2431" y="280"/>
                  <a:pt x="2521" y="280"/>
                </a:cubicBezTo>
                <a:cubicBezTo>
                  <a:pt x="2610" y="280"/>
                  <a:pt x="2692" y="271"/>
                  <a:pt x="2782" y="271"/>
                </a:cubicBezTo>
                <a:cubicBezTo>
                  <a:pt x="3532" y="262"/>
                  <a:pt x="4282" y="180"/>
                  <a:pt x="5023" y="45"/>
                </a:cubicBezTo>
                <a:cubicBezTo>
                  <a:pt x="5014" y="27"/>
                  <a:pt x="5014" y="27"/>
                  <a:pt x="5014" y="27"/>
                </a:cubicBezTo>
                <a:cubicBezTo>
                  <a:pt x="4996" y="18"/>
                  <a:pt x="4996" y="18"/>
                  <a:pt x="4996" y="18"/>
                </a:cubicBezTo>
                <a:cubicBezTo>
                  <a:pt x="4697" y="1517"/>
                  <a:pt x="4697" y="1517"/>
                  <a:pt x="4697" y="1517"/>
                </a:cubicBezTo>
                <a:cubicBezTo>
                  <a:pt x="4688" y="1553"/>
                  <a:pt x="4688" y="1553"/>
                  <a:pt x="4688" y="1553"/>
                </a:cubicBezTo>
                <a:cubicBezTo>
                  <a:pt x="4707" y="1562"/>
                  <a:pt x="4707" y="1562"/>
                  <a:pt x="4707" y="1562"/>
                </a:cubicBezTo>
                <a:cubicBezTo>
                  <a:pt x="4707" y="1544"/>
                  <a:pt x="4707" y="1544"/>
                  <a:pt x="4707" y="1544"/>
                </a:cubicBezTo>
                <a:cubicBezTo>
                  <a:pt x="3975" y="1652"/>
                  <a:pt x="3252" y="1706"/>
                  <a:pt x="2521" y="1706"/>
                </a:cubicBezTo>
                <a:cubicBezTo>
                  <a:pt x="1897" y="1706"/>
                  <a:pt x="1283" y="1661"/>
                  <a:pt x="660" y="1589"/>
                </a:cubicBezTo>
                <a:cubicBezTo>
                  <a:pt x="551" y="1571"/>
                  <a:pt x="443" y="1553"/>
                  <a:pt x="334" y="1544"/>
                </a:cubicBezTo>
                <a:cubicBezTo>
                  <a:pt x="334" y="1562"/>
                  <a:pt x="334" y="1562"/>
                  <a:pt x="334" y="1562"/>
                </a:cubicBezTo>
                <a:cubicBezTo>
                  <a:pt x="352" y="1553"/>
                  <a:pt x="352" y="1553"/>
                  <a:pt x="352" y="1553"/>
                </a:cubicBezTo>
                <a:cubicBezTo>
                  <a:pt x="343" y="1517"/>
                  <a:pt x="343" y="1517"/>
                  <a:pt x="343" y="1517"/>
                </a:cubicBezTo>
                <a:cubicBezTo>
                  <a:pt x="45" y="18"/>
                  <a:pt x="45" y="18"/>
                  <a:pt x="45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18" y="45"/>
                  <a:pt x="18" y="45"/>
                  <a:pt x="18" y="45"/>
                </a:cubicBezTo>
                <a:cubicBezTo>
                  <a:pt x="759" y="180"/>
                  <a:pt x="1509" y="262"/>
                  <a:pt x="2259" y="271"/>
                </a:cubicBezTo>
                <a:lnTo>
                  <a:pt x="2259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04">
            <a:extLst>
              <a:ext uri="{FF2B5EF4-FFF2-40B4-BE49-F238E27FC236}">
                <a16:creationId xmlns:a16="http://schemas.microsoft.com/office/drawing/2014/main" id="{CC7CA465-DE65-EE4E-B91B-450677E6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467" y="11377951"/>
            <a:ext cx="3128457" cy="1533669"/>
          </a:xfrm>
          <a:custGeom>
            <a:avLst/>
            <a:gdLst>
              <a:gd name="T0" fmla="*/ 3143 w 3144"/>
              <a:gd name="T1" fmla="*/ 0 h 1537"/>
              <a:gd name="T2" fmla="*/ 3143 w 3144"/>
              <a:gd name="T3" fmla="*/ 0 h 1537"/>
              <a:gd name="T4" fmla="*/ 1724 w 3144"/>
              <a:gd name="T5" fmla="*/ 72 h 1537"/>
              <a:gd name="T6" fmla="*/ 1572 w 3144"/>
              <a:gd name="T7" fmla="*/ 72 h 1537"/>
              <a:gd name="T8" fmla="*/ 1427 w 3144"/>
              <a:gd name="T9" fmla="*/ 72 h 1537"/>
              <a:gd name="T10" fmla="*/ 0 w 3144"/>
              <a:gd name="T11" fmla="*/ 0 h 1537"/>
              <a:gd name="T12" fmla="*/ 0 w 3144"/>
              <a:gd name="T13" fmla="*/ 9 h 1537"/>
              <a:gd name="T14" fmla="*/ 298 w 3144"/>
              <a:gd name="T15" fmla="*/ 1490 h 1537"/>
              <a:gd name="T16" fmla="*/ 1572 w 3144"/>
              <a:gd name="T17" fmla="*/ 1536 h 1537"/>
              <a:gd name="T18" fmla="*/ 2845 w 3144"/>
              <a:gd name="T19" fmla="*/ 1490 h 1537"/>
              <a:gd name="T20" fmla="*/ 3143 w 3144"/>
              <a:gd name="T21" fmla="*/ 9 h 1537"/>
              <a:gd name="T22" fmla="*/ 3143 w 3144"/>
              <a:gd name="T23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4" h="1537">
                <a:moveTo>
                  <a:pt x="3143" y="0"/>
                </a:moveTo>
                <a:lnTo>
                  <a:pt x="3143" y="0"/>
                </a:lnTo>
                <a:cubicBezTo>
                  <a:pt x="2673" y="45"/>
                  <a:pt x="2194" y="72"/>
                  <a:pt x="1724" y="72"/>
                </a:cubicBezTo>
                <a:cubicBezTo>
                  <a:pt x="1670" y="72"/>
                  <a:pt x="1625" y="72"/>
                  <a:pt x="1572" y="72"/>
                </a:cubicBezTo>
                <a:cubicBezTo>
                  <a:pt x="1527" y="72"/>
                  <a:pt x="1472" y="72"/>
                  <a:pt x="1427" y="72"/>
                </a:cubicBezTo>
                <a:cubicBezTo>
                  <a:pt x="948" y="72"/>
                  <a:pt x="470" y="45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298" y="1490"/>
                  <a:pt x="298" y="1490"/>
                  <a:pt x="298" y="1490"/>
                </a:cubicBezTo>
                <a:cubicBezTo>
                  <a:pt x="723" y="1527"/>
                  <a:pt x="1147" y="1536"/>
                  <a:pt x="1572" y="1536"/>
                </a:cubicBezTo>
                <a:cubicBezTo>
                  <a:pt x="1996" y="1536"/>
                  <a:pt x="2420" y="1527"/>
                  <a:pt x="2845" y="1490"/>
                </a:cubicBezTo>
                <a:cubicBezTo>
                  <a:pt x="3143" y="9"/>
                  <a:pt x="3143" y="9"/>
                  <a:pt x="3143" y="9"/>
                </a:cubicBezTo>
                <a:lnTo>
                  <a:pt x="31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05">
            <a:extLst>
              <a:ext uri="{FF2B5EF4-FFF2-40B4-BE49-F238E27FC236}">
                <a16:creationId xmlns:a16="http://schemas.microsoft.com/office/drawing/2014/main" id="{555694B2-B29D-0640-B9C2-2CC6C431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755" y="11360373"/>
            <a:ext cx="3181107" cy="1568825"/>
          </a:xfrm>
          <a:custGeom>
            <a:avLst/>
            <a:gdLst>
              <a:gd name="T0" fmla="*/ 3170 w 3198"/>
              <a:gd name="T1" fmla="*/ 19 h 1574"/>
              <a:gd name="T2" fmla="*/ 3170 w 3198"/>
              <a:gd name="T3" fmla="*/ 19 h 1574"/>
              <a:gd name="T4" fmla="*/ 3170 w 3198"/>
              <a:gd name="T5" fmla="*/ 0 h 1574"/>
              <a:gd name="T6" fmla="*/ 1742 w 3198"/>
              <a:gd name="T7" fmla="*/ 73 h 1574"/>
              <a:gd name="T8" fmla="*/ 1599 w 3198"/>
              <a:gd name="T9" fmla="*/ 73 h 1574"/>
              <a:gd name="T10" fmla="*/ 1454 w 3198"/>
              <a:gd name="T11" fmla="*/ 73 h 1574"/>
              <a:gd name="T12" fmla="*/ 27 w 3198"/>
              <a:gd name="T13" fmla="*/ 0 h 1574"/>
              <a:gd name="T14" fmla="*/ 0 w 3198"/>
              <a:gd name="T15" fmla="*/ 0 h 1574"/>
              <a:gd name="T16" fmla="*/ 9 w 3198"/>
              <a:gd name="T17" fmla="*/ 28 h 1574"/>
              <a:gd name="T18" fmla="*/ 316 w 3198"/>
              <a:gd name="T19" fmla="*/ 1527 h 1574"/>
              <a:gd name="T20" fmla="*/ 325 w 3198"/>
              <a:gd name="T21" fmla="*/ 1527 h 1574"/>
              <a:gd name="T22" fmla="*/ 1599 w 3198"/>
              <a:gd name="T23" fmla="*/ 1573 h 1574"/>
              <a:gd name="T24" fmla="*/ 2872 w 3198"/>
              <a:gd name="T25" fmla="*/ 1527 h 1574"/>
              <a:gd name="T26" fmla="*/ 2881 w 3198"/>
              <a:gd name="T27" fmla="*/ 1527 h 1574"/>
              <a:gd name="T28" fmla="*/ 3188 w 3198"/>
              <a:gd name="T29" fmla="*/ 28 h 1574"/>
              <a:gd name="T30" fmla="*/ 3188 w 3198"/>
              <a:gd name="T31" fmla="*/ 28 h 1574"/>
              <a:gd name="T32" fmla="*/ 3197 w 3198"/>
              <a:gd name="T33" fmla="*/ 0 h 1574"/>
              <a:gd name="T34" fmla="*/ 3170 w 3198"/>
              <a:gd name="T35" fmla="*/ 0 h 1574"/>
              <a:gd name="T36" fmla="*/ 3170 w 3198"/>
              <a:gd name="T37" fmla="*/ 19 h 1574"/>
              <a:gd name="T38" fmla="*/ 3152 w 3198"/>
              <a:gd name="T39" fmla="*/ 19 h 1574"/>
              <a:gd name="T40" fmla="*/ 3152 w 3198"/>
              <a:gd name="T41" fmla="*/ 19 h 1574"/>
              <a:gd name="T42" fmla="*/ 2854 w 3198"/>
              <a:gd name="T43" fmla="*/ 1509 h 1574"/>
              <a:gd name="T44" fmla="*/ 2872 w 3198"/>
              <a:gd name="T45" fmla="*/ 1509 h 1574"/>
              <a:gd name="T46" fmla="*/ 2872 w 3198"/>
              <a:gd name="T47" fmla="*/ 1491 h 1574"/>
              <a:gd name="T48" fmla="*/ 1599 w 3198"/>
              <a:gd name="T49" fmla="*/ 1537 h 1574"/>
              <a:gd name="T50" fmla="*/ 325 w 3198"/>
              <a:gd name="T51" fmla="*/ 1491 h 1574"/>
              <a:gd name="T52" fmla="*/ 325 w 3198"/>
              <a:gd name="T53" fmla="*/ 1509 h 1574"/>
              <a:gd name="T54" fmla="*/ 343 w 3198"/>
              <a:gd name="T55" fmla="*/ 1509 h 1574"/>
              <a:gd name="T56" fmla="*/ 45 w 3198"/>
              <a:gd name="T57" fmla="*/ 19 h 1574"/>
              <a:gd name="T58" fmla="*/ 45 w 3198"/>
              <a:gd name="T59" fmla="*/ 19 h 1574"/>
              <a:gd name="T60" fmla="*/ 27 w 3198"/>
              <a:gd name="T61" fmla="*/ 19 h 1574"/>
              <a:gd name="T62" fmla="*/ 27 w 3198"/>
              <a:gd name="T63" fmla="*/ 37 h 1574"/>
              <a:gd name="T64" fmla="*/ 1454 w 3198"/>
              <a:gd name="T65" fmla="*/ 109 h 1574"/>
              <a:gd name="T66" fmla="*/ 1599 w 3198"/>
              <a:gd name="T67" fmla="*/ 109 h 1574"/>
              <a:gd name="T68" fmla="*/ 1751 w 3198"/>
              <a:gd name="T69" fmla="*/ 109 h 1574"/>
              <a:gd name="T70" fmla="*/ 3170 w 3198"/>
              <a:gd name="T71" fmla="*/ 37 h 1574"/>
              <a:gd name="T72" fmla="*/ 3170 w 3198"/>
              <a:gd name="T73" fmla="*/ 19 h 1574"/>
              <a:gd name="T74" fmla="*/ 3152 w 3198"/>
              <a:gd name="T75" fmla="*/ 19 h 1574"/>
              <a:gd name="T76" fmla="*/ 3170 w 3198"/>
              <a:gd name="T77" fmla="*/ 19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198" h="1574">
                <a:moveTo>
                  <a:pt x="3170" y="19"/>
                </a:moveTo>
                <a:lnTo>
                  <a:pt x="3170" y="19"/>
                </a:lnTo>
                <a:cubicBezTo>
                  <a:pt x="3170" y="0"/>
                  <a:pt x="3170" y="0"/>
                  <a:pt x="3170" y="0"/>
                </a:cubicBezTo>
                <a:cubicBezTo>
                  <a:pt x="2700" y="46"/>
                  <a:pt x="2221" y="73"/>
                  <a:pt x="1742" y="73"/>
                </a:cubicBezTo>
                <a:cubicBezTo>
                  <a:pt x="1697" y="73"/>
                  <a:pt x="1643" y="73"/>
                  <a:pt x="1599" y="73"/>
                </a:cubicBezTo>
                <a:cubicBezTo>
                  <a:pt x="1554" y="73"/>
                  <a:pt x="1499" y="73"/>
                  <a:pt x="1454" y="73"/>
                </a:cubicBezTo>
                <a:cubicBezTo>
                  <a:pt x="975" y="73"/>
                  <a:pt x="497" y="46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28"/>
                  <a:pt x="9" y="28"/>
                  <a:pt x="9" y="28"/>
                </a:cubicBezTo>
                <a:cubicBezTo>
                  <a:pt x="316" y="1527"/>
                  <a:pt x="316" y="1527"/>
                  <a:pt x="316" y="1527"/>
                </a:cubicBezTo>
                <a:cubicBezTo>
                  <a:pt x="325" y="1527"/>
                  <a:pt x="325" y="1527"/>
                  <a:pt x="325" y="1527"/>
                </a:cubicBezTo>
                <a:cubicBezTo>
                  <a:pt x="750" y="1564"/>
                  <a:pt x="1174" y="1573"/>
                  <a:pt x="1599" y="1573"/>
                </a:cubicBezTo>
                <a:cubicBezTo>
                  <a:pt x="2023" y="1573"/>
                  <a:pt x="2447" y="1564"/>
                  <a:pt x="2872" y="1527"/>
                </a:cubicBezTo>
                <a:cubicBezTo>
                  <a:pt x="2881" y="1527"/>
                  <a:pt x="2881" y="1527"/>
                  <a:pt x="2881" y="1527"/>
                </a:cubicBezTo>
                <a:cubicBezTo>
                  <a:pt x="3188" y="28"/>
                  <a:pt x="3188" y="28"/>
                  <a:pt x="3188" y="28"/>
                </a:cubicBezTo>
                <a:lnTo>
                  <a:pt x="3188" y="28"/>
                </a:lnTo>
                <a:cubicBezTo>
                  <a:pt x="3197" y="0"/>
                  <a:pt x="3197" y="0"/>
                  <a:pt x="3197" y="0"/>
                </a:cubicBezTo>
                <a:cubicBezTo>
                  <a:pt x="3170" y="0"/>
                  <a:pt x="3170" y="0"/>
                  <a:pt x="3170" y="0"/>
                </a:cubicBezTo>
                <a:cubicBezTo>
                  <a:pt x="3170" y="19"/>
                  <a:pt x="3170" y="19"/>
                  <a:pt x="3170" y="19"/>
                </a:cubicBezTo>
                <a:cubicBezTo>
                  <a:pt x="3152" y="19"/>
                  <a:pt x="3152" y="19"/>
                  <a:pt x="3152" y="19"/>
                </a:cubicBezTo>
                <a:lnTo>
                  <a:pt x="3152" y="19"/>
                </a:lnTo>
                <a:cubicBezTo>
                  <a:pt x="2854" y="1509"/>
                  <a:pt x="2854" y="1509"/>
                  <a:pt x="2854" y="1509"/>
                </a:cubicBezTo>
                <a:cubicBezTo>
                  <a:pt x="2872" y="1509"/>
                  <a:pt x="2872" y="1509"/>
                  <a:pt x="2872" y="1509"/>
                </a:cubicBezTo>
                <a:cubicBezTo>
                  <a:pt x="2872" y="1491"/>
                  <a:pt x="2872" y="1491"/>
                  <a:pt x="2872" y="1491"/>
                </a:cubicBezTo>
                <a:cubicBezTo>
                  <a:pt x="2447" y="1527"/>
                  <a:pt x="2023" y="1537"/>
                  <a:pt x="1599" y="1537"/>
                </a:cubicBezTo>
                <a:cubicBezTo>
                  <a:pt x="1174" y="1537"/>
                  <a:pt x="750" y="1527"/>
                  <a:pt x="325" y="1491"/>
                </a:cubicBezTo>
                <a:cubicBezTo>
                  <a:pt x="325" y="1509"/>
                  <a:pt x="325" y="1509"/>
                  <a:pt x="325" y="1509"/>
                </a:cubicBezTo>
                <a:cubicBezTo>
                  <a:pt x="343" y="1509"/>
                  <a:pt x="343" y="1509"/>
                  <a:pt x="343" y="1509"/>
                </a:cubicBezTo>
                <a:cubicBezTo>
                  <a:pt x="45" y="19"/>
                  <a:pt x="45" y="19"/>
                  <a:pt x="45" y="19"/>
                </a:cubicBezTo>
                <a:lnTo>
                  <a:pt x="45" y="19"/>
                </a:lnTo>
                <a:cubicBezTo>
                  <a:pt x="27" y="19"/>
                  <a:pt x="27" y="19"/>
                  <a:pt x="27" y="19"/>
                </a:cubicBezTo>
                <a:cubicBezTo>
                  <a:pt x="27" y="37"/>
                  <a:pt x="27" y="37"/>
                  <a:pt x="27" y="37"/>
                </a:cubicBezTo>
                <a:cubicBezTo>
                  <a:pt x="497" y="82"/>
                  <a:pt x="975" y="109"/>
                  <a:pt x="1454" y="109"/>
                </a:cubicBezTo>
                <a:cubicBezTo>
                  <a:pt x="1499" y="109"/>
                  <a:pt x="1554" y="109"/>
                  <a:pt x="1599" y="109"/>
                </a:cubicBezTo>
                <a:cubicBezTo>
                  <a:pt x="1652" y="109"/>
                  <a:pt x="1697" y="109"/>
                  <a:pt x="1751" y="109"/>
                </a:cubicBezTo>
                <a:cubicBezTo>
                  <a:pt x="2221" y="109"/>
                  <a:pt x="2700" y="82"/>
                  <a:pt x="3170" y="37"/>
                </a:cubicBezTo>
                <a:cubicBezTo>
                  <a:pt x="3170" y="19"/>
                  <a:pt x="3170" y="19"/>
                  <a:pt x="3170" y="19"/>
                </a:cubicBezTo>
                <a:cubicBezTo>
                  <a:pt x="3152" y="19"/>
                  <a:pt x="3152" y="19"/>
                  <a:pt x="3152" y="19"/>
                </a:cubicBezTo>
                <a:lnTo>
                  <a:pt x="3170" y="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06">
            <a:extLst>
              <a:ext uri="{FF2B5EF4-FFF2-40B4-BE49-F238E27FC236}">
                <a16:creationId xmlns:a16="http://schemas.microsoft.com/office/drawing/2014/main" id="{027C30A0-26C1-5340-8CEA-3EAD70F5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399" y="3898574"/>
            <a:ext cx="1636624" cy="1639136"/>
          </a:xfrm>
          <a:custGeom>
            <a:avLst/>
            <a:gdLst>
              <a:gd name="T0" fmla="*/ 1644 w 1645"/>
              <a:gd name="T1" fmla="*/ 822 h 1645"/>
              <a:gd name="T2" fmla="*/ 1644 w 1645"/>
              <a:gd name="T3" fmla="*/ 822 h 1645"/>
              <a:gd name="T4" fmla="*/ 822 w 1645"/>
              <a:gd name="T5" fmla="*/ 1644 h 1645"/>
              <a:gd name="T6" fmla="*/ 0 w 1645"/>
              <a:gd name="T7" fmla="*/ 822 h 1645"/>
              <a:gd name="T8" fmla="*/ 822 w 1645"/>
              <a:gd name="T9" fmla="*/ 0 h 1645"/>
              <a:gd name="T10" fmla="*/ 1644 w 1645"/>
              <a:gd name="T11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5" h="1645">
                <a:moveTo>
                  <a:pt x="1644" y="822"/>
                </a:moveTo>
                <a:lnTo>
                  <a:pt x="1644" y="822"/>
                </a:lnTo>
                <a:cubicBezTo>
                  <a:pt x="1644" y="1283"/>
                  <a:pt x="1283" y="1644"/>
                  <a:pt x="822" y="1644"/>
                </a:cubicBezTo>
                <a:cubicBezTo>
                  <a:pt x="370" y="1644"/>
                  <a:pt x="0" y="1283"/>
                  <a:pt x="0" y="822"/>
                </a:cubicBezTo>
                <a:cubicBezTo>
                  <a:pt x="0" y="370"/>
                  <a:pt x="370" y="0"/>
                  <a:pt x="822" y="0"/>
                </a:cubicBezTo>
                <a:cubicBezTo>
                  <a:pt x="1283" y="0"/>
                  <a:pt x="1644" y="370"/>
                  <a:pt x="1644" y="8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07">
            <a:extLst>
              <a:ext uri="{FF2B5EF4-FFF2-40B4-BE49-F238E27FC236}">
                <a16:creationId xmlns:a16="http://schemas.microsoft.com/office/drawing/2014/main" id="{A05AD6E6-C5BC-5040-B4E9-2BB6799F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848" y="3880996"/>
            <a:ext cx="1671726" cy="1674292"/>
          </a:xfrm>
          <a:custGeom>
            <a:avLst/>
            <a:gdLst>
              <a:gd name="T0" fmla="*/ 1662 w 1681"/>
              <a:gd name="T1" fmla="*/ 840 h 1682"/>
              <a:gd name="T2" fmla="*/ 1662 w 1681"/>
              <a:gd name="T3" fmla="*/ 840 h 1682"/>
              <a:gd name="T4" fmla="*/ 1644 w 1681"/>
              <a:gd name="T5" fmla="*/ 840 h 1682"/>
              <a:gd name="T6" fmla="*/ 1409 w 1681"/>
              <a:gd name="T7" fmla="*/ 1409 h 1682"/>
              <a:gd name="T8" fmla="*/ 840 w 1681"/>
              <a:gd name="T9" fmla="*/ 1644 h 1682"/>
              <a:gd name="T10" fmla="*/ 271 w 1681"/>
              <a:gd name="T11" fmla="*/ 1409 h 1682"/>
              <a:gd name="T12" fmla="*/ 36 w 1681"/>
              <a:gd name="T13" fmla="*/ 840 h 1682"/>
              <a:gd name="T14" fmla="*/ 271 w 1681"/>
              <a:gd name="T15" fmla="*/ 271 h 1682"/>
              <a:gd name="T16" fmla="*/ 840 w 1681"/>
              <a:gd name="T17" fmla="*/ 36 h 1682"/>
              <a:gd name="T18" fmla="*/ 1409 w 1681"/>
              <a:gd name="T19" fmla="*/ 271 h 1682"/>
              <a:gd name="T20" fmla="*/ 1644 w 1681"/>
              <a:gd name="T21" fmla="*/ 840 h 1682"/>
              <a:gd name="T22" fmla="*/ 1662 w 1681"/>
              <a:gd name="T23" fmla="*/ 840 h 1682"/>
              <a:gd name="T24" fmla="*/ 1680 w 1681"/>
              <a:gd name="T25" fmla="*/ 840 h 1682"/>
              <a:gd name="T26" fmla="*/ 840 w 1681"/>
              <a:gd name="T27" fmla="*/ 0 h 1682"/>
              <a:gd name="T28" fmla="*/ 0 w 1681"/>
              <a:gd name="T29" fmla="*/ 840 h 1682"/>
              <a:gd name="T30" fmla="*/ 840 w 1681"/>
              <a:gd name="T31" fmla="*/ 1681 h 1682"/>
              <a:gd name="T32" fmla="*/ 1680 w 1681"/>
              <a:gd name="T33" fmla="*/ 840 h 1682"/>
              <a:gd name="T34" fmla="*/ 1662 w 1681"/>
              <a:gd name="T35" fmla="*/ 84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1" h="1682">
                <a:moveTo>
                  <a:pt x="1662" y="840"/>
                </a:moveTo>
                <a:lnTo>
                  <a:pt x="1662" y="840"/>
                </a:lnTo>
                <a:cubicBezTo>
                  <a:pt x="1644" y="840"/>
                  <a:pt x="1644" y="840"/>
                  <a:pt x="1644" y="840"/>
                </a:cubicBezTo>
                <a:cubicBezTo>
                  <a:pt x="1644" y="1066"/>
                  <a:pt x="1554" y="1265"/>
                  <a:pt x="1409" y="1409"/>
                </a:cubicBezTo>
                <a:cubicBezTo>
                  <a:pt x="1265" y="1554"/>
                  <a:pt x="1066" y="1644"/>
                  <a:pt x="840" y="1644"/>
                </a:cubicBezTo>
                <a:cubicBezTo>
                  <a:pt x="623" y="1644"/>
                  <a:pt x="415" y="1554"/>
                  <a:pt x="271" y="1409"/>
                </a:cubicBezTo>
                <a:cubicBezTo>
                  <a:pt x="126" y="1265"/>
                  <a:pt x="36" y="1066"/>
                  <a:pt x="36" y="840"/>
                </a:cubicBezTo>
                <a:cubicBezTo>
                  <a:pt x="36" y="614"/>
                  <a:pt x="126" y="416"/>
                  <a:pt x="271" y="271"/>
                </a:cubicBezTo>
                <a:cubicBezTo>
                  <a:pt x="415" y="126"/>
                  <a:pt x="623" y="36"/>
                  <a:pt x="840" y="36"/>
                </a:cubicBezTo>
                <a:cubicBezTo>
                  <a:pt x="1066" y="36"/>
                  <a:pt x="1265" y="126"/>
                  <a:pt x="1409" y="271"/>
                </a:cubicBezTo>
                <a:cubicBezTo>
                  <a:pt x="1554" y="416"/>
                  <a:pt x="1644" y="614"/>
                  <a:pt x="1644" y="840"/>
                </a:cubicBezTo>
                <a:cubicBezTo>
                  <a:pt x="1662" y="840"/>
                  <a:pt x="1662" y="840"/>
                  <a:pt x="1662" y="840"/>
                </a:cubicBezTo>
                <a:cubicBezTo>
                  <a:pt x="1680" y="840"/>
                  <a:pt x="1680" y="840"/>
                  <a:pt x="1680" y="840"/>
                </a:cubicBezTo>
                <a:cubicBezTo>
                  <a:pt x="1680" y="379"/>
                  <a:pt x="1310" y="0"/>
                  <a:pt x="840" y="0"/>
                </a:cubicBezTo>
                <a:cubicBezTo>
                  <a:pt x="379" y="0"/>
                  <a:pt x="0" y="379"/>
                  <a:pt x="0" y="840"/>
                </a:cubicBezTo>
                <a:cubicBezTo>
                  <a:pt x="0" y="1310"/>
                  <a:pt x="379" y="1681"/>
                  <a:pt x="840" y="1681"/>
                </a:cubicBezTo>
                <a:cubicBezTo>
                  <a:pt x="1310" y="1681"/>
                  <a:pt x="1680" y="1310"/>
                  <a:pt x="1680" y="840"/>
                </a:cubicBezTo>
                <a:lnTo>
                  <a:pt x="1662" y="8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405">
            <a:extLst>
              <a:ext uri="{FF2B5EF4-FFF2-40B4-BE49-F238E27FC236}">
                <a16:creationId xmlns:a16="http://schemas.microsoft.com/office/drawing/2014/main" id="{82FE6AC5-7725-1147-82F9-25329AF2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806" y="8345771"/>
            <a:ext cx="829284" cy="531731"/>
          </a:xfrm>
          <a:custGeom>
            <a:avLst/>
            <a:gdLst>
              <a:gd name="T0" fmla="*/ 796 w 833"/>
              <a:gd name="T1" fmla="*/ 534 h 535"/>
              <a:gd name="T2" fmla="*/ 796 w 833"/>
              <a:gd name="T3" fmla="*/ 534 h 535"/>
              <a:gd name="T4" fmla="*/ 28 w 833"/>
              <a:gd name="T5" fmla="*/ 534 h 535"/>
              <a:gd name="T6" fmla="*/ 0 w 833"/>
              <a:gd name="T7" fmla="*/ 498 h 535"/>
              <a:gd name="T8" fmla="*/ 0 w 833"/>
              <a:gd name="T9" fmla="*/ 37 h 535"/>
              <a:gd name="T10" fmla="*/ 37 w 833"/>
              <a:gd name="T11" fmla="*/ 0 h 535"/>
              <a:gd name="T12" fmla="*/ 416 w 833"/>
              <a:gd name="T13" fmla="*/ 0 h 535"/>
              <a:gd name="T14" fmla="*/ 796 w 833"/>
              <a:gd name="T15" fmla="*/ 0 h 535"/>
              <a:gd name="T16" fmla="*/ 832 w 833"/>
              <a:gd name="T17" fmla="*/ 28 h 535"/>
              <a:gd name="T18" fmla="*/ 832 w 833"/>
              <a:gd name="T19" fmla="*/ 498 h 535"/>
              <a:gd name="T20" fmla="*/ 796 w 833"/>
              <a:gd name="T21" fmla="*/ 534 h 535"/>
              <a:gd name="T22" fmla="*/ 37 w 833"/>
              <a:gd name="T23" fmla="*/ 498 h 535"/>
              <a:gd name="T24" fmla="*/ 37 w 833"/>
              <a:gd name="T25" fmla="*/ 498 h 535"/>
              <a:gd name="T26" fmla="*/ 796 w 833"/>
              <a:gd name="T27" fmla="*/ 498 h 535"/>
              <a:gd name="T28" fmla="*/ 796 w 833"/>
              <a:gd name="T29" fmla="*/ 37 h 535"/>
              <a:gd name="T30" fmla="*/ 416 w 833"/>
              <a:gd name="T31" fmla="*/ 37 h 535"/>
              <a:gd name="T32" fmla="*/ 37 w 833"/>
              <a:gd name="T33" fmla="*/ 37 h 535"/>
              <a:gd name="T34" fmla="*/ 37 w 833"/>
              <a:gd name="T35" fmla="*/ 498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3" h="535">
                <a:moveTo>
                  <a:pt x="796" y="534"/>
                </a:moveTo>
                <a:lnTo>
                  <a:pt x="796" y="534"/>
                </a:lnTo>
                <a:cubicBezTo>
                  <a:pt x="28" y="534"/>
                  <a:pt x="28" y="534"/>
                  <a:pt x="28" y="534"/>
                </a:cubicBezTo>
                <a:cubicBezTo>
                  <a:pt x="10" y="534"/>
                  <a:pt x="0" y="516"/>
                  <a:pt x="0" y="49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0"/>
                  <a:pt x="10" y="0"/>
                  <a:pt x="3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796" y="0"/>
                  <a:pt x="796" y="0"/>
                  <a:pt x="796" y="0"/>
                </a:cubicBezTo>
                <a:cubicBezTo>
                  <a:pt x="814" y="0"/>
                  <a:pt x="832" y="10"/>
                  <a:pt x="832" y="28"/>
                </a:cubicBezTo>
                <a:cubicBezTo>
                  <a:pt x="832" y="498"/>
                  <a:pt x="832" y="498"/>
                  <a:pt x="832" y="498"/>
                </a:cubicBezTo>
                <a:cubicBezTo>
                  <a:pt x="832" y="516"/>
                  <a:pt x="814" y="534"/>
                  <a:pt x="796" y="534"/>
                </a:cubicBezTo>
                <a:close/>
                <a:moveTo>
                  <a:pt x="37" y="498"/>
                </a:moveTo>
                <a:lnTo>
                  <a:pt x="37" y="498"/>
                </a:lnTo>
                <a:cubicBezTo>
                  <a:pt x="796" y="498"/>
                  <a:pt x="796" y="498"/>
                  <a:pt x="796" y="498"/>
                </a:cubicBezTo>
                <a:cubicBezTo>
                  <a:pt x="796" y="37"/>
                  <a:pt x="796" y="37"/>
                  <a:pt x="796" y="37"/>
                </a:cubicBezTo>
                <a:cubicBezTo>
                  <a:pt x="416" y="37"/>
                  <a:pt x="416" y="37"/>
                  <a:pt x="416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4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406">
            <a:extLst>
              <a:ext uri="{FF2B5EF4-FFF2-40B4-BE49-F238E27FC236}">
                <a16:creationId xmlns:a16="http://schemas.microsoft.com/office/drawing/2014/main" id="{568D0A7D-9DBB-3045-8702-A7F8A31D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7031" y="8218333"/>
            <a:ext cx="416834" cy="162594"/>
          </a:xfrm>
          <a:custGeom>
            <a:avLst/>
            <a:gdLst>
              <a:gd name="T0" fmla="*/ 19 w 417"/>
              <a:gd name="T1" fmla="*/ 163 h 164"/>
              <a:gd name="T2" fmla="*/ 19 w 417"/>
              <a:gd name="T3" fmla="*/ 163 h 164"/>
              <a:gd name="T4" fmla="*/ 9 w 417"/>
              <a:gd name="T5" fmla="*/ 154 h 164"/>
              <a:gd name="T6" fmla="*/ 0 w 417"/>
              <a:gd name="T7" fmla="*/ 136 h 164"/>
              <a:gd name="T8" fmla="*/ 82 w 417"/>
              <a:gd name="T9" fmla="*/ 36 h 164"/>
              <a:gd name="T10" fmla="*/ 208 w 417"/>
              <a:gd name="T11" fmla="*/ 0 h 164"/>
              <a:gd name="T12" fmla="*/ 335 w 417"/>
              <a:gd name="T13" fmla="*/ 36 h 164"/>
              <a:gd name="T14" fmla="*/ 407 w 417"/>
              <a:gd name="T15" fmla="*/ 136 h 164"/>
              <a:gd name="T16" fmla="*/ 407 w 417"/>
              <a:gd name="T17" fmla="*/ 154 h 164"/>
              <a:gd name="T18" fmla="*/ 389 w 417"/>
              <a:gd name="T19" fmla="*/ 163 h 164"/>
              <a:gd name="T20" fmla="*/ 19 w 417"/>
              <a:gd name="T21" fmla="*/ 163 h 164"/>
              <a:gd name="T22" fmla="*/ 208 w 417"/>
              <a:gd name="T23" fmla="*/ 36 h 164"/>
              <a:gd name="T24" fmla="*/ 208 w 417"/>
              <a:gd name="T25" fmla="*/ 36 h 164"/>
              <a:gd name="T26" fmla="*/ 109 w 417"/>
              <a:gd name="T27" fmla="*/ 72 h 164"/>
              <a:gd name="T28" fmla="*/ 55 w 417"/>
              <a:gd name="T29" fmla="*/ 126 h 164"/>
              <a:gd name="T30" fmla="*/ 362 w 417"/>
              <a:gd name="T31" fmla="*/ 126 h 164"/>
              <a:gd name="T32" fmla="*/ 308 w 417"/>
              <a:gd name="T33" fmla="*/ 72 h 164"/>
              <a:gd name="T34" fmla="*/ 208 w 417"/>
              <a:gd name="T35" fmla="*/ 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7" h="164">
                <a:moveTo>
                  <a:pt x="19" y="163"/>
                </a:moveTo>
                <a:lnTo>
                  <a:pt x="19" y="163"/>
                </a:lnTo>
                <a:cubicBezTo>
                  <a:pt x="19" y="163"/>
                  <a:pt x="9" y="163"/>
                  <a:pt x="9" y="154"/>
                </a:cubicBezTo>
                <a:cubicBezTo>
                  <a:pt x="0" y="145"/>
                  <a:pt x="0" y="145"/>
                  <a:pt x="0" y="136"/>
                </a:cubicBezTo>
                <a:cubicBezTo>
                  <a:pt x="19" y="100"/>
                  <a:pt x="45" y="63"/>
                  <a:pt x="82" y="36"/>
                </a:cubicBezTo>
                <a:cubicBezTo>
                  <a:pt x="118" y="9"/>
                  <a:pt x="163" y="0"/>
                  <a:pt x="208" y="0"/>
                </a:cubicBezTo>
                <a:cubicBezTo>
                  <a:pt x="253" y="0"/>
                  <a:pt x="298" y="9"/>
                  <a:pt x="335" y="36"/>
                </a:cubicBezTo>
                <a:cubicBezTo>
                  <a:pt x="371" y="63"/>
                  <a:pt x="398" y="100"/>
                  <a:pt x="407" y="136"/>
                </a:cubicBezTo>
                <a:cubicBezTo>
                  <a:pt x="416" y="145"/>
                  <a:pt x="416" y="145"/>
                  <a:pt x="407" y="154"/>
                </a:cubicBezTo>
                <a:cubicBezTo>
                  <a:pt x="407" y="163"/>
                  <a:pt x="398" y="163"/>
                  <a:pt x="389" y="163"/>
                </a:cubicBezTo>
                <a:lnTo>
                  <a:pt x="19" y="163"/>
                </a:lnTo>
                <a:close/>
                <a:moveTo>
                  <a:pt x="208" y="36"/>
                </a:moveTo>
                <a:lnTo>
                  <a:pt x="208" y="36"/>
                </a:lnTo>
                <a:cubicBezTo>
                  <a:pt x="172" y="36"/>
                  <a:pt x="136" y="45"/>
                  <a:pt x="109" y="72"/>
                </a:cubicBezTo>
                <a:cubicBezTo>
                  <a:pt x="82" y="81"/>
                  <a:pt x="64" y="100"/>
                  <a:pt x="55" y="126"/>
                </a:cubicBezTo>
                <a:cubicBezTo>
                  <a:pt x="362" y="126"/>
                  <a:pt x="362" y="126"/>
                  <a:pt x="362" y="126"/>
                </a:cubicBezTo>
                <a:cubicBezTo>
                  <a:pt x="344" y="100"/>
                  <a:pt x="335" y="81"/>
                  <a:pt x="308" y="72"/>
                </a:cubicBezTo>
                <a:cubicBezTo>
                  <a:pt x="281" y="45"/>
                  <a:pt x="244" y="36"/>
                  <a:pt x="20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407">
            <a:extLst>
              <a:ext uri="{FF2B5EF4-FFF2-40B4-BE49-F238E27FC236}">
                <a16:creationId xmlns:a16="http://schemas.microsoft.com/office/drawing/2014/main" id="{11A3AE1E-218C-BC41-8660-8F253DF1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5806" y="8407294"/>
            <a:ext cx="394896" cy="395502"/>
          </a:xfrm>
          <a:custGeom>
            <a:avLst/>
            <a:gdLst>
              <a:gd name="T0" fmla="*/ 199 w 399"/>
              <a:gd name="T1" fmla="*/ 397 h 398"/>
              <a:gd name="T2" fmla="*/ 199 w 399"/>
              <a:gd name="T3" fmla="*/ 397 h 398"/>
              <a:gd name="T4" fmla="*/ 55 w 399"/>
              <a:gd name="T5" fmla="*/ 343 h 398"/>
              <a:gd name="T6" fmla="*/ 0 w 399"/>
              <a:gd name="T7" fmla="*/ 199 h 398"/>
              <a:gd name="T8" fmla="*/ 55 w 399"/>
              <a:gd name="T9" fmla="*/ 54 h 398"/>
              <a:gd name="T10" fmla="*/ 199 w 399"/>
              <a:gd name="T11" fmla="*/ 0 h 398"/>
              <a:gd name="T12" fmla="*/ 344 w 399"/>
              <a:gd name="T13" fmla="*/ 54 h 398"/>
              <a:gd name="T14" fmla="*/ 398 w 399"/>
              <a:gd name="T15" fmla="*/ 199 h 398"/>
              <a:gd name="T16" fmla="*/ 344 w 399"/>
              <a:gd name="T17" fmla="*/ 343 h 398"/>
              <a:gd name="T18" fmla="*/ 199 w 399"/>
              <a:gd name="T19" fmla="*/ 397 h 398"/>
              <a:gd name="T20" fmla="*/ 199 w 399"/>
              <a:gd name="T21" fmla="*/ 27 h 398"/>
              <a:gd name="T22" fmla="*/ 199 w 399"/>
              <a:gd name="T23" fmla="*/ 27 h 398"/>
              <a:gd name="T24" fmla="*/ 28 w 399"/>
              <a:gd name="T25" fmla="*/ 199 h 398"/>
              <a:gd name="T26" fmla="*/ 199 w 399"/>
              <a:gd name="T27" fmla="*/ 370 h 398"/>
              <a:gd name="T28" fmla="*/ 371 w 399"/>
              <a:gd name="T29" fmla="*/ 199 h 398"/>
              <a:gd name="T30" fmla="*/ 199 w 399"/>
              <a:gd name="T31" fmla="*/ 2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9" h="398">
                <a:moveTo>
                  <a:pt x="199" y="397"/>
                </a:moveTo>
                <a:lnTo>
                  <a:pt x="199" y="397"/>
                </a:lnTo>
                <a:cubicBezTo>
                  <a:pt x="145" y="397"/>
                  <a:pt x="100" y="379"/>
                  <a:pt x="55" y="343"/>
                </a:cubicBezTo>
                <a:cubicBezTo>
                  <a:pt x="19" y="298"/>
                  <a:pt x="0" y="253"/>
                  <a:pt x="0" y="199"/>
                </a:cubicBezTo>
                <a:cubicBezTo>
                  <a:pt x="0" y="144"/>
                  <a:pt x="19" y="99"/>
                  <a:pt x="55" y="54"/>
                </a:cubicBezTo>
                <a:cubicBezTo>
                  <a:pt x="100" y="18"/>
                  <a:pt x="145" y="0"/>
                  <a:pt x="199" y="0"/>
                </a:cubicBezTo>
                <a:cubicBezTo>
                  <a:pt x="253" y="0"/>
                  <a:pt x="299" y="18"/>
                  <a:pt x="344" y="54"/>
                </a:cubicBezTo>
                <a:cubicBezTo>
                  <a:pt x="380" y="99"/>
                  <a:pt x="398" y="144"/>
                  <a:pt x="398" y="199"/>
                </a:cubicBezTo>
                <a:cubicBezTo>
                  <a:pt x="398" y="253"/>
                  <a:pt x="380" y="298"/>
                  <a:pt x="344" y="343"/>
                </a:cubicBezTo>
                <a:cubicBezTo>
                  <a:pt x="299" y="379"/>
                  <a:pt x="253" y="397"/>
                  <a:pt x="199" y="397"/>
                </a:cubicBezTo>
                <a:close/>
                <a:moveTo>
                  <a:pt x="199" y="27"/>
                </a:moveTo>
                <a:lnTo>
                  <a:pt x="199" y="27"/>
                </a:lnTo>
                <a:cubicBezTo>
                  <a:pt x="100" y="27"/>
                  <a:pt x="28" y="99"/>
                  <a:pt x="28" y="199"/>
                </a:cubicBezTo>
                <a:cubicBezTo>
                  <a:pt x="28" y="298"/>
                  <a:pt x="100" y="370"/>
                  <a:pt x="199" y="370"/>
                </a:cubicBezTo>
                <a:cubicBezTo>
                  <a:pt x="299" y="370"/>
                  <a:pt x="371" y="298"/>
                  <a:pt x="371" y="199"/>
                </a:cubicBezTo>
                <a:cubicBezTo>
                  <a:pt x="371" y="99"/>
                  <a:pt x="299" y="27"/>
                  <a:pt x="199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408">
            <a:extLst>
              <a:ext uri="{FF2B5EF4-FFF2-40B4-BE49-F238E27FC236}">
                <a16:creationId xmlns:a16="http://schemas.microsoft.com/office/drawing/2014/main" id="{19951A82-9084-EC42-ACC2-BA9921EE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070" y="8451239"/>
            <a:ext cx="307142" cy="307612"/>
          </a:xfrm>
          <a:custGeom>
            <a:avLst/>
            <a:gdLst>
              <a:gd name="T0" fmla="*/ 153 w 308"/>
              <a:gd name="T1" fmla="*/ 307 h 308"/>
              <a:gd name="T2" fmla="*/ 153 w 308"/>
              <a:gd name="T3" fmla="*/ 307 h 308"/>
              <a:gd name="T4" fmla="*/ 0 w 308"/>
              <a:gd name="T5" fmla="*/ 154 h 308"/>
              <a:gd name="T6" fmla="*/ 153 w 308"/>
              <a:gd name="T7" fmla="*/ 0 h 308"/>
              <a:gd name="T8" fmla="*/ 307 w 308"/>
              <a:gd name="T9" fmla="*/ 154 h 308"/>
              <a:gd name="T10" fmla="*/ 153 w 308"/>
              <a:gd name="T11" fmla="*/ 307 h 308"/>
              <a:gd name="T12" fmla="*/ 153 w 308"/>
              <a:gd name="T13" fmla="*/ 27 h 308"/>
              <a:gd name="T14" fmla="*/ 153 w 308"/>
              <a:gd name="T15" fmla="*/ 27 h 308"/>
              <a:gd name="T16" fmla="*/ 27 w 308"/>
              <a:gd name="T17" fmla="*/ 154 h 308"/>
              <a:gd name="T18" fmla="*/ 153 w 308"/>
              <a:gd name="T19" fmla="*/ 280 h 308"/>
              <a:gd name="T20" fmla="*/ 280 w 308"/>
              <a:gd name="T21" fmla="*/ 154 h 308"/>
              <a:gd name="T22" fmla="*/ 153 w 308"/>
              <a:gd name="T23" fmla="*/ 2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8" h="308">
                <a:moveTo>
                  <a:pt x="153" y="307"/>
                </a:moveTo>
                <a:lnTo>
                  <a:pt x="153" y="307"/>
                </a:lnTo>
                <a:cubicBezTo>
                  <a:pt x="72" y="307"/>
                  <a:pt x="0" y="235"/>
                  <a:pt x="0" y="154"/>
                </a:cubicBezTo>
                <a:cubicBezTo>
                  <a:pt x="0" y="72"/>
                  <a:pt x="72" y="0"/>
                  <a:pt x="153" y="0"/>
                </a:cubicBezTo>
                <a:cubicBezTo>
                  <a:pt x="235" y="0"/>
                  <a:pt x="307" y="72"/>
                  <a:pt x="307" y="154"/>
                </a:cubicBezTo>
                <a:cubicBezTo>
                  <a:pt x="307" y="235"/>
                  <a:pt x="235" y="307"/>
                  <a:pt x="153" y="307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81" y="27"/>
                  <a:pt x="27" y="81"/>
                  <a:pt x="27" y="154"/>
                </a:cubicBezTo>
                <a:cubicBezTo>
                  <a:pt x="27" y="226"/>
                  <a:pt x="81" y="280"/>
                  <a:pt x="153" y="280"/>
                </a:cubicBezTo>
                <a:cubicBezTo>
                  <a:pt x="226" y="280"/>
                  <a:pt x="280" y="226"/>
                  <a:pt x="280" y="154"/>
                </a:cubicBezTo>
                <a:cubicBezTo>
                  <a:pt x="280" y="81"/>
                  <a:pt x="226" y="27"/>
                  <a:pt x="15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409">
            <a:extLst>
              <a:ext uri="{FF2B5EF4-FFF2-40B4-BE49-F238E27FC236}">
                <a16:creationId xmlns:a16="http://schemas.microsoft.com/office/drawing/2014/main" id="{A9F120D5-CC5C-9F47-8250-54A7A06A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9376" y="8525946"/>
            <a:ext cx="92144" cy="153805"/>
          </a:xfrm>
          <a:custGeom>
            <a:avLst/>
            <a:gdLst>
              <a:gd name="T0" fmla="*/ 45 w 91"/>
              <a:gd name="T1" fmla="*/ 154 h 155"/>
              <a:gd name="T2" fmla="*/ 45 w 91"/>
              <a:gd name="T3" fmla="*/ 154 h 155"/>
              <a:gd name="T4" fmla="*/ 9 w 91"/>
              <a:gd name="T5" fmla="*/ 145 h 155"/>
              <a:gd name="T6" fmla="*/ 0 w 91"/>
              <a:gd name="T7" fmla="*/ 136 h 155"/>
              <a:gd name="T8" fmla="*/ 18 w 91"/>
              <a:gd name="T9" fmla="*/ 127 h 155"/>
              <a:gd name="T10" fmla="*/ 63 w 91"/>
              <a:gd name="T11" fmla="*/ 127 h 155"/>
              <a:gd name="T12" fmla="*/ 72 w 91"/>
              <a:gd name="T13" fmla="*/ 109 h 155"/>
              <a:gd name="T14" fmla="*/ 45 w 91"/>
              <a:gd name="T15" fmla="*/ 91 h 155"/>
              <a:gd name="T16" fmla="*/ 18 w 91"/>
              <a:gd name="T17" fmla="*/ 72 h 155"/>
              <a:gd name="T18" fmla="*/ 0 w 91"/>
              <a:gd name="T19" fmla="*/ 46 h 155"/>
              <a:gd name="T20" fmla="*/ 18 w 91"/>
              <a:gd name="T21" fmla="*/ 18 h 155"/>
              <a:gd name="T22" fmla="*/ 81 w 91"/>
              <a:gd name="T23" fmla="*/ 18 h 155"/>
              <a:gd name="T24" fmla="*/ 90 w 91"/>
              <a:gd name="T25" fmla="*/ 27 h 155"/>
              <a:gd name="T26" fmla="*/ 81 w 91"/>
              <a:gd name="T27" fmla="*/ 27 h 155"/>
              <a:gd name="T28" fmla="*/ 27 w 91"/>
              <a:gd name="T29" fmla="*/ 27 h 155"/>
              <a:gd name="T30" fmla="*/ 18 w 91"/>
              <a:gd name="T31" fmla="*/ 46 h 155"/>
              <a:gd name="T32" fmla="*/ 45 w 91"/>
              <a:gd name="T33" fmla="*/ 72 h 155"/>
              <a:gd name="T34" fmla="*/ 72 w 91"/>
              <a:gd name="T35" fmla="*/ 91 h 155"/>
              <a:gd name="T36" fmla="*/ 90 w 91"/>
              <a:gd name="T37" fmla="*/ 109 h 155"/>
              <a:gd name="T38" fmla="*/ 72 w 91"/>
              <a:gd name="T39" fmla="*/ 145 h 155"/>
              <a:gd name="T40" fmla="*/ 45 w 91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55">
                <a:moveTo>
                  <a:pt x="45" y="154"/>
                </a:moveTo>
                <a:lnTo>
                  <a:pt x="45" y="154"/>
                </a:lnTo>
                <a:cubicBezTo>
                  <a:pt x="27" y="154"/>
                  <a:pt x="18" y="154"/>
                  <a:pt x="9" y="145"/>
                </a:cubicBezTo>
                <a:cubicBezTo>
                  <a:pt x="0" y="145"/>
                  <a:pt x="0" y="136"/>
                  <a:pt x="0" y="136"/>
                </a:cubicBezTo>
                <a:cubicBezTo>
                  <a:pt x="0" y="127"/>
                  <a:pt x="9" y="127"/>
                  <a:pt x="18" y="127"/>
                </a:cubicBezTo>
                <a:cubicBezTo>
                  <a:pt x="36" y="136"/>
                  <a:pt x="54" y="136"/>
                  <a:pt x="63" y="127"/>
                </a:cubicBezTo>
                <a:cubicBezTo>
                  <a:pt x="72" y="127"/>
                  <a:pt x="72" y="118"/>
                  <a:pt x="72" y="109"/>
                </a:cubicBezTo>
                <a:cubicBezTo>
                  <a:pt x="72" y="100"/>
                  <a:pt x="54" y="100"/>
                  <a:pt x="45" y="91"/>
                </a:cubicBezTo>
                <a:cubicBezTo>
                  <a:pt x="36" y="82"/>
                  <a:pt x="27" y="82"/>
                  <a:pt x="18" y="72"/>
                </a:cubicBezTo>
                <a:cubicBezTo>
                  <a:pt x="9" y="64"/>
                  <a:pt x="0" y="55"/>
                  <a:pt x="0" y="46"/>
                </a:cubicBezTo>
                <a:cubicBezTo>
                  <a:pt x="0" y="36"/>
                  <a:pt x="9" y="27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0" y="18"/>
                  <a:pt x="90" y="18"/>
                  <a:pt x="90" y="27"/>
                </a:cubicBezTo>
                <a:cubicBezTo>
                  <a:pt x="90" y="27"/>
                  <a:pt x="81" y="36"/>
                  <a:pt x="81" y="27"/>
                </a:cubicBezTo>
                <a:cubicBezTo>
                  <a:pt x="63" y="27"/>
                  <a:pt x="36" y="27"/>
                  <a:pt x="27" y="27"/>
                </a:cubicBezTo>
                <a:cubicBezTo>
                  <a:pt x="18" y="36"/>
                  <a:pt x="18" y="46"/>
                  <a:pt x="18" y="46"/>
                </a:cubicBezTo>
                <a:cubicBezTo>
                  <a:pt x="18" y="55"/>
                  <a:pt x="36" y="64"/>
                  <a:pt x="45" y="72"/>
                </a:cubicBezTo>
                <a:cubicBezTo>
                  <a:pt x="63" y="72"/>
                  <a:pt x="72" y="82"/>
                  <a:pt x="72" y="91"/>
                </a:cubicBezTo>
                <a:cubicBezTo>
                  <a:pt x="81" y="91"/>
                  <a:pt x="90" y="100"/>
                  <a:pt x="90" y="109"/>
                </a:cubicBezTo>
                <a:cubicBezTo>
                  <a:pt x="90" y="127"/>
                  <a:pt x="81" y="136"/>
                  <a:pt x="72" y="145"/>
                </a:cubicBezTo>
                <a:cubicBezTo>
                  <a:pt x="63" y="154"/>
                  <a:pt x="54" y="154"/>
                  <a:pt x="45" y="1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410">
            <a:extLst>
              <a:ext uri="{FF2B5EF4-FFF2-40B4-BE49-F238E27FC236}">
                <a16:creationId xmlns:a16="http://schemas.microsoft.com/office/drawing/2014/main" id="{2364064B-CDC3-6B43-89E3-86FB4D93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478" y="8499579"/>
            <a:ext cx="17551" cy="26367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411">
            <a:extLst>
              <a:ext uri="{FF2B5EF4-FFF2-40B4-BE49-F238E27FC236}">
                <a16:creationId xmlns:a16="http://schemas.microsoft.com/office/drawing/2014/main" id="{EFB47B00-B2EF-7546-A7F6-14C3AFFF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478" y="8679751"/>
            <a:ext cx="17551" cy="35156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412">
            <a:extLst>
              <a:ext uri="{FF2B5EF4-FFF2-40B4-BE49-F238E27FC236}">
                <a16:creationId xmlns:a16="http://schemas.microsoft.com/office/drawing/2014/main" id="{2C9E9BE7-C0AD-4C4E-8B8B-91635512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94" y="6609960"/>
            <a:ext cx="838056" cy="531729"/>
          </a:xfrm>
          <a:custGeom>
            <a:avLst/>
            <a:gdLst>
              <a:gd name="T0" fmla="*/ 804 w 841"/>
              <a:gd name="T1" fmla="*/ 532 h 533"/>
              <a:gd name="T2" fmla="*/ 804 w 841"/>
              <a:gd name="T3" fmla="*/ 532 h 533"/>
              <a:gd name="T4" fmla="*/ 36 w 841"/>
              <a:gd name="T5" fmla="*/ 532 h 533"/>
              <a:gd name="T6" fmla="*/ 0 w 841"/>
              <a:gd name="T7" fmla="*/ 496 h 533"/>
              <a:gd name="T8" fmla="*/ 0 w 841"/>
              <a:gd name="T9" fmla="*/ 36 h 533"/>
              <a:gd name="T10" fmla="*/ 36 w 841"/>
              <a:gd name="T11" fmla="*/ 0 h 533"/>
              <a:gd name="T12" fmla="*/ 154 w 841"/>
              <a:gd name="T13" fmla="*/ 0 h 533"/>
              <a:gd name="T14" fmla="*/ 172 w 841"/>
              <a:gd name="T15" fmla="*/ 18 h 533"/>
              <a:gd name="T16" fmla="*/ 154 w 841"/>
              <a:gd name="T17" fmla="*/ 36 h 533"/>
              <a:gd name="T18" fmla="*/ 45 w 841"/>
              <a:gd name="T19" fmla="*/ 36 h 533"/>
              <a:gd name="T20" fmla="*/ 45 w 841"/>
              <a:gd name="T21" fmla="*/ 496 h 533"/>
              <a:gd name="T22" fmla="*/ 804 w 841"/>
              <a:gd name="T23" fmla="*/ 496 h 533"/>
              <a:gd name="T24" fmla="*/ 804 w 841"/>
              <a:gd name="T25" fmla="*/ 36 h 533"/>
              <a:gd name="T26" fmla="*/ 687 w 841"/>
              <a:gd name="T27" fmla="*/ 36 h 533"/>
              <a:gd name="T28" fmla="*/ 669 w 841"/>
              <a:gd name="T29" fmla="*/ 18 h 533"/>
              <a:gd name="T30" fmla="*/ 687 w 841"/>
              <a:gd name="T31" fmla="*/ 0 h 533"/>
              <a:gd name="T32" fmla="*/ 804 w 841"/>
              <a:gd name="T33" fmla="*/ 0 h 533"/>
              <a:gd name="T34" fmla="*/ 840 w 841"/>
              <a:gd name="T35" fmla="*/ 36 h 533"/>
              <a:gd name="T36" fmla="*/ 840 w 841"/>
              <a:gd name="T37" fmla="*/ 496 h 533"/>
              <a:gd name="T38" fmla="*/ 804 w 841"/>
              <a:gd name="T39" fmla="*/ 532 h 533"/>
              <a:gd name="T40" fmla="*/ 804 w 841"/>
              <a:gd name="T41" fmla="*/ 36 h 533"/>
              <a:gd name="T42" fmla="*/ 804 w 841"/>
              <a:gd name="T43" fmla="*/ 3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1" h="533">
                <a:moveTo>
                  <a:pt x="804" y="532"/>
                </a:moveTo>
                <a:lnTo>
                  <a:pt x="804" y="532"/>
                </a:lnTo>
                <a:cubicBezTo>
                  <a:pt x="36" y="532"/>
                  <a:pt x="36" y="532"/>
                  <a:pt x="36" y="532"/>
                </a:cubicBezTo>
                <a:cubicBezTo>
                  <a:pt x="18" y="532"/>
                  <a:pt x="0" y="514"/>
                  <a:pt x="0" y="49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804" y="496"/>
                  <a:pt x="804" y="496"/>
                  <a:pt x="804" y="496"/>
                </a:cubicBezTo>
                <a:cubicBezTo>
                  <a:pt x="804" y="36"/>
                  <a:pt x="804" y="36"/>
                  <a:pt x="804" y="36"/>
                </a:cubicBezTo>
                <a:cubicBezTo>
                  <a:pt x="687" y="36"/>
                  <a:pt x="687" y="36"/>
                  <a:pt x="687" y="36"/>
                </a:cubicBezTo>
                <a:cubicBezTo>
                  <a:pt x="678" y="36"/>
                  <a:pt x="669" y="27"/>
                  <a:pt x="669" y="18"/>
                </a:cubicBezTo>
                <a:cubicBezTo>
                  <a:pt x="669" y="9"/>
                  <a:pt x="678" y="0"/>
                  <a:pt x="687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823" y="0"/>
                  <a:pt x="840" y="18"/>
                  <a:pt x="840" y="36"/>
                </a:cubicBezTo>
                <a:cubicBezTo>
                  <a:pt x="840" y="496"/>
                  <a:pt x="840" y="496"/>
                  <a:pt x="840" y="496"/>
                </a:cubicBezTo>
                <a:cubicBezTo>
                  <a:pt x="840" y="514"/>
                  <a:pt x="823" y="532"/>
                  <a:pt x="804" y="532"/>
                </a:cubicBezTo>
                <a:close/>
                <a:moveTo>
                  <a:pt x="804" y="36"/>
                </a:moveTo>
                <a:lnTo>
                  <a:pt x="80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413">
            <a:extLst>
              <a:ext uri="{FF2B5EF4-FFF2-40B4-BE49-F238E27FC236}">
                <a16:creationId xmlns:a16="http://schemas.microsoft.com/office/drawing/2014/main" id="{C73538D6-F4B6-EB40-B013-EB871047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590" y="6618749"/>
            <a:ext cx="438774" cy="246090"/>
          </a:xfrm>
          <a:custGeom>
            <a:avLst/>
            <a:gdLst>
              <a:gd name="T0" fmla="*/ 27 w 443"/>
              <a:gd name="T1" fmla="*/ 244 h 245"/>
              <a:gd name="T2" fmla="*/ 27 w 443"/>
              <a:gd name="T3" fmla="*/ 244 h 245"/>
              <a:gd name="T4" fmla="*/ 9 w 443"/>
              <a:gd name="T5" fmla="*/ 235 h 245"/>
              <a:gd name="T6" fmla="*/ 18 w 443"/>
              <a:gd name="T7" fmla="*/ 208 h 245"/>
              <a:gd name="T8" fmla="*/ 416 w 443"/>
              <a:gd name="T9" fmla="*/ 0 h 245"/>
              <a:gd name="T10" fmla="*/ 442 w 443"/>
              <a:gd name="T11" fmla="*/ 9 h 245"/>
              <a:gd name="T12" fmla="*/ 433 w 443"/>
              <a:gd name="T13" fmla="*/ 36 h 245"/>
              <a:gd name="T14" fmla="*/ 36 w 443"/>
              <a:gd name="T15" fmla="*/ 244 h 245"/>
              <a:gd name="T16" fmla="*/ 27 w 443"/>
              <a:gd name="T1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245">
                <a:moveTo>
                  <a:pt x="27" y="244"/>
                </a:moveTo>
                <a:lnTo>
                  <a:pt x="27" y="244"/>
                </a:lnTo>
                <a:cubicBezTo>
                  <a:pt x="18" y="244"/>
                  <a:pt x="9" y="235"/>
                  <a:pt x="9" y="235"/>
                </a:cubicBezTo>
                <a:cubicBezTo>
                  <a:pt x="0" y="226"/>
                  <a:pt x="9" y="208"/>
                  <a:pt x="18" y="208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33" y="0"/>
                  <a:pt x="442" y="9"/>
                </a:cubicBezTo>
                <a:cubicBezTo>
                  <a:pt x="442" y="18"/>
                  <a:pt x="442" y="36"/>
                  <a:pt x="433" y="36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27" y="244"/>
                  <a:pt x="27" y="244"/>
                  <a:pt x="27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414">
            <a:extLst>
              <a:ext uri="{FF2B5EF4-FFF2-40B4-BE49-F238E27FC236}">
                <a16:creationId xmlns:a16="http://schemas.microsoft.com/office/drawing/2014/main" id="{222D4FF5-7C82-8B45-852C-FF9020B0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94" y="6618749"/>
            <a:ext cx="443160" cy="246090"/>
          </a:xfrm>
          <a:custGeom>
            <a:avLst/>
            <a:gdLst>
              <a:gd name="T0" fmla="*/ 425 w 444"/>
              <a:gd name="T1" fmla="*/ 244 h 245"/>
              <a:gd name="T2" fmla="*/ 425 w 444"/>
              <a:gd name="T3" fmla="*/ 244 h 245"/>
              <a:gd name="T4" fmla="*/ 416 w 444"/>
              <a:gd name="T5" fmla="*/ 244 h 245"/>
              <a:gd name="T6" fmla="*/ 18 w 444"/>
              <a:gd name="T7" fmla="*/ 36 h 245"/>
              <a:gd name="T8" fmla="*/ 9 w 444"/>
              <a:gd name="T9" fmla="*/ 9 h 245"/>
              <a:gd name="T10" fmla="*/ 36 w 444"/>
              <a:gd name="T11" fmla="*/ 0 h 245"/>
              <a:gd name="T12" fmla="*/ 434 w 444"/>
              <a:gd name="T13" fmla="*/ 208 h 245"/>
              <a:gd name="T14" fmla="*/ 443 w 444"/>
              <a:gd name="T15" fmla="*/ 235 h 245"/>
              <a:gd name="T16" fmla="*/ 425 w 444"/>
              <a:gd name="T1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45">
                <a:moveTo>
                  <a:pt x="425" y="244"/>
                </a:moveTo>
                <a:lnTo>
                  <a:pt x="425" y="244"/>
                </a:lnTo>
                <a:cubicBezTo>
                  <a:pt x="416" y="244"/>
                  <a:pt x="416" y="244"/>
                  <a:pt x="416" y="244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18"/>
                  <a:pt x="9" y="9"/>
                </a:cubicBezTo>
                <a:cubicBezTo>
                  <a:pt x="9" y="0"/>
                  <a:pt x="27" y="0"/>
                  <a:pt x="36" y="0"/>
                </a:cubicBezTo>
                <a:cubicBezTo>
                  <a:pt x="434" y="208"/>
                  <a:pt x="434" y="208"/>
                  <a:pt x="434" y="208"/>
                </a:cubicBezTo>
                <a:cubicBezTo>
                  <a:pt x="443" y="208"/>
                  <a:pt x="443" y="226"/>
                  <a:pt x="443" y="235"/>
                </a:cubicBezTo>
                <a:cubicBezTo>
                  <a:pt x="434" y="235"/>
                  <a:pt x="425" y="244"/>
                  <a:pt x="425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15">
            <a:extLst>
              <a:ext uri="{FF2B5EF4-FFF2-40B4-BE49-F238E27FC236}">
                <a16:creationId xmlns:a16="http://schemas.microsoft.com/office/drawing/2014/main" id="{5B192FC2-B479-4C48-AC0B-D10605D6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08" y="6834076"/>
            <a:ext cx="307142" cy="298824"/>
          </a:xfrm>
          <a:custGeom>
            <a:avLst/>
            <a:gdLst>
              <a:gd name="T0" fmla="*/ 281 w 308"/>
              <a:gd name="T1" fmla="*/ 297 h 298"/>
              <a:gd name="T2" fmla="*/ 281 w 308"/>
              <a:gd name="T3" fmla="*/ 297 h 298"/>
              <a:gd name="T4" fmla="*/ 271 w 308"/>
              <a:gd name="T5" fmla="*/ 297 h 298"/>
              <a:gd name="T6" fmla="*/ 9 w 308"/>
              <a:gd name="T7" fmla="*/ 36 h 298"/>
              <a:gd name="T8" fmla="*/ 9 w 308"/>
              <a:gd name="T9" fmla="*/ 9 h 298"/>
              <a:gd name="T10" fmla="*/ 37 w 308"/>
              <a:gd name="T11" fmla="*/ 9 h 298"/>
              <a:gd name="T12" fmla="*/ 298 w 308"/>
              <a:gd name="T13" fmla="*/ 270 h 298"/>
              <a:gd name="T14" fmla="*/ 298 w 308"/>
              <a:gd name="T15" fmla="*/ 297 h 298"/>
              <a:gd name="T16" fmla="*/ 281 w 308"/>
              <a:gd name="T17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298">
                <a:moveTo>
                  <a:pt x="281" y="297"/>
                </a:moveTo>
                <a:lnTo>
                  <a:pt x="281" y="297"/>
                </a:lnTo>
                <a:lnTo>
                  <a:pt x="271" y="297"/>
                </a:ln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8" y="0"/>
                  <a:pt x="37" y="9"/>
                </a:cubicBezTo>
                <a:cubicBezTo>
                  <a:pt x="298" y="270"/>
                  <a:pt x="298" y="270"/>
                  <a:pt x="298" y="270"/>
                </a:cubicBezTo>
                <a:cubicBezTo>
                  <a:pt x="307" y="279"/>
                  <a:pt x="307" y="288"/>
                  <a:pt x="298" y="297"/>
                </a:cubicBezTo>
                <a:cubicBezTo>
                  <a:pt x="290" y="297"/>
                  <a:pt x="290" y="297"/>
                  <a:pt x="281" y="2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16">
            <a:extLst>
              <a:ext uri="{FF2B5EF4-FFF2-40B4-BE49-F238E27FC236}">
                <a16:creationId xmlns:a16="http://schemas.microsoft.com/office/drawing/2014/main" id="{F425ED20-E0FB-0347-8F4C-4563CBC6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469" y="6834076"/>
            <a:ext cx="298366" cy="298824"/>
          </a:xfrm>
          <a:custGeom>
            <a:avLst/>
            <a:gdLst>
              <a:gd name="T0" fmla="*/ 27 w 300"/>
              <a:gd name="T1" fmla="*/ 297 h 298"/>
              <a:gd name="T2" fmla="*/ 27 w 300"/>
              <a:gd name="T3" fmla="*/ 297 h 298"/>
              <a:gd name="T4" fmla="*/ 9 w 300"/>
              <a:gd name="T5" fmla="*/ 288 h 298"/>
              <a:gd name="T6" fmla="*/ 9 w 300"/>
              <a:gd name="T7" fmla="*/ 260 h 298"/>
              <a:gd name="T8" fmla="*/ 262 w 300"/>
              <a:gd name="T9" fmla="*/ 9 h 298"/>
              <a:gd name="T10" fmla="*/ 289 w 300"/>
              <a:gd name="T11" fmla="*/ 9 h 298"/>
              <a:gd name="T12" fmla="*/ 289 w 300"/>
              <a:gd name="T13" fmla="*/ 36 h 298"/>
              <a:gd name="T14" fmla="*/ 36 w 300"/>
              <a:gd name="T15" fmla="*/ 288 h 298"/>
              <a:gd name="T16" fmla="*/ 27 w 300"/>
              <a:gd name="T17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298">
                <a:moveTo>
                  <a:pt x="27" y="297"/>
                </a:moveTo>
                <a:lnTo>
                  <a:pt x="27" y="297"/>
                </a:lnTo>
                <a:cubicBezTo>
                  <a:pt x="18" y="297"/>
                  <a:pt x="18" y="288"/>
                  <a:pt x="9" y="288"/>
                </a:cubicBezTo>
                <a:cubicBezTo>
                  <a:pt x="0" y="279"/>
                  <a:pt x="0" y="270"/>
                  <a:pt x="9" y="260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0" y="0"/>
                  <a:pt x="289" y="9"/>
                </a:cubicBezTo>
                <a:cubicBezTo>
                  <a:pt x="299" y="18"/>
                  <a:pt x="299" y="27"/>
                  <a:pt x="289" y="36"/>
                </a:cubicBezTo>
                <a:cubicBezTo>
                  <a:pt x="36" y="288"/>
                  <a:pt x="36" y="288"/>
                  <a:pt x="36" y="288"/>
                </a:cubicBezTo>
                <a:lnTo>
                  <a:pt x="27" y="29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17">
            <a:extLst>
              <a:ext uri="{FF2B5EF4-FFF2-40B4-BE49-F238E27FC236}">
                <a16:creationId xmlns:a16="http://schemas.microsoft.com/office/drawing/2014/main" id="{399BE62F-B137-4042-B634-E9C82604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937" y="6302347"/>
            <a:ext cx="583570" cy="413080"/>
          </a:xfrm>
          <a:custGeom>
            <a:avLst/>
            <a:gdLst>
              <a:gd name="T0" fmla="*/ 560 w 588"/>
              <a:gd name="T1" fmla="*/ 415 h 416"/>
              <a:gd name="T2" fmla="*/ 560 w 588"/>
              <a:gd name="T3" fmla="*/ 415 h 416"/>
              <a:gd name="T4" fmla="*/ 560 w 588"/>
              <a:gd name="T5" fmla="*/ 415 h 416"/>
              <a:gd name="T6" fmla="*/ 533 w 588"/>
              <a:gd name="T7" fmla="*/ 388 h 416"/>
              <a:gd name="T8" fmla="*/ 533 w 588"/>
              <a:gd name="T9" fmla="*/ 45 h 416"/>
              <a:gd name="T10" fmla="*/ 54 w 588"/>
              <a:gd name="T11" fmla="*/ 45 h 416"/>
              <a:gd name="T12" fmla="*/ 54 w 588"/>
              <a:gd name="T13" fmla="*/ 388 h 416"/>
              <a:gd name="T14" fmla="*/ 27 w 588"/>
              <a:gd name="T15" fmla="*/ 415 h 416"/>
              <a:gd name="T16" fmla="*/ 27 w 588"/>
              <a:gd name="T17" fmla="*/ 415 h 416"/>
              <a:gd name="T18" fmla="*/ 0 w 588"/>
              <a:gd name="T19" fmla="*/ 388 h 416"/>
              <a:gd name="T20" fmla="*/ 0 w 588"/>
              <a:gd name="T21" fmla="*/ 36 h 416"/>
              <a:gd name="T22" fmla="*/ 36 w 588"/>
              <a:gd name="T23" fmla="*/ 0 h 416"/>
              <a:gd name="T24" fmla="*/ 551 w 588"/>
              <a:gd name="T25" fmla="*/ 0 h 416"/>
              <a:gd name="T26" fmla="*/ 587 w 588"/>
              <a:gd name="T27" fmla="*/ 36 h 416"/>
              <a:gd name="T28" fmla="*/ 587 w 588"/>
              <a:gd name="T29" fmla="*/ 388 h 416"/>
              <a:gd name="T30" fmla="*/ 560 w 588"/>
              <a:gd name="T31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8" h="416">
                <a:moveTo>
                  <a:pt x="560" y="415"/>
                </a:moveTo>
                <a:lnTo>
                  <a:pt x="560" y="415"/>
                </a:lnTo>
                <a:lnTo>
                  <a:pt x="560" y="415"/>
                </a:lnTo>
                <a:cubicBezTo>
                  <a:pt x="551" y="415"/>
                  <a:pt x="533" y="406"/>
                  <a:pt x="533" y="388"/>
                </a:cubicBezTo>
                <a:cubicBezTo>
                  <a:pt x="533" y="45"/>
                  <a:pt x="533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06"/>
                  <a:pt x="45" y="415"/>
                  <a:pt x="27" y="415"/>
                </a:cubicBezTo>
                <a:lnTo>
                  <a:pt x="27" y="415"/>
                </a:lnTo>
                <a:cubicBezTo>
                  <a:pt x="18" y="415"/>
                  <a:pt x="0" y="406"/>
                  <a:pt x="0" y="38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9" y="0"/>
                  <a:pt x="587" y="9"/>
                  <a:pt x="587" y="36"/>
                </a:cubicBezTo>
                <a:cubicBezTo>
                  <a:pt x="587" y="388"/>
                  <a:pt x="587" y="388"/>
                  <a:pt x="587" y="388"/>
                </a:cubicBezTo>
                <a:cubicBezTo>
                  <a:pt x="587" y="406"/>
                  <a:pt x="578" y="415"/>
                  <a:pt x="560" y="4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18">
            <a:extLst>
              <a:ext uri="{FF2B5EF4-FFF2-40B4-BE49-F238E27FC236}">
                <a16:creationId xmlns:a16="http://schemas.microsoft.com/office/drawing/2014/main" id="{195FE5C2-7354-F647-85AF-ECE30441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937" y="6447363"/>
            <a:ext cx="153569" cy="246090"/>
          </a:xfrm>
          <a:custGeom>
            <a:avLst/>
            <a:gdLst>
              <a:gd name="T0" fmla="*/ 72 w 154"/>
              <a:gd name="T1" fmla="*/ 244 h 245"/>
              <a:gd name="T2" fmla="*/ 72 w 154"/>
              <a:gd name="T3" fmla="*/ 244 h 245"/>
              <a:gd name="T4" fmla="*/ 18 w 154"/>
              <a:gd name="T5" fmla="*/ 235 h 245"/>
              <a:gd name="T6" fmla="*/ 9 w 154"/>
              <a:gd name="T7" fmla="*/ 208 h 245"/>
              <a:gd name="T8" fmla="*/ 27 w 154"/>
              <a:gd name="T9" fmla="*/ 208 h 245"/>
              <a:gd name="T10" fmla="*/ 108 w 154"/>
              <a:gd name="T11" fmla="*/ 208 h 245"/>
              <a:gd name="T12" fmla="*/ 117 w 154"/>
              <a:gd name="T13" fmla="*/ 181 h 245"/>
              <a:gd name="T14" fmla="*/ 72 w 154"/>
              <a:gd name="T15" fmla="*/ 145 h 245"/>
              <a:gd name="T16" fmla="*/ 9 w 154"/>
              <a:gd name="T17" fmla="*/ 72 h 245"/>
              <a:gd name="T18" fmla="*/ 36 w 154"/>
              <a:gd name="T19" fmla="*/ 18 h 245"/>
              <a:gd name="T20" fmla="*/ 144 w 154"/>
              <a:gd name="T21" fmla="*/ 18 h 245"/>
              <a:gd name="T22" fmla="*/ 153 w 154"/>
              <a:gd name="T23" fmla="*/ 45 h 245"/>
              <a:gd name="T24" fmla="*/ 126 w 154"/>
              <a:gd name="T25" fmla="*/ 54 h 245"/>
              <a:gd name="T26" fmla="*/ 54 w 154"/>
              <a:gd name="T27" fmla="*/ 54 h 245"/>
              <a:gd name="T28" fmla="*/ 36 w 154"/>
              <a:gd name="T29" fmla="*/ 72 h 245"/>
              <a:gd name="T30" fmla="*/ 90 w 154"/>
              <a:gd name="T31" fmla="*/ 109 h 245"/>
              <a:gd name="T32" fmla="*/ 153 w 154"/>
              <a:gd name="T33" fmla="*/ 181 h 245"/>
              <a:gd name="T34" fmla="*/ 126 w 154"/>
              <a:gd name="T35" fmla="*/ 235 h 245"/>
              <a:gd name="T36" fmla="*/ 72 w 154"/>
              <a:gd name="T3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4" h="245">
                <a:moveTo>
                  <a:pt x="72" y="244"/>
                </a:moveTo>
                <a:lnTo>
                  <a:pt x="72" y="244"/>
                </a:lnTo>
                <a:cubicBezTo>
                  <a:pt x="54" y="244"/>
                  <a:pt x="36" y="244"/>
                  <a:pt x="18" y="235"/>
                </a:cubicBezTo>
                <a:cubicBezTo>
                  <a:pt x="9" y="226"/>
                  <a:pt x="0" y="217"/>
                  <a:pt x="9" y="208"/>
                </a:cubicBezTo>
                <a:cubicBezTo>
                  <a:pt x="9" y="208"/>
                  <a:pt x="18" y="199"/>
                  <a:pt x="27" y="208"/>
                </a:cubicBezTo>
                <a:cubicBezTo>
                  <a:pt x="54" y="217"/>
                  <a:pt x="90" y="217"/>
                  <a:pt x="108" y="208"/>
                </a:cubicBezTo>
                <a:cubicBezTo>
                  <a:pt x="117" y="199"/>
                  <a:pt x="117" y="190"/>
                  <a:pt x="117" y="181"/>
                </a:cubicBezTo>
                <a:cubicBezTo>
                  <a:pt x="117" y="163"/>
                  <a:pt x="90" y="154"/>
                  <a:pt x="72" y="145"/>
                </a:cubicBezTo>
                <a:cubicBezTo>
                  <a:pt x="36" y="127"/>
                  <a:pt x="9" y="109"/>
                  <a:pt x="9" y="72"/>
                </a:cubicBezTo>
                <a:cubicBezTo>
                  <a:pt x="9" y="54"/>
                  <a:pt x="18" y="36"/>
                  <a:pt x="36" y="18"/>
                </a:cubicBezTo>
                <a:cubicBezTo>
                  <a:pt x="63" y="0"/>
                  <a:pt x="99" y="0"/>
                  <a:pt x="144" y="18"/>
                </a:cubicBezTo>
                <a:cubicBezTo>
                  <a:pt x="153" y="27"/>
                  <a:pt x="153" y="36"/>
                  <a:pt x="153" y="45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36"/>
                  <a:pt x="72" y="36"/>
                  <a:pt x="54" y="54"/>
                </a:cubicBezTo>
                <a:cubicBezTo>
                  <a:pt x="45" y="54"/>
                  <a:pt x="36" y="63"/>
                  <a:pt x="36" y="72"/>
                </a:cubicBezTo>
                <a:cubicBezTo>
                  <a:pt x="36" y="90"/>
                  <a:pt x="63" y="99"/>
                  <a:pt x="90" y="109"/>
                </a:cubicBezTo>
                <a:cubicBezTo>
                  <a:pt x="117" y="127"/>
                  <a:pt x="153" y="145"/>
                  <a:pt x="153" y="181"/>
                </a:cubicBezTo>
                <a:cubicBezTo>
                  <a:pt x="153" y="199"/>
                  <a:pt x="144" y="217"/>
                  <a:pt x="126" y="235"/>
                </a:cubicBezTo>
                <a:cubicBezTo>
                  <a:pt x="108" y="244"/>
                  <a:pt x="90" y="244"/>
                  <a:pt x="72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19">
            <a:extLst>
              <a:ext uri="{FF2B5EF4-FFF2-40B4-BE49-F238E27FC236}">
                <a16:creationId xmlns:a16="http://schemas.microsoft.com/office/drawing/2014/main" id="{154747E2-E586-C446-B4C3-E83D0D80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65" y="6390237"/>
            <a:ext cx="26326" cy="65916"/>
          </a:xfrm>
          <a:custGeom>
            <a:avLst/>
            <a:gdLst>
              <a:gd name="T0" fmla="*/ 18 w 28"/>
              <a:gd name="T1" fmla="*/ 63 h 64"/>
              <a:gd name="T2" fmla="*/ 18 w 28"/>
              <a:gd name="T3" fmla="*/ 63 h 64"/>
              <a:gd name="T4" fmla="*/ 0 w 28"/>
              <a:gd name="T5" fmla="*/ 45 h 64"/>
              <a:gd name="T6" fmla="*/ 0 w 28"/>
              <a:gd name="T7" fmla="*/ 18 h 64"/>
              <a:gd name="T8" fmla="*/ 18 w 28"/>
              <a:gd name="T9" fmla="*/ 0 h 64"/>
              <a:gd name="T10" fmla="*/ 27 w 28"/>
              <a:gd name="T11" fmla="*/ 18 h 64"/>
              <a:gd name="T12" fmla="*/ 27 w 28"/>
              <a:gd name="T13" fmla="*/ 45 h 64"/>
              <a:gd name="T14" fmla="*/ 18 w 2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20">
            <a:extLst>
              <a:ext uri="{FF2B5EF4-FFF2-40B4-BE49-F238E27FC236}">
                <a16:creationId xmlns:a16="http://schemas.microsoft.com/office/drawing/2014/main" id="{E3BF35EE-F3FE-B24B-9408-0AF5782D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365" y="6689060"/>
            <a:ext cx="26326" cy="65916"/>
          </a:xfrm>
          <a:custGeom>
            <a:avLst/>
            <a:gdLst>
              <a:gd name="T0" fmla="*/ 18 w 28"/>
              <a:gd name="T1" fmla="*/ 63 h 64"/>
              <a:gd name="T2" fmla="*/ 18 w 28"/>
              <a:gd name="T3" fmla="*/ 63 h 64"/>
              <a:gd name="T4" fmla="*/ 0 w 28"/>
              <a:gd name="T5" fmla="*/ 45 h 64"/>
              <a:gd name="T6" fmla="*/ 0 w 28"/>
              <a:gd name="T7" fmla="*/ 18 h 64"/>
              <a:gd name="T8" fmla="*/ 18 w 28"/>
              <a:gd name="T9" fmla="*/ 0 h 64"/>
              <a:gd name="T10" fmla="*/ 27 w 28"/>
              <a:gd name="T11" fmla="*/ 18 h 64"/>
              <a:gd name="T12" fmla="*/ 27 w 28"/>
              <a:gd name="T13" fmla="*/ 45 h 64"/>
              <a:gd name="T14" fmla="*/ 18 w 2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21">
            <a:extLst>
              <a:ext uri="{FF2B5EF4-FFF2-40B4-BE49-F238E27FC236}">
                <a16:creationId xmlns:a16="http://schemas.microsoft.com/office/drawing/2014/main" id="{1AB91740-9553-C44E-AC98-90A99AB4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687" y="11575703"/>
            <a:ext cx="596732" cy="1072249"/>
          </a:xfrm>
          <a:custGeom>
            <a:avLst/>
            <a:gdLst>
              <a:gd name="T0" fmla="*/ 506 w 598"/>
              <a:gd name="T1" fmla="*/ 1076 h 1077"/>
              <a:gd name="T2" fmla="*/ 506 w 598"/>
              <a:gd name="T3" fmla="*/ 1076 h 1077"/>
              <a:gd name="T4" fmla="*/ 90 w 598"/>
              <a:gd name="T5" fmla="*/ 1076 h 1077"/>
              <a:gd name="T6" fmla="*/ 0 w 598"/>
              <a:gd name="T7" fmla="*/ 985 h 1077"/>
              <a:gd name="T8" fmla="*/ 0 w 598"/>
              <a:gd name="T9" fmla="*/ 91 h 1077"/>
              <a:gd name="T10" fmla="*/ 90 w 598"/>
              <a:gd name="T11" fmla="*/ 0 h 1077"/>
              <a:gd name="T12" fmla="*/ 506 w 598"/>
              <a:gd name="T13" fmla="*/ 0 h 1077"/>
              <a:gd name="T14" fmla="*/ 597 w 598"/>
              <a:gd name="T15" fmla="*/ 91 h 1077"/>
              <a:gd name="T16" fmla="*/ 597 w 598"/>
              <a:gd name="T17" fmla="*/ 985 h 1077"/>
              <a:gd name="T18" fmla="*/ 506 w 598"/>
              <a:gd name="T19" fmla="*/ 1076 h 1077"/>
              <a:gd name="T20" fmla="*/ 90 w 598"/>
              <a:gd name="T21" fmla="*/ 36 h 1077"/>
              <a:gd name="T22" fmla="*/ 90 w 598"/>
              <a:gd name="T23" fmla="*/ 36 h 1077"/>
              <a:gd name="T24" fmla="*/ 36 w 598"/>
              <a:gd name="T25" fmla="*/ 91 h 1077"/>
              <a:gd name="T26" fmla="*/ 36 w 598"/>
              <a:gd name="T27" fmla="*/ 985 h 1077"/>
              <a:gd name="T28" fmla="*/ 90 w 598"/>
              <a:gd name="T29" fmla="*/ 1040 h 1077"/>
              <a:gd name="T30" fmla="*/ 506 w 598"/>
              <a:gd name="T31" fmla="*/ 1040 h 1077"/>
              <a:gd name="T32" fmla="*/ 560 w 598"/>
              <a:gd name="T33" fmla="*/ 985 h 1077"/>
              <a:gd name="T34" fmla="*/ 560 w 598"/>
              <a:gd name="T35" fmla="*/ 91 h 1077"/>
              <a:gd name="T36" fmla="*/ 506 w 598"/>
              <a:gd name="T37" fmla="*/ 36 h 1077"/>
              <a:gd name="T38" fmla="*/ 90 w 598"/>
              <a:gd name="T39" fmla="*/ 3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1077">
                <a:moveTo>
                  <a:pt x="506" y="1076"/>
                </a:moveTo>
                <a:lnTo>
                  <a:pt x="506" y="1076"/>
                </a:lnTo>
                <a:cubicBezTo>
                  <a:pt x="90" y="1076"/>
                  <a:pt x="90" y="1076"/>
                  <a:pt x="90" y="1076"/>
                </a:cubicBezTo>
                <a:cubicBezTo>
                  <a:pt x="36" y="1076"/>
                  <a:pt x="0" y="1031"/>
                  <a:pt x="0" y="98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51" y="0"/>
                  <a:pt x="597" y="45"/>
                  <a:pt x="597" y="91"/>
                </a:cubicBezTo>
                <a:cubicBezTo>
                  <a:pt x="597" y="985"/>
                  <a:pt x="597" y="985"/>
                  <a:pt x="597" y="985"/>
                </a:cubicBezTo>
                <a:cubicBezTo>
                  <a:pt x="597" y="1031"/>
                  <a:pt x="551" y="1076"/>
                  <a:pt x="506" y="1076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64"/>
                  <a:pt x="36" y="91"/>
                </a:cubicBezTo>
                <a:cubicBezTo>
                  <a:pt x="36" y="985"/>
                  <a:pt x="36" y="985"/>
                  <a:pt x="36" y="985"/>
                </a:cubicBezTo>
                <a:cubicBezTo>
                  <a:pt x="36" y="1012"/>
                  <a:pt x="63" y="1040"/>
                  <a:pt x="90" y="1040"/>
                </a:cubicBezTo>
                <a:cubicBezTo>
                  <a:pt x="506" y="1040"/>
                  <a:pt x="506" y="1040"/>
                  <a:pt x="506" y="1040"/>
                </a:cubicBezTo>
                <a:cubicBezTo>
                  <a:pt x="533" y="1040"/>
                  <a:pt x="560" y="1012"/>
                  <a:pt x="560" y="985"/>
                </a:cubicBezTo>
                <a:cubicBezTo>
                  <a:pt x="560" y="91"/>
                  <a:pt x="560" y="91"/>
                  <a:pt x="560" y="91"/>
                </a:cubicBezTo>
                <a:cubicBezTo>
                  <a:pt x="560" y="64"/>
                  <a:pt x="533" y="36"/>
                  <a:pt x="506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22">
            <a:extLst>
              <a:ext uri="{FF2B5EF4-FFF2-40B4-BE49-F238E27FC236}">
                <a16:creationId xmlns:a16="http://schemas.microsoft.com/office/drawing/2014/main" id="{FE8D415C-5B0D-9044-B799-2A97CCE1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338" y="12458989"/>
            <a:ext cx="57042" cy="43945"/>
          </a:xfrm>
          <a:custGeom>
            <a:avLst/>
            <a:gdLst>
              <a:gd name="T0" fmla="*/ 27 w 56"/>
              <a:gd name="T1" fmla="*/ 45 h 46"/>
              <a:gd name="T2" fmla="*/ 27 w 56"/>
              <a:gd name="T3" fmla="*/ 45 h 46"/>
              <a:gd name="T4" fmla="*/ 0 w 56"/>
              <a:gd name="T5" fmla="*/ 18 h 46"/>
              <a:gd name="T6" fmla="*/ 27 w 56"/>
              <a:gd name="T7" fmla="*/ 0 h 46"/>
              <a:gd name="T8" fmla="*/ 55 w 56"/>
              <a:gd name="T9" fmla="*/ 18 h 46"/>
              <a:gd name="T10" fmla="*/ 27 w 56"/>
              <a:gd name="T11" fmla="*/ 45 h 46"/>
              <a:gd name="T12" fmla="*/ 27 w 56"/>
              <a:gd name="T13" fmla="*/ 9 h 46"/>
              <a:gd name="T14" fmla="*/ 27 w 56"/>
              <a:gd name="T15" fmla="*/ 9 h 46"/>
              <a:gd name="T16" fmla="*/ 9 w 56"/>
              <a:gd name="T17" fmla="*/ 18 h 46"/>
              <a:gd name="T18" fmla="*/ 27 w 56"/>
              <a:gd name="T19" fmla="*/ 36 h 46"/>
              <a:gd name="T20" fmla="*/ 36 w 56"/>
              <a:gd name="T21" fmla="*/ 18 h 46"/>
              <a:gd name="T22" fmla="*/ 27 w 5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5" y="9"/>
                  <a:pt x="55" y="18"/>
                </a:cubicBezTo>
                <a:cubicBezTo>
                  <a:pt x="5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18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23">
            <a:extLst>
              <a:ext uri="{FF2B5EF4-FFF2-40B4-BE49-F238E27FC236}">
                <a16:creationId xmlns:a16="http://schemas.microsoft.com/office/drawing/2014/main" id="{26198201-7702-3B40-B32E-A28E4964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910" y="11694353"/>
            <a:ext cx="171123" cy="35156"/>
          </a:xfrm>
          <a:custGeom>
            <a:avLst/>
            <a:gdLst>
              <a:gd name="T0" fmla="*/ 153 w 173"/>
              <a:gd name="T1" fmla="*/ 36 h 37"/>
              <a:gd name="T2" fmla="*/ 153 w 173"/>
              <a:gd name="T3" fmla="*/ 36 h 37"/>
              <a:gd name="T4" fmla="*/ 18 w 173"/>
              <a:gd name="T5" fmla="*/ 36 h 37"/>
              <a:gd name="T6" fmla="*/ 0 w 173"/>
              <a:gd name="T7" fmla="*/ 18 h 37"/>
              <a:gd name="T8" fmla="*/ 18 w 173"/>
              <a:gd name="T9" fmla="*/ 0 h 37"/>
              <a:gd name="T10" fmla="*/ 153 w 173"/>
              <a:gd name="T11" fmla="*/ 0 h 37"/>
              <a:gd name="T12" fmla="*/ 172 w 173"/>
              <a:gd name="T13" fmla="*/ 18 h 37"/>
              <a:gd name="T14" fmla="*/ 153 w 17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24">
            <a:extLst>
              <a:ext uri="{FF2B5EF4-FFF2-40B4-BE49-F238E27FC236}">
                <a16:creationId xmlns:a16="http://schemas.microsoft.com/office/drawing/2014/main" id="{D869C386-FB78-0F47-B295-BE529B6F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910" y="11975598"/>
            <a:ext cx="153572" cy="246090"/>
          </a:xfrm>
          <a:custGeom>
            <a:avLst/>
            <a:gdLst>
              <a:gd name="T0" fmla="*/ 72 w 154"/>
              <a:gd name="T1" fmla="*/ 244 h 245"/>
              <a:gd name="T2" fmla="*/ 72 w 154"/>
              <a:gd name="T3" fmla="*/ 244 h 245"/>
              <a:gd name="T4" fmla="*/ 9 w 154"/>
              <a:gd name="T5" fmla="*/ 226 h 245"/>
              <a:gd name="T6" fmla="*/ 9 w 154"/>
              <a:gd name="T7" fmla="*/ 208 h 245"/>
              <a:gd name="T8" fmla="*/ 27 w 154"/>
              <a:gd name="T9" fmla="*/ 199 h 245"/>
              <a:gd name="T10" fmla="*/ 99 w 154"/>
              <a:gd name="T11" fmla="*/ 199 h 245"/>
              <a:gd name="T12" fmla="*/ 118 w 154"/>
              <a:gd name="T13" fmla="*/ 172 h 245"/>
              <a:gd name="T14" fmla="*/ 72 w 154"/>
              <a:gd name="T15" fmla="*/ 136 h 245"/>
              <a:gd name="T16" fmla="*/ 0 w 154"/>
              <a:gd name="T17" fmla="*/ 72 h 245"/>
              <a:gd name="T18" fmla="*/ 36 w 154"/>
              <a:gd name="T19" fmla="*/ 18 h 245"/>
              <a:gd name="T20" fmla="*/ 135 w 154"/>
              <a:gd name="T21" fmla="*/ 18 h 245"/>
              <a:gd name="T22" fmla="*/ 144 w 154"/>
              <a:gd name="T23" fmla="*/ 36 h 245"/>
              <a:gd name="T24" fmla="*/ 127 w 154"/>
              <a:gd name="T25" fmla="*/ 45 h 245"/>
              <a:gd name="T26" fmla="*/ 54 w 154"/>
              <a:gd name="T27" fmla="*/ 45 h 245"/>
              <a:gd name="T28" fmla="*/ 36 w 154"/>
              <a:gd name="T29" fmla="*/ 72 h 245"/>
              <a:gd name="T30" fmla="*/ 81 w 154"/>
              <a:gd name="T31" fmla="*/ 108 h 245"/>
              <a:gd name="T32" fmla="*/ 153 w 154"/>
              <a:gd name="T33" fmla="*/ 172 h 245"/>
              <a:gd name="T34" fmla="*/ 118 w 154"/>
              <a:gd name="T35" fmla="*/ 226 h 245"/>
              <a:gd name="T36" fmla="*/ 72 w 154"/>
              <a:gd name="T37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4" h="245">
                <a:moveTo>
                  <a:pt x="72" y="244"/>
                </a:moveTo>
                <a:lnTo>
                  <a:pt x="72" y="244"/>
                </a:lnTo>
                <a:cubicBezTo>
                  <a:pt x="54" y="244"/>
                  <a:pt x="36" y="235"/>
                  <a:pt x="9" y="226"/>
                </a:cubicBezTo>
                <a:cubicBezTo>
                  <a:pt x="9" y="226"/>
                  <a:pt x="0" y="217"/>
                  <a:pt x="9" y="208"/>
                </a:cubicBezTo>
                <a:cubicBezTo>
                  <a:pt x="9" y="199"/>
                  <a:pt x="18" y="199"/>
                  <a:pt x="27" y="199"/>
                </a:cubicBezTo>
                <a:cubicBezTo>
                  <a:pt x="54" y="208"/>
                  <a:pt x="81" y="217"/>
                  <a:pt x="99" y="199"/>
                </a:cubicBezTo>
                <a:cubicBezTo>
                  <a:pt x="108" y="199"/>
                  <a:pt x="118" y="190"/>
                  <a:pt x="118" y="172"/>
                </a:cubicBezTo>
                <a:cubicBezTo>
                  <a:pt x="118" y="163"/>
                  <a:pt x="90" y="153"/>
                  <a:pt x="72" y="136"/>
                </a:cubicBezTo>
                <a:cubicBezTo>
                  <a:pt x="36" y="127"/>
                  <a:pt x="0" y="108"/>
                  <a:pt x="0" y="72"/>
                </a:cubicBezTo>
                <a:cubicBezTo>
                  <a:pt x="0" y="54"/>
                  <a:pt x="9" y="27"/>
                  <a:pt x="36" y="18"/>
                </a:cubicBezTo>
                <a:cubicBezTo>
                  <a:pt x="63" y="0"/>
                  <a:pt x="99" y="0"/>
                  <a:pt x="135" y="18"/>
                </a:cubicBezTo>
                <a:cubicBezTo>
                  <a:pt x="144" y="18"/>
                  <a:pt x="153" y="27"/>
                  <a:pt x="144" y="36"/>
                </a:cubicBezTo>
                <a:cubicBezTo>
                  <a:pt x="144" y="45"/>
                  <a:pt x="135" y="54"/>
                  <a:pt x="127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45" y="54"/>
                  <a:pt x="36" y="63"/>
                  <a:pt x="36" y="72"/>
                </a:cubicBezTo>
                <a:cubicBezTo>
                  <a:pt x="36" y="81"/>
                  <a:pt x="63" y="99"/>
                  <a:pt x="81" y="108"/>
                </a:cubicBezTo>
                <a:cubicBezTo>
                  <a:pt x="118" y="127"/>
                  <a:pt x="153" y="144"/>
                  <a:pt x="153" y="172"/>
                </a:cubicBezTo>
                <a:cubicBezTo>
                  <a:pt x="153" y="199"/>
                  <a:pt x="144" y="217"/>
                  <a:pt x="118" y="226"/>
                </a:cubicBezTo>
                <a:cubicBezTo>
                  <a:pt x="108" y="235"/>
                  <a:pt x="90" y="244"/>
                  <a:pt x="72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25">
            <a:extLst>
              <a:ext uri="{FF2B5EF4-FFF2-40B4-BE49-F238E27FC236}">
                <a16:creationId xmlns:a16="http://schemas.microsoft.com/office/drawing/2014/main" id="{DE0F23EA-56FB-0B43-A062-E47FDA06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338" y="11918472"/>
            <a:ext cx="26326" cy="52734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26">
            <a:extLst>
              <a:ext uri="{FF2B5EF4-FFF2-40B4-BE49-F238E27FC236}">
                <a16:creationId xmlns:a16="http://schemas.microsoft.com/office/drawing/2014/main" id="{046970CC-626D-BA4A-BC4F-C3A94084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338" y="12217295"/>
            <a:ext cx="26326" cy="52734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27">
            <a:extLst>
              <a:ext uri="{FF2B5EF4-FFF2-40B4-BE49-F238E27FC236}">
                <a16:creationId xmlns:a16="http://schemas.microsoft.com/office/drawing/2014/main" id="{806B7C9E-8B4D-8C4B-88D1-EAB67F43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282" y="9804733"/>
            <a:ext cx="605508" cy="1072249"/>
          </a:xfrm>
          <a:custGeom>
            <a:avLst/>
            <a:gdLst>
              <a:gd name="T0" fmla="*/ 506 w 607"/>
              <a:gd name="T1" fmla="*/ 1076 h 1077"/>
              <a:gd name="T2" fmla="*/ 506 w 607"/>
              <a:gd name="T3" fmla="*/ 1076 h 1077"/>
              <a:gd name="T4" fmla="*/ 100 w 607"/>
              <a:gd name="T5" fmla="*/ 1076 h 1077"/>
              <a:gd name="T6" fmla="*/ 0 w 607"/>
              <a:gd name="T7" fmla="*/ 976 h 1077"/>
              <a:gd name="T8" fmla="*/ 0 w 607"/>
              <a:gd name="T9" fmla="*/ 91 h 1077"/>
              <a:gd name="T10" fmla="*/ 100 w 607"/>
              <a:gd name="T11" fmla="*/ 0 h 1077"/>
              <a:gd name="T12" fmla="*/ 506 w 607"/>
              <a:gd name="T13" fmla="*/ 0 h 1077"/>
              <a:gd name="T14" fmla="*/ 606 w 607"/>
              <a:gd name="T15" fmla="*/ 91 h 1077"/>
              <a:gd name="T16" fmla="*/ 606 w 607"/>
              <a:gd name="T17" fmla="*/ 976 h 1077"/>
              <a:gd name="T18" fmla="*/ 506 w 607"/>
              <a:gd name="T19" fmla="*/ 1076 h 1077"/>
              <a:gd name="T20" fmla="*/ 100 w 607"/>
              <a:gd name="T21" fmla="*/ 37 h 1077"/>
              <a:gd name="T22" fmla="*/ 100 w 607"/>
              <a:gd name="T23" fmla="*/ 37 h 1077"/>
              <a:gd name="T24" fmla="*/ 36 w 607"/>
              <a:gd name="T25" fmla="*/ 91 h 1077"/>
              <a:gd name="T26" fmla="*/ 36 w 607"/>
              <a:gd name="T27" fmla="*/ 976 h 1077"/>
              <a:gd name="T28" fmla="*/ 100 w 607"/>
              <a:gd name="T29" fmla="*/ 1040 h 1077"/>
              <a:gd name="T30" fmla="*/ 506 w 607"/>
              <a:gd name="T31" fmla="*/ 1040 h 1077"/>
              <a:gd name="T32" fmla="*/ 560 w 607"/>
              <a:gd name="T33" fmla="*/ 976 h 1077"/>
              <a:gd name="T34" fmla="*/ 560 w 607"/>
              <a:gd name="T35" fmla="*/ 91 h 1077"/>
              <a:gd name="T36" fmla="*/ 506 w 607"/>
              <a:gd name="T37" fmla="*/ 37 h 1077"/>
              <a:gd name="T38" fmla="*/ 100 w 607"/>
              <a:gd name="T39" fmla="*/ 37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1077">
                <a:moveTo>
                  <a:pt x="506" y="1076"/>
                </a:moveTo>
                <a:lnTo>
                  <a:pt x="506" y="1076"/>
                </a:lnTo>
                <a:cubicBezTo>
                  <a:pt x="100" y="1076"/>
                  <a:pt x="100" y="1076"/>
                  <a:pt x="100" y="1076"/>
                </a:cubicBezTo>
                <a:cubicBezTo>
                  <a:pt x="45" y="1076"/>
                  <a:pt x="0" y="1030"/>
                  <a:pt x="0" y="97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45" y="0"/>
                  <a:pt x="10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606" y="37"/>
                  <a:pt x="606" y="91"/>
                </a:cubicBezTo>
                <a:cubicBezTo>
                  <a:pt x="606" y="976"/>
                  <a:pt x="606" y="976"/>
                  <a:pt x="606" y="976"/>
                </a:cubicBezTo>
                <a:cubicBezTo>
                  <a:pt x="606" y="1030"/>
                  <a:pt x="560" y="1076"/>
                  <a:pt x="506" y="1076"/>
                </a:cubicBezTo>
                <a:close/>
                <a:moveTo>
                  <a:pt x="100" y="37"/>
                </a:moveTo>
                <a:lnTo>
                  <a:pt x="100" y="37"/>
                </a:lnTo>
                <a:cubicBezTo>
                  <a:pt x="63" y="37"/>
                  <a:pt x="36" y="64"/>
                  <a:pt x="36" y="91"/>
                </a:cubicBezTo>
                <a:cubicBezTo>
                  <a:pt x="36" y="976"/>
                  <a:pt x="36" y="976"/>
                  <a:pt x="36" y="976"/>
                </a:cubicBezTo>
                <a:cubicBezTo>
                  <a:pt x="36" y="1012"/>
                  <a:pt x="63" y="1040"/>
                  <a:pt x="100" y="1040"/>
                </a:cubicBezTo>
                <a:cubicBezTo>
                  <a:pt x="506" y="1040"/>
                  <a:pt x="506" y="1040"/>
                  <a:pt x="506" y="1040"/>
                </a:cubicBezTo>
                <a:cubicBezTo>
                  <a:pt x="542" y="1040"/>
                  <a:pt x="560" y="1012"/>
                  <a:pt x="560" y="976"/>
                </a:cubicBezTo>
                <a:cubicBezTo>
                  <a:pt x="560" y="91"/>
                  <a:pt x="560" y="91"/>
                  <a:pt x="560" y="91"/>
                </a:cubicBezTo>
                <a:cubicBezTo>
                  <a:pt x="560" y="64"/>
                  <a:pt x="542" y="37"/>
                  <a:pt x="506" y="37"/>
                </a:cubicBezTo>
                <a:lnTo>
                  <a:pt x="10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28">
            <a:extLst>
              <a:ext uri="{FF2B5EF4-FFF2-40B4-BE49-F238E27FC236}">
                <a16:creationId xmlns:a16="http://schemas.microsoft.com/office/drawing/2014/main" id="{3BBBEE82-7CC8-1B46-97B6-F05B4FE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708" y="10679233"/>
            <a:ext cx="43877" cy="52734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18 h 55"/>
              <a:gd name="T14" fmla="*/ 18 w 46"/>
              <a:gd name="T15" fmla="*/ 18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8" y="54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18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18"/>
                  <a:pt x="18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29">
            <a:extLst>
              <a:ext uri="{FF2B5EF4-FFF2-40B4-BE49-F238E27FC236}">
                <a16:creationId xmlns:a16="http://schemas.microsoft.com/office/drawing/2014/main" id="{7B97375E-EFE4-2340-837A-652C38A3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80" y="9918989"/>
            <a:ext cx="171123" cy="35156"/>
          </a:xfrm>
          <a:custGeom>
            <a:avLst/>
            <a:gdLst>
              <a:gd name="T0" fmla="*/ 153 w 173"/>
              <a:gd name="T1" fmla="*/ 36 h 37"/>
              <a:gd name="T2" fmla="*/ 153 w 173"/>
              <a:gd name="T3" fmla="*/ 36 h 37"/>
              <a:gd name="T4" fmla="*/ 18 w 173"/>
              <a:gd name="T5" fmla="*/ 36 h 37"/>
              <a:gd name="T6" fmla="*/ 0 w 173"/>
              <a:gd name="T7" fmla="*/ 18 h 37"/>
              <a:gd name="T8" fmla="*/ 18 w 173"/>
              <a:gd name="T9" fmla="*/ 0 h 37"/>
              <a:gd name="T10" fmla="*/ 153 w 173"/>
              <a:gd name="T11" fmla="*/ 0 h 37"/>
              <a:gd name="T12" fmla="*/ 172 w 173"/>
              <a:gd name="T13" fmla="*/ 18 h 37"/>
              <a:gd name="T14" fmla="*/ 153 w 17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30">
            <a:extLst>
              <a:ext uri="{FF2B5EF4-FFF2-40B4-BE49-F238E27FC236}">
                <a16:creationId xmlns:a16="http://schemas.microsoft.com/office/drawing/2014/main" id="{7F90E83C-3E54-DE4A-8829-92871619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52" y="10182657"/>
            <a:ext cx="298366" cy="333979"/>
          </a:xfrm>
          <a:custGeom>
            <a:avLst/>
            <a:gdLst>
              <a:gd name="T0" fmla="*/ 244 w 299"/>
              <a:gd name="T1" fmla="*/ 36 h 335"/>
              <a:gd name="T2" fmla="*/ 244 w 299"/>
              <a:gd name="T3" fmla="*/ 36 h 335"/>
              <a:gd name="T4" fmla="*/ 271 w 299"/>
              <a:gd name="T5" fmla="*/ 45 h 335"/>
              <a:gd name="T6" fmla="*/ 298 w 299"/>
              <a:gd name="T7" fmla="*/ 27 h 335"/>
              <a:gd name="T8" fmla="*/ 280 w 299"/>
              <a:gd name="T9" fmla="*/ 9 h 335"/>
              <a:gd name="T10" fmla="*/ 244 w 299"/>
              <a:gd name="T11" fmla="*/ 0 h 335"/>
              <a:gd name="T12" fmla="*/ 81 w 299"/>
              <a:gd name="T13" fmla="*/ 108 h 335"/>
              <a:gd name="T14" fmla="*/ 18 w 299"/>
              <a:gd name="T15" fmla="*/ 108 h 335"/>
              <a:gd name="T16" fmla="*/ 0 w 299"/>
              <a:gd name="T17" fmla="*/ 126 h 335"/>
              <a:gd name="T18" fmla="*/ 18 w 299"/>
              <a:gd name="T19" fmla="*/ 144 h 335"/>
              <a:gd name="T20" fmla="*/ 72 w 299"/>
              <a:gd name="T21" fmla="*/ 144 h 335"/>
              <a:gd name="T22" fmla="*/ 72 w 299"/>
              <a:gd name="T23" fmla="*/ 172 h 335"/>
              <a:gd name="T24" fmla="*/ 72 w 299"/>
              <a:gd name="T25" fmla="*/ 180 h 335"/>
              <a:gd name="T26" fmla="*/ 18 w 299"/>
              <a:gd name="T27" fmla="*/ 180 h 335"/>
              <a:gd name="T28" fmla="*/ 0 w 299"/>
              <a:gd name="T29" fmla="*/ 199 h 335"/>
              <a:gd name="T30" fmla="*/ 18 w 299"/>
              <a:gd name="T31" fmla="*/ 226 h 335"/>
              <a:gd name="T32" fmla="*/ 81 w 299"/>
              <a:gd name="T33" fmla="*/ 226 h 335"/>
              <a:gd name="T34" fmla="*/ 244 w 299"/>
              <a:gd name="T35" fmla="*/ 334 h 335"/>
              <a:gd name="T36" fmla="*/ 280 w 299"/>
              <a:gd name="T37" fmla="*/ 325 h 335"/>
              <a:gd name="T38" fmla="*/ 298 w 299"/>
              <a:gd name="T39" fmla="*/ 307 h 335"/>
              <a:gd name="T40" fmla="*/ 271 w 299"/>
              <a:gd name="T41" fmla="*/ 289 h 335"/>
              <a:gd name="T42" fmla="*/ 244 w 299"/>
              <a:gd name="T43" fmla="*/ 298 h 335"/>
              <a:gd name="T44" fmla="*/ 126 w 299"/>
              <a:gd name="T45" fmla="*/ 226 h 335"/>
              <a:gd name="T46" fmla="*/ 162 w 299"/>
              <a:gd name="T47" fmla="*/ 226 h 335"/>
              <a:gd name="T48" fmla="*/ 190 w 299"/>
              <a:gd name="T49" fmla="*/ 199 h 335"/>
              <a:gd name="T50" fmla="*/ 162 w 299"/>
              <a:gd name="T51" fmla="*/ 180 h 335"/>
              <a:gd name="T52" fmla="*/ 117 w 299"/>
              <a:gd name="T53" fmla="*/ 180 h 335"/>
              <a:gd name="T54" fmla="*/ 117 w 299"/>
              <a:gd name="T55" fmla="*/ 172 h 335"/>
              <a:gd name="T56" fmla="*/ 117 w 299"/>
              <a:gd name="T57" fmla="*/ 144 h 335"/>
              <a:gd name="T58" fmla="*/ 162 w 299"/>
              <a:gd name="T59" fmla="*/ 144 h 335"/>
              <a:gd name="T60" fmla="*/ 190 w 299"/>
              <a:gd name="T61" fmla="*/ 126 h 335"/>
              <a:gd name="T62" fmla="*/ 162 w 299"/>
              <a:gd name="T63" fmla="*/ 108 h 335"/>
              <a:gd name="T64" fmla="*/ 126 w 299"/>
              <a:gd name="T65" fmla="*/ 108 h 335"/>
              <a:gd name="T66" fmla="*/ 244 w 299"/>
              <a:gd name="T67" fmla="*/ 3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9" h="335">
                <a:moveTo>
                  <a:pt x="244" y="36"/>
                </a:moveTo>
                <a:lnTo>
                  <a:pt x="244" y="36"/>
                </a:lnTo>
                <a:cubicBezTo>
                  <a:pt x="253" y="36"/>
                  <a:pt x="262" y="45"/>
                  <a:pt x="271" y="45"/>
                </a:cubicBezTo>
                <a:cubicBezTo>
                  <a:pt x="280" y="45"/>
                  <a:pt x="298" y="45"/>
                  <a:pt x="298" y="27"/>
                </a:cubicBezTo>
                <a:cubicBezTo>
                  <a:pt x="298" y="18"/>
                  <a:pt x="289" y="9"/>
                  <a:pt x="280" y="9"/>
                </a:cubicBezTo>
                <a:cubicBezTo>
                  <a:pt x="271" y="0"/>
                  <a:pt x="253" y="0"/>
                  <a:pt x="244" y="0"/>
                </a:cubicBezTo>
                <a:cubicBezTo>
                  <a:pt x="171" y="0"/>
                  <a:pt x="108" y="45"/>
                  <a:pt x="81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135"/>
                  <a:pt x="9" y="144"/>
                  <a:pt x="18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154"/>
                  <a:pt x="72" y="163"/>
                  <a:pt x="72" y="172"/>
                </a:cubicBezTo>
                <a:lnTo>
                  <a:pt x="72" y="180"/>
                </a:lnTo>
                <a:cubicBezTo>
                  <a:pt x="18" y="180"/>
                  <a:pt x="18" y="180"/>
                  <a:pt x="18" y="180"/>
                </a:cubicBezTo>
                <a:cubicBezTo>
                  <a:pt x="9" y="180"/>
                  <a:pt x="0" y="190"/>
                  <a:pt x="0" y="199"/>
                </a:cubicBezTo>
                <a:cubicBezTo>
                  <a:pt x="0" y="217"/>
                  <a:pt x="9" y="226"/>
                  <a:pt x="18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108" y="289"/>
                  <a:pt x="171" y="334"/>
                  <a:pt x="244" y="334"/>
                </a:cubicBezTo>
                <a:cubicBezTo>
                  <a:pt x="253" y="334"/>
                  <a:pt x="271" y="334"/>
                  <a:pt x="280" y="325"/>
                </a:cubicBezTo>
                <a:cubicBezTo>
                  <a:pt x="289" y="325"/>
                  <a:pt x="298" y="316"/>
                  <a:pt x="298" y="307"/>
                </a:cubicBezTo>
                <a:cubicBezTo>
                  <a:pt x="289" y="298"/>
                  <a:pt x="280" y="289"/>
                  <a:pt x="271" y="289"/>
                </a:cubicBezTo>
                <a:cubicBezTo>
                  <a:pt x="262" y="289"/>
                  <a:pt x="253" y="298"/>
                  <a:pt x="244" y="298"/>
                </a:cubicBezTo>
                <a:cubicBezTo>
                  <a:pt x="190" y="298"/>
                  <a:pt x="144" y="262"/>
                  <a:pt x="126" y="226"/>
                </a:cubicBezTo>
                <a:cubicBezTo>
                  <a:pt x="162" y="226"/>
                  <a:pt x="162" y="226"/>
                  <a:pt x="162" y="226"/>
                </a:cubicBezTo>
                <a:cubicBezTo>
                  <a:pt x="180" y="226"/>
                  <a:pt x="190" y="217"/>
                  <a:pt x="190" y="199"/>
                </a:cubicBezTo>
                <a:cubicBezTo>
                  <a:pt x="190" y="190"/>
                  <a:pt x="180" y="180"/>
                  <a:pt x="162" y="180"/>
                </a:cubicBezTo>
                <a:cubicBezTo>
                  <a:pt x="117" y="180"/>
                  <a:pt x="117" y="180"/>
                  <a:pt x="117" y="180"/>
                </a:cubicBezTo>
                <a:lnTo>
                  <a:pt x="117" y="172"/>
                </a:lnTo>
                <a:cubicBezTo>
                  <a:pt x="117" y="163"/>
                  <a:pt x="117" y="154"/>
                  <a:pt x="117" y="144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180" y="144"/>
                  <a:pt x="190" y="135"/>
                  <a:pt x="190" y="126"/>
                </a:cubicBezTo>
                <a:cubicBezTo>
                  <a:pt x="190" y="117"/>
                  <a:pt x="180" y="108"/>
                  <a:pt x="162" y="108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53" y="72"/>
                  <a:pt x="190" y="36"/>
                  <a:pt x="244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31">
            <a:extLst>
              <a:ext uri="{FF2B5EF4-FFF2-40B4-BE49-F238E27FC236}">
                <a16:creationId xmlns:a16="http://schemas.microsoft.com/office/drawing/2014/main" id="{00C978AE-7890-3247-B19A-F604841E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3152" y="4175427"/>
            <a:ext cx="601118" cy="1081038"/>
          </a:xfrm>
          <a:custGeom>
            <a:avLst/>
            <a:gdLst>
              <a:gd name="T0" fmla="*/ 506 w 606"/>
              <a:gd name="T1" fmla="*/ 1085 h 1086"/>
              <a:gd name="T2" fmla="*/ 506 w 606"/>
              <a:gd name="T3" fmla="*/ 1085 h 1086"/>
              <a:gd name="T4" fmla="*/ 99 w 606"/>
              <a:gd name="T5" fmla="*/ 1085 h 1086"/>
              <a:gd name="T6" fmla="*/ 0 w 606"/>
              <a:gd name="T7" fmla="*/ 985 h 1086"/>
              <a:gd name="T8" fmla="*/ 0 w 606"/>
              <a:gd name="T9" fmla="*/ 99 h 1086"/>
              <a:gd name="T10" fmla="*/ 99 w 606"/>
              <a:gd name="T11" fmla="*/ 0 h 1086"/>
              <a:gd name="T12" fmla="*/ 506 w 606"/>
              <a:gd name="T13" fmla="*/ 0 h 1086"/>
              <a:gd name="T14" fmla="*/ 605 w 606"/>
              <a:gd name="T15" fmla="*/ 99 h 1086"/>
              <a:gd name="T16" fmla="*/ 605 w 606"/>
              <a:gd name="T17" fmla="*/ 985 h 1086"/>
              <a:gd name="T18" fmla="*/ 506 w 606"/>
              <a:gd name="T19" fmla="*/ 1085 h 1086"/>
              <a:gd name="T20" fmla="*/ 99 w 606"/>
              <a:gd name="T21" fmla="*/ 45 h 1086"/>
              <a:gd name="T22" fmla="*/ 99 w 606"/>
              <a:gd name="T23" fmla="*/ 45 h 1086"/>
              <a:gd name="T24" fmla="*/ 36 w 606"/>
              <a:gd name="T25" fmla="*/ 99 h 1086"/>
              <a:gd name="T26" fmla="*/ 36 w 606"/>
              <a:gd name="T27" fmla="*/ 985 h 1086"/>
              <a:gd name="T28" fmla="*/ 99 w 606"/>
              <a:gd name="T29" fmla="*/ 1048 h 1086"/>
              <a:gd name="T30" fmla="*/ 506 w 606"/>
              <a:gd name="T31" fmla="*/ 1048 h 1086"/>
              <a:gd name="T32" fmla="*/ 560 w 606"/>
              <a:gd name="T33" fmla="*/ 985 h 1086"/>
              <a:gd name="T34" fmla="*/ 560 w 606"/>
              <a:gd name="T35" fmla="*/ 99 h 1086"/>
              <a:gd name="T36" fmla="*/ 506 w 606"/>
              <a:gd name="T37" fmla="*/ 45 h 1086"/>
              <a:gd name="T38" fmla="*/ 99 w 606"/>
              <a:gd name="T39" fmla="*/ 4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1086">
                <a:moveTo>
                  <a:pt x="506" y="1085"/>
                </a:moveTo>
                <a:lnTo>
                  <a:pt x="506" y="1085"/>
                </a:lnTo>
                <a:cubicBezTo>
                  <a:pt x="99" y="1085"/>
                  <a:pt x="99" y="1085"/>
                  <a:pt x="99" y="1085"/>
                </a:cubicBezTo>
                <a:cubicBezTo>
                  <a:pt x="45" y="1085"/>
                  <a:pt x="0" y="1039"/>
                  <a:pt x="0" y="98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605" y="45"/>
                  <a:pt x="605" y="99"/>
                </a:cubicBezTo>
                <a:cubicBezTo>
                  <a:pt x="605" y="985"/>
                  <a:pt x="605" y="985"/>
                  <a:pt x="605" y="985"/>
                </a:cubicBezTo>
                <a:cubicBezTo>
                  <a:pt x="605" y="1039"/>
                  <a:pt x="560" y="1085"/>
                  <a:pt x="506" y="1085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63" y="45"/>
                  <a:pt x="36" y="72"/>
                  <a:pt x="36" y="99"/>
                </a:cubicBezTo>
                <a:cubicBezTo>
                  <a:pt x="36" y="985"/>
                  <a:pt x="36" y="985"/>
                  <a:pt x="36" y="985"/>
                </a:cubicBezTo>
                <a:cubicBezTo>
                  <a:pt x="36" y="1021"/>
                  <a:pt x="63" y="1048"/>
                  <a:pt x="99" y="1048"/>
                </a:cubicBezTo>
                <a:cubicBezTo>
                  <a:pt x="506" y="1048"/>
                  <a:pt x="506" y="1048"/>
                  <a:pt x="506" y="1048"/>
                </a:cubicBezTo>
                <a:cubicBezTo>
                  <a:pt x="533" y="1048"/>
                  <a:pt x="560" y="1021"/>
                  <a:pt x="560" y="985"/>
                </a:cubicBezTo>
                <a:cubicBezTo>
                  <a:pt x="560" y="99"/>
                  <a:pt x="560" y="99"/>
                  <a:pt x="560" y="99"/>
                </a:cubicBezTo>
                <a:cubicBezTo>
                  <a:pt x="560" y="72"/>
                  <a:pt x="533" y="45"/>
                  <a:pt x="506" y="45"/>
                </a:cubicBezTo>
                <a:lnTo>
                  <a:pt x="9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32">
            <a:extLst>
              <a:ext uri="{FF2B5EF4-FFF2-40B4-BE49-F238E27FC236}">
                <a16:creationId xmlns:a16="http://schemas.microsoft.com/office/drawing/2014/main" id="{50540800-3CA6-A44F-8DC1-CF82D3E5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191" y="5058713"/>
            <a:ext cx="52653" cy="52734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8 w 55"/>
              <a:gd name="T17" fmla="*/ 27 h 55"/>
              <a:gd name="T18" fmla="*/ 27 w 55"/>
              <a:gd name="T19" fmla="*/ 36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36"/>
                  <a:pt x="27" y="36"/>
                </a:cubicBezTo>
                <a:cubicBezTo>
                  <a:pt x="36" y="36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33">
            <a:extLst>
              <a:ext uri="{FF2B5EF4-FFF2-40B4-BE49-F238E27FC236}">
                <a16:creationId xmlns:a16="http://schemas.microsoft.com/office/drawing/2014/main" id="{EBFA4CE9-B431-C343-B7B3-C4249FE2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538" y="4302865"/>
            <a:ext cx="171120" cy="35156"/>
          </a:xfrm>
          <a:custGeom>
            <a:avLst/>
            <a:gdLst>
              <a:gd name="T0" fmla="*/ 153 w 173"/>
              <a:gd name="T1" fmla="*/ 36 h 37"/>
              <a:gd name="T2" fmla="*/ 153 w 173"/>
              <a:gd name="T3" fmla="*/ 36 h 37"/>
              <a:gd name="T4" fmla="*/ 18 w 173"/>
              <a:gd name="T5" fmla="*/ 36 h 37"/>
              <a:gd name="T6" fmla="*/ 0 w 173"/>
              <a:gd name="T7" fmla="*/ 18 h 37"/>
              <a:gd name="T8" fmla="*/ 18 w 173"/>
              <a:gd name="T9" fmla="*/ 0 h 37"/>
              <a:gd name="T10" fmla="*/ 153 w 173"/>
              <a:gd name="T11" fmla="*/ 0 h 37"/>
              <a:gd name="T12" fmla="*/ 172 w 173"/>
              <a:gd name="T13" fmla="*/ 18 h 37"/>
              <a:gd name="T14" fmla="*/ 153 w 17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2" y="9"/>
                  <a:pt x="172" y="18"/>
                </a:cubicBezTo>
                <a:cubicBezTo>
                  <a:pt x="172" y="27"/>
                  <a:pt x="162" y="36"/>
                  <a:pt x="15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34">
            <a:extLst>
              <a:ext uri="{FF2B5EF4-FFF2-40B4-BE49-F238E27FC236}">
                <a16:creationId xmlns:a16="http://schemas.microsoft.com/office/drawing/2014/main" id="{8391D770-DC69-494B-B30A-70EB9E56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6721" y="4566533"/>
            <a:ext cx="272040" cy="325190"/>
          </a:xfrm>
          <a:custGeom>
            <a:avLst/>
            <a:gdLst>
              <a:gd name="T0" fmla="*/ 261 w 272"/>
              <a:gd name="T1" fmla="*/ 45 h 326"/>
              <a:gd name="T2" fmla="*/ 261 w 272"/>
              <a:gd name="T3" fmla="*/ 45 h 326"/>
              <a:gd name="T4" fmla="*/ 261 w 272"/>
              <a:gd name="T5" fmla="*/ 9 h 326"/>
              <a:gd name="T6" fmla="*/ 235 w 272"/>
              <a:gd name="T7" fmla="*/ 9 h 326"/>
              <a:gd name="T8" fmla="*/ 135 w 272"/>
              <a:gd name="T9" fmla="*/ 108 h 326"/>
              <a:gd name="T10" fmla="*/ 36 w 272"/>
              <a:gd name="T11" fmla="*/ 9 h 326"/>
              <a:gd name="T12" fmla="*/ 8 w 272"/>
              <a:gd name="T13" fmla="*/ 9 h 326"/>
              <a:gd name="T14" fmla="*/ 8 w 272"/>
              <a:gd name="T15" fmla="*/ 36 h 326"/>
              <a:gd name="T16" fmla="*/ 117 w 272"/>
              <a:gd name="T17" fmla="*/ 144 h 326"/>
              <a:gd name="T18" fmla="*/ 117 w 272"/>
              <a:gd name="T19" fmla="*/ 171 h 326"/>
              <a:gd name="T20" fmla="*/ 81 w 272"/>
              <a:gd name="T21" fmla="*/ 171 h 326"/>
              <a:gd name="T22" fmla="*/ 54 w 272"/>
              <a:gd name="T23" fmla="*/ 198 h 326"/>
              <a:gd name="T24" fmla="*/ 81 w 272"/>
              <a:gd name="T25" fmla="*/ 216 h 326"/>
              <a:gd name="T26" fmla="*/ 117 w 272"/>
              <a:gd name="T27" fmla="*/ 216 h 326"/>
              <a:gd name="T28" fmla="*/ 117 w 272"/>
              <a:gd name="T29" fmla="*/ 235 h 326"/>
              <a:gd name="T30" fmla="*/ 81 w 272"/>
              <a:gd name="T31" fmla="*/ 235 h 326"/>
              <a:gd name="T32" fmla="*/ 54 w 272"/>
              <a:gd name="T33" fmla="*/ 253 h 326"/>
              <a:gd name="T34" fmla="*/ 81 w 272"/>
              <a:gd name="T35" fmla="*/ 271 h 326"/>
              <a:gd name="T36" fmla="*/ 117 w 272"/>
              <a:gd name="T37" fmla="*/ 271 h 326"/>
              <a:gd name="T38" fmla="*/ 117 w 272"/>
              <a:gd name="T39" fmla="*/ 307 h 326"/>
              <a:gd name="T40" fmla="*/ 135 w 272"/>
              <a:gd name="T41" fmla="*/ 325 h 326"/>
              <a:gd name="T42" fmla="*/ 135 w 272"/>
              <a:gd name="T43" fmla="*/ 325 h 326"/>
              <a:gd name="T44" fmla="*/ 153 w 272"/>
              <a:gd name="T45" fmla="*/ 307 h 326"/>
              <a:gd name="T46" fmla="*/ 153 w 272"/>
              <a:gd name="T47" fmla="*/ 271 h 326"/>
              <a:gd name="T48" fmla="*/ 189 w 272"/>
              <a:gd name="T49" fmla="*/ 271 h 326"/>
              <a:gd name="T50" fmla="*/ 207 w 272"/>
              <a:gd name="T51" fmla="*/ 253 h 326"/>
              <a:gd name="T52" fmla="*/ 189 w 272"/>
              <a:gd name="T53" fmla="*/ 235 h 326"/>
              <a:gd name="T54" fmla="*/ 153 w 272"/>
              <a:gd name="T55" fmla="*/ 235 h 326"/>
              <a:gd name="T56" fmla="*/ 153 w 272"/>
              <a:gd name="T57" fmla="*/ 216 h 326"/>
              <a:gd name="T58" fmla="*/ 189 w 272"/>
              <a:gd name="T59" fmla="*/ 216 h 326"/>
              <a:gd name="T60" fmla="*/ 207 w 272"/>
              <a:gd name="T61" fmla="*/ 198 h 326"/>
              <a:gd name="T62" fmla="*/ 189 w 272"/>
              <a:gd name="T63" fmla="*/ 171 h 326"/>
              <a:gd name="T64" fmla="*/ 153 w 272"/>
              <a:gd name="T65" fmla="*/ 171 h 326"/>
              <a:gd name="T66" fmla="*/ 153 w 272"/>
              <a:gd name="T67" fmla="*/ 144 h 326"/>
              <a:gd name="T68" fmla="*/ 261 w 272"/>
              <a:gd name="T69" fmla="*/ 4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2" h="326">
                <a:moveTo>
                  <a:pt x="261" y="45"/>
                </a:moveTo>
                <a:lnTo>
                  <a:pt x="261" y="45"/>
                </a:lnTo>
                <a:cubicBezTo>
                  <a:pt x="271" y="36"/>
                  <a:pt x="271" y="18"/>
                  <a:pt x="261" y="9"/>
                </a:cubicBezTo>
                <a:cubicBezTo>
                  <a:pt x="253" y="9"/>
                  <a:pt x="244" y="9"/>
                  <a:pt x="235" y="9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8" y="9"/>
                </a:cubicBezTo>
                <a:cubicBezTo>
                  <a:pt x="0" y="18"/>
                  <a:pt x="0" y="27"/>
                  <a:pt x="8" y="36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81" y="171"/>
                  <a:pt x="81" y="171"/>
                  <a:pt x="81" y="171"/>
                </a:cubicBezTo>
                <a:cubicBezTo>
                  <a:pt x="63" y="171"/>
                  <a:pt x="54" y="180"/>
                  <a:pt x="54" y="198"/>
                </a:cubicBezTo>
                <a:cubicBezTo>
                  <a:pt x="54" y="207"/>
                  <a:pt x="63" y="216"/>
                  <a:pt x="81" y="216"/>
                </a:cubicBezTo>
                <a:cubicBezTo>
                  <a:pt x="117" y="216"/>
                  <a:pt x="117" y="216"/>
                  <a:pt x="117" y="216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81" y="235"/>
                  <a:pt x="81" y="235"/>
                  <a:pt x="81" y="235"/>
                </a:cubicBezTo>
                <a:cubicBezTo>
                  <a:pt x="63" y="235"/>
                  <a:pt x="54" y="244"/>
                  <a:pt x="54" y="253"/>
                </a:cubicBezTo>
                <a:cubicBezTo>
                  <a:pt x="54" y="262"/>
                  <a:pt x="63" y="271"/>
                  <a:pt x="81" y="271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7" y="307"/>
                  <a:pt x="117" y="307"/>
                  <a:pt x="117" y="307"/>
                </a:cubicBezTo>
                <a:cubicBezTo>
                  <a:pt x="117" y="316"/>
                  <a:pt x="126" y="325"/>
                  <a:pt x="135" y="325"/>
                </a:cubicBezTo>
                <a:lnTo>
                  <a:pt x="135" y="325"/>
                </a:lnTo>
                <a:cubicBezTo>
                  <a:pt x="144" y="325"/>
                  <a:pt x="153" y="316"/>
                  <a:pt x="153" y="307"/>
                </a:cubicBezTo>
                <a:cubicBezTo>
                  <a:pt x="153" y="271"/>
                  <a:pt x="153" y="271"/>
                  <a:pt x="153" y="271"/>
                </a:cubicBezTo>
                <a:cubicBezTo>
                  <a:pt x="189" y="271"/>
                  <a:pt x="189" y="271"/>
                  <a:pt x="189" y="271"/>
                </a:cubicBezTo>
                <a:cubicBezTo>
                  <a:pt x="198" y="271"/>
                  <a:pt x="207" y="262"/>
                  <a:pt x="207" y="253"/>
                </a:cubicBezTo>
                <a:cubicBezTo>
                  <a:pt x="207" y="244"/>
                  <a:pt x="198" y="235"/>
                  <a:pt x="189" y="235"/>
                </a:cubicBezTo>
                <a:cubicBezTo>
                  <a:pt x="153" y="235"/>
                  <a:pt x="153" y="235"/>
                  <a:pt x="153" y="235"/>
                </a:cubicBezTo>
                <a:cubicBezTo>
                  <a:pt x="153" y="216"/>
                  <a:pt x="153" y="216"/>
                  <a:pt x="153" y="216"/>
                </a:cubicBezTo>
                <a:cubicBezTo>
                  <a:pt x="189" y="216"/>
                  <a:pt x="189" y="216"/>
                  <a:pt x="189" y="216"/>
                </a:cubicBezTo>
                <a:cubicBezTo>
                  <a:pt x="198" y="216"/>
                  <a:pt x="207" y="207"/>
                  <a:pt x="207" y="198"/>
                </a:cubicBezTo>
                <a:cubicBezTo>
                  <a:pt x="207" y="180"/>
                  <a:pt x="198" y="171"/>
                  <a:pt x="189" y="171"/>
                </a:cubicBezTo>
                <a:cubicBezTo>
                  <a:pt x="153" y="171"/>
                  <a:pt x="153" y="171"/>
                  <a:pt x="153" y="171"/>
                </a:cubicBezTo>
                <a:cubicBezTo>
                  <a:pt x="153" y="144"/>
                  <a:pt x="153" y="144"/>
                  <a:pt x="153" y="144"/>
                </a:cubicBezTo>
                <a:lnTo>
                  <a:pt x="261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CC8A43-4F1A-534D-8F28-53C7A925F145}"/>
              </a:ext>
            </a:extLst>
          </p:cNvPr>
          <p:cNvSpPr/>
          <p:nvPr/>
        </p:nvSpPr>
        <p:spPr>
          <a:xfrm>
            <a:off x="9777202" y="4545829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C638297-6B9E-3B41-A502-1E1285B644C1}"/>
              </a:ext>
            </a:extLst>
          </p:cNvPr>
          <p:cNvSpPr/>
          <p:nvPr/>
        </p:nvSpPr>
        <p:spPr>
          <a:xfrm>
            <a:off x="9777202" y="6353364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14E06E-0F13-274C-BFCD-9B2D2C7CBD17}"/>
              </a:ext>
            </a:extLst>
          </p:cNvPr>
          <p:cNvSpPr/>
          <p:nvPr/>
        </p:nvSpPr>
        <p:spPr>
          <a:xfrm>
            <a:off x="9777202" y="8182164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504C48-F272-2644-9E3E-7A00341C2B30}"/>
              </a:ext>
            </a:extLst>
          </p:cNvPr>
          <p:cNvSpPr/>
          <p:nvPr/>
        </p:nvSpPr>
        <p:spPr>
          <a:xfrm>
            <a:off x="10077060" y="10001820"/>
            <a:ext cx="275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6E955B0-8775-AE42-A501-5F68DF3E7697}"/>
              </a:ext>
            </a:extLst>
          </p:cNvPr>
          <p:cNvSpPr/>
          <p:nvPr/>
        </p:nvSpPr>
        <p:spPr>
          <a:xfrm>
            <a:off x="10162120" y="11788089"/>
            <a:ext cx="2754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8C2E0822-7476-9C48-9EBE-8EBC72870DB1}"/>
              </a:ext>
            </a:extLst>
          </p:cNvPr>
          <p:cNvGrpSpPr/>
          <p:nvPr/>
        </p:nvGrpSpPr>
        <p:grpSpPr>
          <a:xfrm>
            <a:off x="2668308" y="513821"/>
            <a:ext cx="19041035" cy="2561450"/>
            <a:chOff x="2668308" y="861425"/>
            <a:chExt cx="19041035" cy="256145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8BCB8464-4900-7046-98A9-F4E75A39548D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39A5C9A3-119E-DB4F-937F-FCDC4C476AA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59">
            <a:extLst>
              <a:ext uri="{FF2B5EF4-FFF2-40B4-BE49-F238E27FC236}">
                <a16:creationId xmlns:a16="http://schemas.microsoft.com/office/drawing/2014/main" id="{F1375BA0-B634-434A-A57D-5A21B417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1910893"/>
            <a:ext cx="7605962" cy="1777209"/>
          </a:xfrm>
          <a:custGeom>
            <a:avLst/>
            <a:gdLst>
              <a:gd name="T0" fmla="*/ 7713 w 8098"/>
              <a:gd name="T1" fmla="*/ 1890 h 1891"/>
              <a:gd name="T2" fmla="*/ 0 w 8098"/>
              <a:gd name="T3" fmla="*/ 1890 h 1891"/>
              <a:gd name="T4" fmla="*/ 0 w 8098"/>
              <a:gd name="T5" fmla="*/ 0 h 1891"/>
              <a:gd name="T6" fmla="*/ 7713 w 8098"/>
              <a:gd name="T7" fmla="*/ 0 h 1891"/>
              <a:gd name="T8" fmla="*/ 8097 w 8098"/>
              <a:gd name="T9" fmla="*/ 959 h 1891"/>
              <a:gd name="T10" fmla="*/ 7713 w 8098"/>
              <a:gd name="T11" fmla="*/ 1890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8" h="1891">
                <a:moveTo>
                  <a:pt x="7713" y="1890"/>
                </a:moveTo>
                <a:lnTo>
                  <a:pt x="0" y="1890"/>
                </a:lnTo>
                <a:lnTo>
                  <a:pt x="0" y="0"/>
                </a:lnTo>
                <a:lnTo>
                  <a:pt x="7713" y="0"/>
                </a:lnTo>
                <a:lnTo>
                  <a:pt x="8097" y="959"/>
                </a:lnTo>
                <a:lnTo>
                  <a:pt x="7713" y="1890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0">
            <a:extLst>
              <a:ext uri="{FF2B5EF4-FFF2-40B4-BE49-F238E27FC236}">
                <a16:creationId xmlns:a16="http://schemas.microsoft.com/office/drawing/2014/main" id="{B5C8B817-5D04-C141-84DB-D9BBB766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4172797"/>
            <a:ext cx="7605962" cy="1777209"/>
          </a:xfrm>
          <a:custGeom>
            <a:avLst/>
            <a:gdLst>
              <a:gd name="T0" fmla="*/ 7713 w 8098"/>
              <a:gd name="T1" fmla="*/ 1890 h 1891"/>
              <a:gd name="T2" fmla="*/ 0 w 8098"/>
              <a:gd name="T3" fmla="*/ 1890 h 1891"/>
              <a:gd name="T4" fmla="*/ 0 w 8098"/>
              <a:gd name="T5" fmla="*/ 0 h 1891"/>
              <a:gd name="T6" fmla="*/ 7713 w 8098"/>
              <a:gd name="T7" fmla="*/ 0 h 1891"/>
              <a:gd name="T8" fmla="*/ 8097 w 8098"/>
              <a:gd name="T9" fmla="*/ 959 h 1891"/>
              <a:gd name="T10" fmla="*/ 7713 w 8098"/>
              <a:gd name="T11" fmla="*/ 1890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8" h="1891">
                <a:moveTo>
                  <a:pt x="7713" y="1890"/>
                </a:moveTo>
                <a:lnTo>
                  <a:pt x="0" y="1890"/>
                </a:lnTo>
                <a:lnTo>
                  <a:pt x="0" y="0"/>
                </a:lnTo>
                <a:lnTo>
                  <a:pt x="7713" y="0"/>
                </a:lnTo>
                <a:lnTo>
                  <a:pt x="8097" y="959"/>
                </a:lnTo>
                <a:lnTo>
                  <a:pt x="7713" y="189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CE6311CF-EBFD-EC4E-8DA9-22FC7412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6343561"/>
            <a:ext cx="7605962" cy="1773067"/>
          </a:xfrm>
          <a:custGeom>
            <a:avLst/>
            <a:gdLst>
              <a:gd name="T0" fmla="*/ 7713 w 8098"/>
              <a:gd name="T1" fmla="*/ 1888 h 1889"/>
              <a:gd name="T2" fmla="*/ 0 w 8098"/>
              <a:gd name="T3" fmla="*/ 1888 h 1889"/>
              <a:gd name="T4" fmla="*/ 0 w 8098"/>
              <a:gd name="T5" fmla="*/ 0 h 1889"/>
              <a:gd name="T6" fmla="*/ 7713 w 8098"/>
              <a:gd name="T7" fmla="*/ 0 h 1889"/>
              <a:gd name="T8" fmla="*/ 8097 w 8098"/>
              <a:gd name="T9" fmla="*/ 958 h 1889"/>
              <a:gd name="T10" fmla="*/ 7713 w 8098"/>
              <a:gd name="T11" fmla="*/ 1888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8" h="1889">
                <a:moveTo>
                  <a:pt x="7713" y="1888"/>
                </a:moveTo>
                <a:lnTo>
                  <a:pt x="0" y="1888"/>
                </a:lnTo>
                <a:lnTo>
                  <a:pt x="0" y="0"/>
                </a:lnTo>
                <a:lnTo>
                  <a:pt x="7713" y="0"/>
                </a:lnTo>
                <a:lnTo>
                  <a:pt x="8097" y="958"/>
                </a:lnTo>
                <a:lnTo>
                  <a:pt x="7713" y="1888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2">
            <a:extLst>
              <a:ext uri="{FF2B5EF4-FFF2-40B4-BE49-F238E27FC236}">
                <a16:creationId xmlns:a16="http://schemas.microsoft.com/office/drawing/2014/main" id="{DE17AC52-293C-F64E-B447-CF17C57C7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8551609"/>
            <a:ext cx="7605962" cy="1777211"/>
          </a:xfrm>
          <a:custGeom>
            <a:avLst/>
            <a:gdLst>
              <a:gd name="T0" fmla="*/ 7713 w 8098"/>
              <a:gd name="T1" fmla="*/ 1890 h 1891"/>
              <a:gd name="T2" fmla="*/ 0 w 8098"/>
              <a:gd name="T3" fmla="*/ 1890 h 1891"/>
              <a:gd name="T4" fmla="*/ 0 w 8098"/>
              <a:gd name="T5" fmla="*/ 0 h 1891"/>
              <a:gd name="T6" fmla="*/ 7713 w 8098"/>
              <a:gd name="T7" fmla="*/ 0 h 1891"/>
              <a:gd name="T8" fmla="*/ 8097 w 8098"/>
              <a:gd name="T9" fmla="*/ 959 h 1891"/>
              <a:gd name="T10" fmla="*/ 7713 w 8098"/>
              <a:gd name="T11" fmla="*/ 1890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8" h="1891">
                <a:moveTo>
                  <a:pt x="7713" y="1890"/>
                </a:moveTo>
                <a:lnTo>
                  <a:pt x="0" y="1890"/>
                </a:lnTo>
                <a:lnTo>
                  <a:pt x="0" y="0"/>
                </a:lnTo>
                <a:lnTo>
                  <a:pt x="7713" y="0"/>
                </a:lnTo>
                <a:lnTo>
                  <a:pt x="8097" y="959"/>
                </a:lnTo>
                <a:lnTo>
                  <a:pt x="7713" y="189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3">
            <a:extLst>
              <a:ext uri="{FF2B5EF4-FFF2-40B4-BE49-F238E27FC236}">
                <a16:creationId xmlns:a16="http://schemas.microsoft.com/office/drawing/2014/main" id="{6BC579FD-F564-CF4F-A695-ACBB718A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10689232"/>
            <a:ext cx="7605962" cy="1777211"/>
          </a:xfrm>
          <a:custGeom>
            <a:avLst/>
            <a:gdLst>
              <a:gd name="T0" fmla="*/ 7713 w 8098"/>
              <a:gd name="T1" fmla="*/ 1889 h 1890"/>
              <a:gd name="T2" fmla="*/ 0 w 8098"/>
              <a:gd name="T3" fmla="*/ 1889 h 1890"/>
              <a:gd name="T4" fmla="*/ 0 w 8098"/>
              <a:gd name="T5" fmla="*/ 0 h 1890"/>
              <a:gd name="T6" fmla="*/ 7713 w 8098"/>
              <a:gd name="T7" fmla="*/ 0 h 1890"/>
              <a:gd name="T8" fmla="*/ 8097 w 8098"/>
              <a:gd name="T9" fmla="*/ 959 h 1890"/>
              <a:gd name="T10" fmla="*/ 7713 w 8098"/>
              <a:gd name="T11" fmla="*/ 1889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8" h="1890">
                <a:moveTo>
                  <a:pt x="7713" y="1889"/>
                </a:moveTo>
                <a:lnTo>
                  <a:pt x="0" y="1889"/>
                </a:lnTo>
                <a:lnTo>
                  <a:pt x="0" y="0"/>
                </a:lnTo>
                <a:lnTo>
                  <a:pt x="7713" y="0"/>
                </a:lnTo>
                <a:lnTo>
                  <a:pt x="8097" y="959"/>
                </a:lnTo>
                <a:lnTo>
                  <a:pt x="7713" y="188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4">
            <a:extLst>
              <a:ext uri="{FF2B5EF4-FFF2-40B4-BE49-F238E27FC236}">
                <a16:creationId xmlns:a16="http://schemas.microsoft.com/office/drawing/2014/main" id="{1CCEFC0F-CBE3-CC4B-A99E-806186FF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699" y="1235635"/>
            <a:ext cx="6533006" cy="1901492"/>
          </a:xfrm>
          <a:custGeom>
            <a:avLst/>
            <a:gdLst>
              <a:gd name="T0" fmla="*/ 0 w 6955"/>
              <a:gd name="T1" fmla="*/ 720 h 2026"/>
              <a:gd name="T2" fmla="*/ 0 w 6955"/>
              <a:gd name="T3" fmla="*/ 720 h 2026"/>
              <a:gd name="T4" fmla="*/ 6954 w 6955"/>
              <a:gd name="T5" fmla="*/ 720 h 2026"/>
              <a:gd name="T6" fmla="*/ 3338 w 6955"/>
              <a:gd name="T7" fmla="*/ 2025 h 2026"/>
              <a:gd name="T8" fmla="*/ 0 w 6955"/>
              <a:gd name="T9" fmla="*/ 72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55" h="2026">
                <a:moveTo>
                  <a:pt x="0" y="720"/>
                </a:moveTo>
                <a:lnTo>
                  <a:pt x="0" y="720"/>
                </a:lnTo>
                <a:cubicBezTo>
                  <a:pt x="0" y="720"/>
                  <a:pt x="3414" y="0"/>
                  <a:pt x="6954" y="720"/>
                </a:cubicBezTo>
                <a:cubicBezTo>
                  <a:pt x="3338" y="2025"/>
                  <a:pt x="3338" y="2025"/>
                  <a:pt x="3338" y="2025"/>
                </a:cubicBezTo>
                <a:lnTo>
                  <a:pt x="0" y="72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5">
            <a:extLst>
              <a:ext uri="{FF2B5EF4-FFF2-40B4-BE49-F238E27FC236}">
                <a16:creationId xmlns:a16="http://schemas.microsoft.com/office/drawing/2014/main" id="{B22B4FD5-864C-6A4A-9973-33E550D5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538" y="3543109"/>
            <a:ext cx="5671328" cy="1901489"/>
          </a:xfrm>
          <a:custGeom>
            <a:avLst/>
            <a:gdLst>
              <a:gd name="T0" fmla="*/ 0 w 6035"/>
              <a:gd name="T1" fmla="*/ 720 h 2025"/>
              <a:gd name="T2" fmla="*/ 0 w 6035"/>
              <a:gd name="T3" fmla="*/ 720 h 2025"/>
              <a:gd name="T4" fmla="*/ 6034 w 6035"/>
              <a:gd name="T5" fmla="*/ 720 h 2025"/>
              <a:gd name="T6" fmla="*/ 2897 w 6035"/>
              <a:gd name="T7" fmla="*/ 2024 h 2025"/>
              <a:gd name="T8" fmla="*/ 0 w 6035"/>
              <a:gd name="T9" fmla="*/ 720 h 2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5" h="2025">
                <a:moveTo>
                  <a:pt x="0" y="720"/>
                </a:moveTo>
                <a:lnTo>
                  <a:pt x="0" y="720"/>
                </a:lnTo>
                <a:cubicBezTo>
                  <a:pt x="0" y="720"/>
                  <a:pt x="2964" y="0"/>
                  <a:pt x="6034" y="720"/>
                </a:cubicBezTo>
                <a:cubicBezTo>
                  <a:pt x="2897" y="2024"/>
                  <a:pt x="2897" y="2024"/>
                  <a:pt x="2897" y="2024"/>
                </a:cubicBezTo>
                <a:lnTo>
                  <a:pt x="0" y="72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6">
            <a:extLst>
              <a:ext uri="{FF2B5EF4-FFF2-40B4-BE49-F238E27FC236}">
                <a16:creationId xmlns:a16="http://schemas.microsoft.com/office/drawing/2014/main" id="{D447843C-593E-D342-A883-4BA935D4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379" y="5730445"/>
            <a:ext cx="4929790" cy="1893204"/>
          </a:xfrm>
          <a:custGeom>
            <a:avLst/>
            <a:gdLst>
              <a:gd name="T0" fmla="*/ 0 w 5247"/>
              <a:gd name="T1" fmla="*/ 720 h 2015"/>
              <a:gd name="T2" fmla="*/ 0 w 5247"/>
              <a:gd name="T3" fmla="*/ 720 h 2015"/>
              <a:gd name="T4" fmla="*/ 5246 w 5247"/>
              <a:gd name="T5" fmla="*/ 720 h 2015"/>
              <a:gd name="T6" fmla="*/ 2522 w 5247"/>
              <a:gd name="T7" fmla="*/ 2014 h 2015"/>
              <a:gd name="T8" fmla="*/ 0 w 5247"/>
              <a:gd name="T9" fmla="*/ 720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7" h="2015">
                <a:moveTo>
                  <a:pt x="0" y="720"/>
                </a:moveTo>
                <a:lnTo>
                  <a:pt x="0" y="720"/>
                </a:lnTo>
                <a:cubicBezTo>
                  <a:pt x="0" y="720"/>
                  <a:pt x="2579" y="0"/>
                  <a:pt x="5246" y="720"/>
                </a:cubicBezTo>
                <a:cubicBezTo>
                  <a:pt x="2522" y="2014"/>
                  <a:pt x="2522" y="2014"/>
                  <a:pt x="2522" y="2014"/>
                </a:cubicBezTo>
                <a:lnTo>
                  <a:pt x="0" y="72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7">
            <a:extLst>
              <a:ext uri="{FF2B5EF4-FFF2-40B4-BE49-F238E27FC236}">
                <a16:creationId xmlns:a16="http://schemas.microsoft.com/office/drawing/2014/main" id="{4F572B2C-1540-5742-9233-8A49B714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940" y="7876353"/>
            <a:ext cx="4424383" cy="1893204"/>
          </a:xfrm>
          <a:custGeom>
            <a:avLst/>
            <a:gdLst>
              <a:gd name="T0" fmla="*/ 0 w 4711"/>
              <a:gd name="T1" fmla="*/ 709 h 2015"/>
              <a:gd name="T2" fmla="*/ 0 w 4711"/>
              <a:gd name="T3" fmla="*/ 709 h 2015"/>
              <a:gd name="T4" fmla="*/ 4710 w 4711"/>
              <a:gd name="T5" fmla="*/ 709 h 2015"/>
              <a:gd name="T6" fmla="*/ 2263 w 4711"/>
              <a:gd name="T7" fmla="*/ 2014 h 2015"/>
              <a:gd name="T8" fmla="*/ 0 w 4711"/>
              <a:gd name="T9" fmla="*/ 709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1" h="2015">
                <a:moveTo>
                  <a:pt x="0" y="709"/>
                </a:moveTo>
                <a:lnTo>
                  <a:pt x="0" y="709"/>
                </a:lnTo>
                <a:cubicBezTo>
                  <a:pt x="0" y="709"/>
                  <a:pt x="2311" y="0"/>
                  <a:pt x="4710" y="709"/>
                </a:cubicBezTo>
                <a:cubicBezTo>
                  <a:pt x="2263" y="2014"/>
                  <a:pt x="2263" y="2014"/>
                  <a:pt x="2263" y="2014"/>
                </a:cubicBezTo>
                <a:lnTo>
                  <a:pt x="0" y="70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8">
            <a:extLst>
              <a:ext uri="{FF2B5EF4-FFF2-40B4-BE49-F238E27FC236}">
                <a16:creationId xmlns:a16="http://schemas.microsoft.com/office/drawing/2014/main" id="{6DA47E30-4A88-6D47-B544-448392E1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496" y="10009832"/>
            <a:ext cx="3703556" cy="1901492"/>
          </a:xfrm>
          <a:custGeom>
            <a:avLst/>
            <a:gdLst>
              <a:gd name="T0" fmla="*/ 0 w 3943"/>
              <a:gd name="T1" fmla="*/ 720 h 2025"/>
              <a:gd name="T2" fmla="*/ 0 w 3943"/>
              <a:gd name="T3" fmla="*/ 720 h 2025"/>
              <a:gd name="T4" fmla="*/ 3942 w 3943"/>
              <a:gd name="T5" fmla="*/ 720 h 2025"/>
              <a:gd name="T6" fmla="*/ 1889 w 3943"/>
              <a:gd name="T7" fmla="*/ 2024 h 2025"/>
              <a:gd name="T8" fmla="*/ 0 w 3943"/>
              <a:gd name="T9" fmla="*/ 720 h 2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3" h="2025">
                <a:moveTo>
                  <a:pt x="0" y="720"/>
                </a:moveTo>
                <a:lnTo>
                  <a:pt x="0" y="720"/>
                </a:lnTo>
                <a:cubicBezTo>
                  <a:pt x="0" y="720"/>
                  <a:pt x="1937" y="0"/>
                  <a:pt x="3942" y="720"/>
                </a:cubicBezTo>
                <a:cubicBezTo>
                  <a:pt x="1889" y="2024"/>
                  <a:pt x="1889" y="2024"/>
                  <a:pt x="1889" y="2024"/>
                </a:cubicBezTo>
                <a:lnTo>
                  <a:pt x="0" y="72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9">
            <a:extLst>
              <a:ext uri="{FF2B5EF4-FFF2-40B4-BE49-F238E27FC236}">
                <a16:creationId xmlns:a16="http://schemas.microsoft.com/office/drawing/2014/main" id="{78C0BBA9-F93D-0748-873D-3E65D14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128" y="1910893"/>
            <a:ext cx="6624148" cy="2108623"/>
          </a:xfrm>
          <a:custGeom>
            <a:avLst/>
            <a:gdLst>
              <a:gd name="T0" fmla="*/ 7002 w 7051"/>
              <a:gd name="T1" fmla="*/ 0 h 2246"/>
              <a:gd name="T2" fmla="*/ 7002 w 7051"/>
              <a:gd name="T3" fmla="*/ 0 h 2246"/>
              <a:gd name="T4" fmla="*/ 48 w 7051"/>
              <a:gd name="T5" fmla="*/ 0 h 2246"/>
              <a:gd name="T6" fmla="*/ 0 w 7051"/>
              <a:gd name="T7" fmla="*/ 0 h 2246"/>
              <a:gd name="T8" fmla="*/ 48 w 7051"/>
              <a:gd name="T9" fmla="*/ 192 h 2246"/>
              <a:gd name="T10" fmla="*/ 393 w 7051"/>
              <a:gd name="T11" fmla="*/ 1918 h 2246"/>
              <a:gd name="T12" fmla="*/ 403 w 7051"/>
              <a:gd name="T13" fmla="*/ 1947 h 2246"/>
              <a:gd name="T14" fmla="*/ 3203 w 7051"/>
              <a:gd name="T15" fmla="*/ 2235 h 2246"/>
              <a:gd name="T16" fmla="*/ 3856 w 7051"/>
              <a:gd name="T17" fmla="*/ 2235 h 2246"/>
              <a:gd name="T18" fmla="*/ 6657 w 7051"/>
              <a:gd name="T19" fmla="*/ 1947 h 2246"/>
              <a:gd name="T20" fmla="*/ 6666 w 7051"/>
              <a:gd name="T21" fmla="*/ 1918 h 2246"/>
              <a:gd name="T22" fmla="*/ 7012 w 7051"/>
              <a:gd name="T23" fmla="*/ 192 h 2246"/>
              <a:gd name="T24" fmla="*/ 7050 w 7051"/>
              <a:gd name="T25" fmla="*/ 0 h 2246"/>
              <a:gd name="T26" fmla="*/ 7002 w 7051"/>
              <a:gd name="T27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51" h="2246">
                <a:moveTo>
                  <a:pt x="7002" y="0"/>
                </a:moveTo>
                <a:lnTo>
                  <a:pt x="7002" y="0"/>
                </a:lnTo>
                <a:cubicBezTo>
                  <a:pt x="4719" y="547"/>
                  <a:pt x="2330" y="547"/>
                  <a:pt x="48" y="0"/>
                </a:cubicBezTo>
                <a:cubicBezTo>
                  <a:pt x="0" y="0"/>
                  <a:pt x="0" y="0"/>
                  <a:pt x="0" y="0"/>
                </a:cubicBezTo>
                <a:cubicBezTo>
                  <a:pt x="48" y="192"/>
                  <a:pt x="48" y="192"/>
                  <a:pt x="48" y="192"/>
                </a:cubicBezTo>
                <a:cubicBezTo>
                  <a:pt x="393" y="1918"/>
                  <a:pt x="393" y="1918"/>
                  <a:pt x="393" y="1918"/>
                </a:cubicBezTo>
                <a:cubicBezTo>
                  <a:pt x="403" y="1947"/>
                  <a:pt x="403" y="1947"/>
                  <a:pt x="403" y="1947"/>
                </a:cubicBezTo>
                <a:cubicBezTo>
                  <a:pt x="1324" y="2120"/>
                  <a:pt x="2263" y="2216"/>
                  <a:pt x="3203" y="2235"/>
                </a:cubicBezTo>
                <a:cubicBezTo>
                  <a:pt x="3414" y="2245"/>
                  <a:pt x="3635" y="2245"/>
                  <a:pt x="3856" y="2235"/>
                </a:cubicBezTo>
                <a:cubicBezTo>
                  <a:pt x="4796" y="2216"/>
                  <a:pt x="5726" y="2120"/>
                  <a:pt x="6657" y="1947"/>
                </a:cubicBezTo>
                <a:cubicBezTo>
                  <a:pt x="6666" y="1918"/>
                  <a:pt x="6666" y="1918"/>
                  <a:pt x="6666" y="1918"/>
                </a:cubicBezTo>
                <a:cubicBezTo>
                  <a:pt x="7012" y="192"/>
                  <a:pt x="7012" y="192"/>
                  <a:pt x="7012" y="192"/>
                </a:cubicBezTo>
                <a:cubicBezTo>
                  <a:pt x="7050" y="0"/>
                  <a:pt x="7050" y="0"/>
                  <a:pt x="7050" y="0"/>
                </a:cubicBezTo>
                <a:lnTo>
                  <a:pt x="7002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0">
            <a:extLst>
              <a:ext uri="{FF2B5EF4-FFF2-40B4-BE49-F238E27FC236}">
                <a16:creationId xmlns:a16="http://schemas.microsoft.com/office/drawing/2014/main" id="{6D6E5F81-E89C-1149-BB0D-9AA7EED5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670" y="6335276"/>
            <a:ext cx="5145209" cy="1955345"/>
          </a:xfrm>
          <a:custGeom>
            <a:avLst/>
            <a:gdLst>
              <a:gd name="T0" fmla="*/ 412 w 5478"/>
              <a:gd name="T1" fmla="*/ 57 h 2082"/>
              <a:gd name="T2" fmla="*/ 412 w 5478"/>
              <a:gd name="T3" fmla="*/ 57 h 2082"/>
              <a:gd name="T4" fmla="*/ 0 w 5478"/>
              <a:gd name="T5" fmla="*/ 0 h 2082"/>
              <a:gd name="T6" fmla="*/ 383 w 5478"/>
              <a:gd name="T7" fmla="*/ 1870 h 2082"/>
              <a:gd name="T8" fmla="*/ 383 w 5478"/>
              <a:gd name="T9" fmla="*/ 1898 h 2082"/>
              <a:gd name="T10" fmla="*/ 5093 w 5478"/>
              <a:gd name="T11" fmla="*/ 1898 h 2082"/>
              <a:gd name="T12" fmla="*/ 5102 w 5478"/>
              <a:gd name="T13" fmla="*/ 1870 h 2082"/>
              <a:gd name="T14" fmla="*/ 5477 w 5478"/>
              <a:gd name="T15" fmla="*/ 0 h 2082"/>
              <a:gd name="T16" fmla="*/ 412 w 5478"/>
              <a:gd name="T17" fmla="*/ 57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8" h="2082">
                <a:moveTo>
                  <a:pt x="412" y="57"/>
                </a:moveTo>
                <a:lnTo>
                  <a:pt x="412" y="57"/>
                </a:lnTo>
                <a:cubicBezTo>
                  <a:pt x="268" y="38"/>
                  <a:pt x="134" y="19"/>
                  <a:pt x="0" y="0"/>
                </a:cubicBezTo>
                <a:cubicBezTo>
                  <a:pt x="383" y="1870"/>
                  <a:pt x="383" y="1870"/>
                  <a:pt x="383" y="1870"/>
                </a:cubicBezTo>
                <a:cubicBezTo>
                  <a:pt x="383" y="1898"/>
                  <a:pt x="383" y="1898"/>
                  <a:pt x="383" y="1898"/>
                </a:cubicBezTo>
                <a:cubicBezTo>
                  <a:pt x="1946" y="2081"/>
                  <a:pt x="3529" y="2081"/>
                  <a:pt x="5093" y="1898"/>
                </a:cubicBezTo>
                <a:cubicBezTo>
                  <a:pt x="5102" y="1870"/>
                  <a:pt x="5102" y="1870"/>
                  <a:pt x="5102" y="1870"/>
                </a:cubicBezTo>
                <a:cubicBezTo>
                  <a:pt x="5477" y="0"/>
                  <a:pt x="5477" y="0"/>
                  <a:pt x="5477" y="0"/>
                </a:cubicBezTo>
                <a:cubicBezTo>
                  <a:pt x="3798" y="249"/>
                  <a:pt x="2090" y="269"/>
                  <a:pt x="412" y="5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1">
            <a:extLst>
              <a:ext uri="{FF2B5EF4-FFF2-40B4-BE49-F238E27FC236}">
                <a16:creationId xmlns:a16="http://schemas.microsoft.com/office/drawing/2014/main" id="{ADD713E2-5246-1248-9AA4-55909E6F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940" y="8514326"/>
            <a:ext cx="4424383" cy="1847636"/>
          </a:xfrm>
          <a:custGeom>
            <a:avLst/>
            <a:gdLst>
              <a:gd name="T0" fmla="*/ 0 w 4711"/>
              <a:gd name="T1" fmla="*/ 0 h 1968"/>
              <a:gd name="T2" fmla="*/ 0 w 4711"/>
              <a:gd name="T3" fmla="*/ 0 h 1968"/>
              <a:gd name="T4" fmla="*/ 384 w 4711"/>
              <a:gd name="T5" fmla="*/ 1881 h 1968"/>
              <a:gd name="T6" fmla="*/ 605 w 4711"/>
              <a:gd name="T7" fmla="*/ 1900 h 1968"/>
              <a:gd name="T8" fmla="*/ 2167 w 4711"/>
              <a:gd name="T9" fmla="*/ 1967 h 1968"/>
              <a:gd name="T10" fmla="*/ 2359 w 4711"/>
              <a:gd name="T11" fmla="*/ 1967 h 1968"/>
              <a:gd name="T12" fmla="*/ 2542 w 4711"/>
              <a:gd name="T13" fmla="*/ 1967 h 1968"/>
              <a:gd name="T14" fmla="*/ 4326 w 4711"/>
              <a:gd name="T15" fmla="*/ 1881 h 1968"/>
              <a:gd name="T16" fmla="*/ 4710 w 4711"/>
              <a:gd name="T17" fmla="*/ 0 h 1968"/>
              <a:gd name="T18" fmla="*/ 0 w 4711"/>
              <a:gd name="T19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1" h="1968">
                <a:moveTo>
                  <a:pt x="0" y="0"/>
                </a:moveTo>
                <a:lnTo>
                  <a:pt x="0" y="0"/>
                </a:lnTo>
                <a:cubicBezTo>
                  <a:pt x="384" y="1881"/>
                  <a:pt x="384" y="1881"/>
                  <a:pt x="384" y="1881"/>
                </a:cubicBezTo>
                <a:cubicBezTo>
                  <a:pt x="461" y="1890"/>
                  <a:pt x="538" y="1890"/>
                  <a:pt x="605" y="1900"/>
                </a:cubicBezTo>
                <a:cubicBezTo>
                  <a:pt x="1131" y="1938"/>
                  <a:pt x="1649" y="1957"/>
                  <a:pt x="2167" y="1967"/>
                </a:cubicBezTo>
                <a:cubicBezTo>
                  <a:pt x="2235" y="1967"/>
                  <a:pt x="2292" y="1967"/>
                  <a:pt x="2359" y="1967"/>
                </a:cubicBezTo>
                <a:cubicBezTo>
                  <a:pt x="2417" y="1967"/>
                  <a:pt x="2484" y="1967"/>
                  <a:pt x="2542" y="1967"/>
                </a:cubicBezTo>
                <a:cubicBezTo>
                  <a:pt x="3136" y="1957"/>
                  <a:pt x="3731" y="1929"/>
                  <a:pt x="4326" y="1881"/>
                </a:cubicBezTo>
                <a:cubicBezTo>
                  <a:pt x="4710" y="0"/>
                  <a:pt x="4710" y="0"/>
                  <a:pt x="4710" y="0"/>
                </a:cubicBezTo>
                <a:cubicBezTo>
                  <a:pt x="3146" y="173"/>
                  <a:pt x="1563" y="173"/>
                  <a:pt x="0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2">
            <a:extLst>
              <a:ext uri="{FF2B5EF4-FFF2-40B4-BE49-F238E27FC236}">
                <a16:creationId xmlns:a16="http://schemas.microsoft.com/office/drawing/2014/main" id="{352D8CE6-98AB-3E4B-85E7-5684D6B6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255" y="4135511"/>
            <a:ext cx="5874321" cy="2054770"/>
          </a:xfrm>
          <a:custGeom>
            <a:avLst/>
            <a:gdLst>
              <a:gd name="T0" fmla="*/ 2800 w 6255"/>
              <a:gd name="T1" fmla="*/ 288 h 2189"/>
              <a:gd name="T2" fmla="*/ 2800 w 6255"/>
              <a:gd name="T3" fmla="*/ 288 h 2189"/>
              <a:gd name="T4" fmla="*/ 0 w 6255"/>
              <a:gd name="T5" fmla="*/ 0 h 2189"/>
              <a:gd name="T6" fmla="*/ 374 w 6255"/>
              <a:gd name="T7" fmla="*/ 1881 h 2189"/>
              <a:gd name="T8" fmla="*/ 384 w 6255"/>
              <a:gd name="T9" fmla="*/ 1919 h 2189"/>
              <a:gd name="T10" fmla="*/ 796 w 6255"/>
              <a:gd name="T11" fmla="*/ 1976 h 2189"/>
              <a:gd name="T12" fmla="*/ 5861 w 6255"/>
              <a:gd name="T13" fmla="*/ 1919 h 2189"/>
              <a:gd name="T14" fmla="*/ 5870 w 6255"/>
              <a:gd name="T15" fmla="*/ 1881 h 2189"/>
              <a:gd name="T16" fmla="*/ 6254 w 6255"/>
              <a:gd name="T17" fmla="*/ 0 h 2189"/>
              <a:gd name="T18" fmla="*/ 3453 w 6255"/>
              <a:gd name="T19" fmla="*/ 288 h 2189"/>
              <a:gd name="T20" fmla="*/ 2800 w 6255"/>
              <a:gd name="T21" fmla="*/ 288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55" h="2189">
                <a:moveTo>
                  <a:pt x="2800" y="288"/>
                </a:moveTo>
                <a:lnTo>
                  <a:pt x="2800" y="288"/>
                </a:lnTo>
                <a:cubicBezTo>
                  <a:pt x="1860" y="269"/>
                  <a:pt x="921" y="173"/>
                  <a:pt x="0" y="0"/>
                </a:cubicBezTo>
                <a:cubicBezTo>
                  <a:pt x="374" y="1881"/>
                  <a:pt x="374" y="1881"/>
                  <a:pt x="374" y="1881"/>
                </a:cubicBezTo>
                <a:cubicBezTo>
                  <a:pt x="384" y="1919"/>
                  <a:pt x="384" y="1919"/>
                  <a:pt x="384" y="1919"/>
                </a:cubicBezTo>
                <a:cubicBezTo>
                  <a:pt x="518" y="1938"/>
                  <a:pt x="652" y="1957"/>
                  <a:pt x="796" y="1976"/>
                </a:cubicBezTo>
                <a:cubicBezTo>
                  <a:pt x="2474" y="2188"/>
                  <a:pt x="4182" y="2168"/>
                  <a:pt x="5861" y="1919"/>
                </a:cubicBezTo>
                <a:cubicBezTo>
                  <a:pt x="5870" y="1881"/>
                  <a:pt x="5870" y="1881"/>
                  <a:pt x="5870" y="1881"/>
                </a:cubicBezTo>
                <a:cubicBezTo>
                  <a:pt x="6254" y="0"/>
                  <a:pt x="6254" y="0"/>
                  <a:pt x="6254" y="0"/>
                </a:cubicBezTo>
                <a:cubicBezTo>
                  <a:pt x="5323" y="173"/>
                  <a:pt x="4393" y="269"/>
                  <a:pt x="3453" y="288"/>
                </a:cubicBezTo>
                <a:cubicBezTo>
                  <a:pt x="3232" y="288"/>
                  <a:pt x="3011" y="288"/>
                  <a:pt x="2800" y="28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3">
            <a:extLst>
              <a:ext uri="{FF2B5EF4-FFF2-40B4-BE49-F238E27FC236}">
                <a16:creationId xmlns:a16="http://schemas.microsoft.com/office/drawing/2014/main" id="{404C0210-41E6-034D-A8BB-431BF5AB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496" y="10668520"/>
            <a:ext cx="3703556" cy="1810350"/>
          </a:xfrm>
          <a:custGeom>
            <a:avLst/>
            <a:gdLst>
              <a:gd name="T0" fmla="*/ 3942 w 3943"/>
              <a:gd name="T1" fmla="*/ 0 h 1929"/>
              <a:gd name="T2" fmla="*/ 3942 w 3943"/>
              <a:gd name="T3" fmla="*/ 0 h 1929"/>
              <a:gd name="T4" fmla="*/ 2158 w 3943"/>
              <a:gd name="T5" fmla="*/ 87 h 1929"/>
              <a:gd name="T6" fmla="*/ 1975 w 3943"/>
              <a:gd name="T7" fmla="*/ 87 h 1929"/>
              <a:gd name="T8" fmla="*/ 1783 w 3943"/>
              <a:gd name="T9" fmla="*/ 87 h 1929"/>
              <a:gd name="T10" fmla="*/ 0 w 3943"/>
              <a:gd name="T11" fmla="*/ 0 h 1929"/>
              <a:gd name="T12" fmla="*/ 0 w 3943"/>
              <a:gd name="T13" fmla="*/ 10 h 1929"/>
              <a:gd name="T14" fmla="*/ 383 w 3943"/>
              <a:gd name="T15" fmla="*/ 1871 h 1929"/>
              <a:gd name="T16" fmla="*/ 1975 w 3943"/>
              <a:gd name="T17" fmla="*/ 1928 h 1929"/>
              <a:gd name="T18" fmla="*/ 3568 w 3943"/>
              <a:gd name="T19" fmla="*/ 1871 h 1929"/>
              <a:gd name="T20" fmla="*/ 3942 w 3943"/>
              <a:gd name="T21" fmla="*/ 10 h 1929"/>
              <a:gd name="T22" fmla="*/ 3942 w 3943"/>
              <a:gd name="T23" fmla="*/ 0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3" h="1929">
                <a:moveTo>
                  <a:pt x="3942" y="0"/>
                </a:moveTo>
                <a:lnTo>
                  <a:pt x="3942" y="0"/>
                </a:lnTo>
                <a:cubicBezTo>
                  <a:pt x="3347" y="58"/>
                  <a:pt x="2752" y="87"/>
                  <a:pt x="2158" y="87"/>
                </a:cubicBezTo>
                <a:cubicBezTo>
                  <a:pt x="2100" y="87"/>
                  <a:pt x="2033" y="87"/>
                  <a:pt x="1975" y="87"/>
                </a:cubicBezTo>
                <a:cubicBezTo>
                  <a:pt x="1908" y="87"/>
                  <a:pt x="1851" y="87"/>
                  <a:pt x="1783" y="87"/>
                </a:cubicBezTo>
                <a:cubicBezTo>
                  <a:pt x="1189" y="87"/>
                  <a:pt x="594" y="58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383" y="1871"/>
                  <a:pt x="383" y="1871"/>
                  <a:pt x="383" y="1871"/>
                </a:cubicBezTo>
                <a:cubicBezTo>
                  <a:pt x="911" y="1909"/>
                  <a:pt x="1438" y="1928"/>
                  <a:pt x="1975" y="1928"/>
                </a:cubicBezTo>
                <a:cubicBezTo>
                  <a:pt x="2503" y="1928"/>
                  <a:pt x="3040" y="1909"/>
                  <a:pt x="3568" y="1871"/>
                </a:cubicBezTo>
                <a:cubicBezTo>
                  <a:pt x="3942" y="10"/>
                  <a:pt x="3942" y="10"/>
                  <a:pt x="3942" y="10"/>
                </a:cubicBezTo>
                <a:lnTo>
                  <a:pt x="3942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71">
            <a:extLst>
              <a:ext uri="{FF2B5EF4-FFF2-40B4-BE49-F238E27FC236}">
                <a16:creationId xmlns:a16="http://schemas.microsoft.com/office/drawing/2014/main" id="{A59C34D4-5165-7D44-AE16-8FBE28AE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756" y="3037702"/>
            <a:ext cx="1470650" cy="2270189"/>
          </a:xfrm>
          <a:custGeom>
            <a:avLst/>
            <a:gdLst>
              <a:gd name="T0" fmla="*/ 1564 w 1565"/>
              <a:gd name="T1" fmla="*/ 2312 h 2418"/>
              <a:gd name="T2" fmla="*/ 1564 w 1565"/>
              <a:gd name="T3" fmla="*/ 2312 h 2418"/>
              <a:gd name="T4" fmla="*/ 96 w 1565"/>
              <a:gd name="T5" fmla="*/ 1353 h 2418"/>
              <a:gd name="T6" fmla="*/ 1199 w 1565"/>
              <a:gd name="T7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5" h="2418">
                <a:moveTo>
                  <a:pt x="1564" y="2312"/>
                </a:moveTo>
                <a:lnTo>
                  <a:pt x="1564" y="2312"/>
                </a:lnTo>
                <a:cubicBezTo>
                  <a:pt x="854" y="2417"/>
                  <a:pt x="192" y="1995"/>
                  <a:pt x="96" y="1353"/>
                </a:cubicBezTo>
                <a:cubicBezTo>
                  <a:pt x="0" y="710"/>
                  <a:pt x="489" y="106"/>
                  <a:pt x="1199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Freeform 372">
            <a:extLst>
              <a:ext uri="{FF2B5EF4-FFF2-40B4-BE49-F238E27FC236}">
                <a16:creationId xmlns:a16="http://schemas.microsoft.com/office/drawing/2014/main" id="{15DF4AC3-C586-584B-9D08-A45EF6A14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24" y="5216752"/>
            <a:ext cx="1354658" cy="2199762"/>
          </a:xfrm>
          <a:custGeom>
            <a:avLst/>
            <a:gdLst>
              <a:gd name="T0" fmla="*/ 1440 w 1441"/>
              <a:gd name="T1" fmla="*/ 2243 h 2340"/>
              <a:gd name="T2" fmla="*/ 1440 w 1441"/>
              <a:gd name="T3" fmla="*/ 2243 h 2340"/>
              <a:gd name="T4" fmla="*/ 97 w 1441"/>
              <a:gd name="T5" fmla="*/ 1304 h 2340"/>
              <a:gd name="T6" fmla="*/ 1094 w 1441"/>
              <a:gd name="T7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2340">
                <a:moveTo>
                  <a:pt x="1440" y="2243"/>
                </a:moveTo>
                <a:lnTo>
                  <a:pt x="1440" y="2243"/>
                </a:lnTo>
                <a:cubicBezTo>
                  <a:pt x="797" y="2339"/>
                  <a:pt x="202" y="1918"/>
                  <a:pt x="97" y="1304"/>
                </a:cubicBezTo>
                <a:cubicBezTo>
                  <a:pt x="0" y="681"/>
                  <a:pt x="451" y="95"/>
                  <a:pt x="1094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Freeform 373">
            <a:extLst>
              <a:ext uri="{FF2B5EF4-FFF2-40B4-BE49-F238E27FC236}">
                <a16:creationId xmlns:a16="http://schemas.microsoft.com/office/drawing/2014/main" id="{D49E6B1B-230B-9849-9DAA-169EC2B5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582" y="7325375"/>
            <a:ext cx="1354655" cy="2216335"/>
          </a:xfrm>
          <a:custGeom>
            <a:avLst/>
            <a:gdLst>
              <a:gd name="T0" fmla="*/ 1439 w 1440"/>
              <a:gd name="T1" fmla="*/ 2255 h 2361"/>
              <a:gd name="T2" fmla="*/ 1439 w 1440"/>
              <a:gd name="T3" fmla="*/ 2255 h 2361"/>
              <a:gd name="T4" fmla="*/ 95 w 1440"/>
              <a:gd name="T5" fmla="*/ 1315 h 2361"/>
              <a:gd name="T6" fmla="*/ 1093 w 1440"/>
              <a:gd name="T7" fmla="*/ 0 h 2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2361">
                <a:moveTo>
                  <a:pt x="1439" y="2255"/>
                </a:moveTo>
                <a:lnTo>
                  <a:pt x="1439" y="2255"/>
                </a:lnTo>
                <a:cubicBezTo>
                  <a:pt x="796" y="2360"/>
                  <a:pt x="192" y="1938"/>
                  <a:pt x="95" y="1315"/>
                </a:cubicBezTo>
                <a:cubicBezTo>
                  <a:pt x="0" y="691"/>
                  <a:pt x="441" y="96"/>
                  <a:pt x="1093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374">
            <a:extLst>
              <a:ext uri="{FF2B5EF4-FFF2-40B4-BE49-F238E27FC236}">
                <a16:creationId xmlns:a16="http://schemas.microsoft.com/office/drawing/2014/main" id="{ADEBB77A-DD3A-9D48-8840-33D2F94A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712" y="9442286"/>
            <a:ext cx="1242804" cy="2162479"/>
          </a:xfrm>
          <a:custGeom>
            <a:avLst/>
            <a:gdLst>
              <a:gd name="T0" fmla="*/ 1324 w 1325"/>
              <a:gd name="T1" fmla="*/ 2273 h 2303"/>
              <a:gd name="T2" fmla="*/ 1324 w 1325"/>
              <a:gd name="T3" fmla="*/ 2273 h 2303"/>
              <a:gd name="T4" fmla="*/ 105 w 1325"/>
              <a:gd name="T5" fmla="*/ 1314 h 2303"/>
              <a:gd name="T6" fmla="*/ 1094 w 1325"/>
              <a:gd name="T7" fmla="*/ 0 h 2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5" h="2303">
                <a:moveTo>
                  <a:pt x="1324" y="2273"/>
                </a:moveTo>
                <a:lnTo>
                  <a:pt x="1324" y="2273"/>
                </a:lnTo>
                <a:cubicBezTo>
                  <a:pt x="729" y="2302"/>
                  <a:pt x="192" y="1899"/>
                  <a:pt x="105" y="1314"/>
                </a:cubicBezTo>
                <a:cubicBezTo>
                  <a:pt x="0" y="690"/>
                  <a:pt x="451" y="105"/>
                  <a:pt x="1094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Freeform 375">
            <a:extLst>
              <a:ext uri="{FF2B5EF4-FFF2-40B4-BE49-F238E27FC236}">
                <a16:creationId xmlns:a16="http://schemas.microsoft.com/office/drawing/2014/main" id="{7AE5A966-FD9A-7B4F-A3EC-19404545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4" y="11526053"/>
            <a:ext cx="182278" cy="107710"/>
          </a:xfrm>
          <a:custGeom>
            <a:avLst/>
            <a:gdLst>
              <a:gd name="T0" fmla="*/ 38 w 192"/>
              <a:gd name="T1" fmla="*/ 57 h 116"/>
              <a:gd name="T2" fmla="*/ 38 w 192"/>
              <a:gd name="T3" fmla="*/ 57 h 116"/>
              <a:gd name="T4" fmla="*/ 9 w 192"/>
              <a:gd name="T5" fmla="*/ 115 h 116"/>
              <a:gd name="T6" fmla="*/ 19 w 192"/>
              <a:gd name="T7" fmla="*/ 115 h 116"/>
              <a:gd name="T8" fmla="*/ 105 w 192"/>
              <a:gd name="T9" fmla="*/ 76 h 116"/>
              <a:gd name="T10" fmla="*/ 191 w 192"/>
              <a:gd name="T11" fmla="*/ 38 h 116"/>
              <a:gd name="T12" fmla="*/ 96 w 192"/>
              <a:gd name="T13" fmla="*/ 29 h 116"/>
              <a:gd name="T14" fmla="*/ 0 w 192"/>
              <a:gd name="T15" fmla="*/ 0 h 116"/>
              <a:gd name="T16" fmla="*/ 0 w 192"/>
              <a:gd name="T17" fmla="*/ 9 h 116"/>
              <a:gd name="T18" fmla="*/ 38 w 192"/>
              <a:gd name="T19" fmla="*/ 5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16">
                <a:moveTo>
                  <a:pt x="38" y="57"/>
                </a:moveTo>
                <a:lnTo>
                  <a:pt x="38" y="57"/>
                </a:lnTo>
                <a:cubicBezTo>
                  <a:pt x="9" y="115"/>
                  <a:pt x="9" y="115"/>
                  <a:pt x="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34" y="67"/>
                  <a:pt x="163" y="57"/>
                  <a:pt x="191" y="38"/>
                </a:cubicBezTo>
                <a:cubicBezTo>
                  <a:pt x="163" y="38"/>
                  <a:pt x="124" y="38"/>
                  <a:pt x="96" y="29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lnTo>
                  <a:pt x="38" y="5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76">
            <a:extLst>
              <a:ext uri="{FF2B5EF4-FFF2-40B4-BE49-F238E27FC236}">
                <a16:creationId xmlns:a16="http://schemas.microsoft.com/office/drawing/2014/main" id="{385CD5B7-FA29-AD47-A15F-14B76AAA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712" y="11165642"/>
            <a:ext cx="459839" cy="820251"/>
          </a:xfrm>
          <a:custGeom>
            <a:avLst/>
            <a:gdLst>
              <a:gd name="T0" fmla="*/ 412 w 490"/>
              <a:gd name="T1" fmla="*/ 873 h 874"/>
              <a:gd name="T2" fmla="*/ 412 w 490"/>
              <a:gd name="T3" fmla="*/ 873 h 874"/>
              <a:gd name="T4" fmla="*/ 76 w 490"/>
              <a:gd name="T5" fmla="*/ 873 h 874"/>
              <a:gd name="T6" fmla="*/ 0 w 490"/>
              <a:gd name="T7" fmla="*/ 796 h 874"/>
              <a:gd name="T8" fmla="*/ 0 w 490"/>
              <a:gd name="T9" fmla="*/ 77 h 874"/>
              <a:gd name="T10" fmla="*/ 76 w 490"/>
              <a:gd name="T11" fmla="*/ 0 h 874"/>
              <a:gd name="T12" fmla="*/ 412 w 490"/>
              <a:gd name="T13" fmla="*/ 0 h 874"/>
              <a:gd name="T14" fmla="*/ 489 w 490"/>
              <a:gd name="T15" fmla="*/ 77 h 874"/>
              <a:gd name="T16" fmla="*/ 489 w 490"/>
              <a:gd name="T17" fmla="*/ 278 h 874"/>
              <a:gd name="T18" fmla="*/ 470 w 490"/>
              <a:gd name="T19" fmla="*/ 297 h 874"/>
              <a:gd name="T20" fmla="*/ 460 w 490"/>
              <a:gd name="T21" fmla="*/ 278 h 874"/>
              <a:gd name="T22" fmla="*/ 460 w 490"/>
              <a:gd name="T23" fmla="*/ 77 h 874"/>
              <a:gd name="T24" fmla="*/ 412 w 490"/>
              <a:gd name="T25" fmla="*/ 29 h 874"/>
              <a:gd name="T26" fmla="*/ 76 w 490"/>
              <a:gd name="T27" fmla="*/ 29 h 874"/>
              <a:gd name="T28" fmla="*/ 28 w 490"/>
              <a:gd name="T29" fmla="*/ 77 h 874"/>
              <a:gd name="T30" fmla="*/ 28 w 490"/>
              <a:gd name="T31" fmla="*/ 796 h 874"/>
              <a:gd name="T32" fmla="*/ 76 w 490"/>
              <a:gd name="T33" fmla="*/ 844 h 874"/>
              <a:gd name="T34" fmla="*/ 412 w 490"/>
              <a:gd name="T35" fmla="*/ 844 h 874"/>
              <a:gd name="T36" fmla="*/ 460 w 490"/>
              <a:gd name="T37" fmla="*/ 796 h 874"/>
              <a:gd name="T38" fmla="*/ 460 w 490"/>
              <a:gd name="T39" fmla="*/ 595 h 874"/>
              <a:gd name="T40" fmla="*/ 470 w 490"/>
              <a:gd name="T41" fmla="*/ 585 h 874"/>
              <a:gd name="T42" fmla="*/ 489 w 490"/>
              <a:gd name="T43" fmla="*/ 595 h 874"/>
              <a:gd name="T44" fmla="*/ 489 w 490"/>
              <a:gd name="T45" fmla="*/ 796 h 874"/>
              <a:gd name="T46" fmla="*/ 412 w 490"/>
              <a:gd name="T47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0" h="874">
                <a:moveTo>
                  <a:pt x="412" y="873"/>
                </a:moveTo>
                <a:lnTo>
                  <a:pt x="412" y="873"/>
                </a:lnTo>
                <a:cubicBezTo>
                  <a:pt x="76" y="873"/>
                  <a:pt x="76" y="873"/>
                  <a:pt x="76" y="873"/>
                </a:cubicBezTo>
                <a:cubicBezTo>
                  <a:pt x="28" y="873"/>
                  <a:pt x="0" y="844"/>
                  <a:pt x="0" y="79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29"/>
                  <a:pt x="28" y="0"/>
                  <a:pt x="76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51" y="0"/>
                  <a:pt x="489" y="29"/>
                  <a:pt x="489" y="77"/>
                </a:cubicBezTo>
                <a:cubicBezTo>
                  <a:pt x="489" y="278"/>
                  <a:pt x="489" y="278"/>
                  <a:pt x="489" y="278"/>
                </a:cubicBezTo>
                <a:cubicBezTo>
                  <a:pt x="489" y="288"/>
                  <a:pt x="479" y="297"/>
                  <a:pt x="470" y="297"/>
                </a:cubicBezTo>
                <a:cubicBezTo>
                  <a:pt x="460" y="297"/>
                  <a:pt x="460" y="288"/>
                  <a:pt x="460" y="278"/>
                </a:cubicBezTo>
                <a:cubicBezTo>
                  <a:pt x="460" y="77"/>
                  <a:pt x="460" y="77"/>
                  <a:pt x="460" y="77"/>
                </a:cubicBezTo>
                <a:cubicBezTo>
                  <a:pt x="460" y="48"/>
                  <a:pt x="432" y="29"/>
                  <a:pt x="412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48" y="29"/>
                  <a:pt x="28" y="48"/>
                  <a:pt x="28" y="77"/>
                </a:cubicBezTo>
                <a:cubicBezTo>
                  <a:pt x="28" y="796"/>
                  <a:pt x="28" y="796"/>
                  <a:pt x="28" y="796"/>
                </a:cubicBezTo>
                <a:cubicBezTo>
                  <a:pt x="28" y="825"/>
                  <a:pt x="48" y="844"/>
                  <a:pt x="76" y="844"/>
                </a:cubicBezTo>
                <a:cubicBezTo>
                  <a:pt x="412" y="844"/>
                  <a:pt x="412" y="844"/>
                  <a:pt x="412" y="844"/>
                </a:cubicBezTo>
                <a:cubicBezTo>
                  <a:pt x="432" y="844"/>
                  <a:pt x="460" y="825"/>
                  <a:pt x="460" y="796"/>
                </a:cubicBezTo>
                <a:cubicBezTo>
                  <a:pt x="460" y="595"/>
                  <a:pt x="460" y="595"/>
                  <a:pt x="460" y="595"/>
                </a:cubicBezTo>
                <a:cubicBezTo>
                  <a:pt x="460" y="585"/>
                  <a:pt x="460" y="585"/>
                  <a:pt x="470" y="585"/>
                </a:cubicBezTo>
                <a:cubicBezTo>
                  <a:pt x="479" y="585"/>
                  <a:pt x="489" y="585"/>
                  <a:pt x="489" y="595"/>
                </a:cubicBezTo>
                <a:cubicBezTo>
                  <a:pt x="489" y="796"/>
                  <a:pt x="489" y="796"/>
                  <a:pt x="489" y="796"/>
                </a:cubicBezTo>
                <a:cubicBezTo>
                  <a:pt x="489" y="844"/>
                  <a:pt x="451" y="873"/>
                  <a:pt x="412" y="8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77">
            <a:extLst>
              <a:ext uri="{FF2B5EF4-FFF2-40B4-BE49-F238E27FC236}">
                <a16:creationId xmlns:a16="http://schemas.microsoft.com/office/drawing/2014/main" id="{279F9244-E15E-8F44-98CC-DED97C40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846" y="11840897"/>
            <a:ext cx="37285" cy="37285"/>
          </a:xfrm>
          <a:custGeom>
            <a:avLst/>
            <a:gdLst>
              <a:gd name="T0" fmla="*/ 20 w 40"/>
              <a:gd name="T1" fmla="*/ 39 h 40"/>
              <a:gd name="T2" fmla="*/ 20 w 40"/>
              <a:gd name="T3" fmla="*/ 39 h 40"/>
              <a:gd name="T4" fmla="*/ 0 w 40"/>
              <a:gd name="T5" fmla="*/ 20 h 40"/>
              <a:gd name="T6" fmla="*/ 20 w 40"/>
              <a:gd name="T7" fmla="*/ 0 h 40"/>
              <a:gd name="T8" fmla="*/ 39 w 40"/>
              <a:gd name="T9" fmla="*/ 20 h 40"/>
              <a:gd name="T10" fmla="*/ 20 w 40"/>
              <a:gd name="T11" fmla="*/ 39 h 40"/>
              <a:gd name="T12" fmla="*/ 20 w 40"/>
              <a:gd name="T13" fmla="*/ 10 h 40"/>
              <a:gd name="T14" fmla="*/ 20 w 40"/>
              <a:gd name="T15" fmla="*/ 10 h 40"/>
              <a:gd name="T16" fmla="*/ 10 w 40"/>
              <a:gd name="T17" fmla="*/ 20 h 40"/>
              <a:gd name="T18" fmla="*/ 20 w 40"/>
              <a:gd name="T19" fmla="*/ 29 h 40"/>
              <a:gd name="T20" fmla="*/ 29 w 40"/>
              <a:gd name="T21" fmla="*/ 20 h 40"/>
              <a:gd name="T22" fmla="*/ 20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0" y="39"/>
                </a:moveTo>
                <a:lnTo>
                  <a:pt x="20" y="39"/>
                </a:ln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29"/>
                  <a:pt x="29" y="39"/>
                  <a:pt x="20" y="39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20" y="10"/>
                  <a:pt x="10" y="10"/>
                  <a:pt x="10" y="20"/>
                </a:cubicBezTo>
                <a:cubicBezTo>
                  <a:pt x="10" y="29"/>
                  <a:pt x="20" y="29"/>
                  <a:pt x="20" y="29"/>
                </a:cubicBezTo>
                <a:cubicBezTo>
                  <a:pt x="29" y="29"/>
                  <a:pt x="29" y="29"/>
                  <a:pt x="29" y="20"/>
                </a:cubicBezTo>
                <a:cubicBezTo>
                  <a:pt x="29" y="10"/>
                  <a:pt x="29" y="10"/>
                  <a:pt x="2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78">
            <a:extLst>
              <a:ext uri="{FF2B5EF4-FFF2-40B4-BE49-F238E27FC236}">
                <a16:creationId xmlns:a16="http://schemas.microsoft.com/office/drawing/2014/main" id="{70779BF8-FF7D-ED44-B343-FFC6A5E3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78" y="11256781"/>
            <a:ext cx="136707" cy="28997"/>
          </a:xfrm>
          <a:custGeom>
            <a:avLst/>
            <a:gdLst>
              <a:gd name="T0" fmla="*/ 125 w 145"/>
              <a:gd name="T1" fmla="*/ 29 h 30"/>
              <a:gd name="T2" fmla="*/ 125 w 145"/>
              <a:gd name="T3" fmla="*/ 29 h 30"/>
              <a:gd name="T4" fmla="*/ 19 w 145"/>
              <a:gd name="T5" fmla="*/ 29 h 30"/>
              <a:gd name="T6" fmla="*/ 0 w 145"/>
              <a:gd name="T7" fmla="*/ 10 h 30"/>
              <a:gd name="T8" fmla="*/ 19 w 145"/>
              <a:gd name="T9" fmla="*/ 0 h 30"/>
              <a:gd name="T10" fmla="*/ 125 w 145"/>
              <a:gd name="T11" fmla="*/ 0 h 30"/>
              <a:gd name="T12" fmla="*/ 144 w 145"/>
              <a:gd name="T13" fmla="*/ 10 h 30"/>
              <a:gd name="T14" fmla="*/ 125 w 145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0">
                <a:moveTo>
                  <a:pt x="125" y="29"/>
                </a:moveTo>
                <a:lnTo>
                  <a:pt x="125" y="29"/>
                </a:lnTo>
                <a:cubicBezTo>
                  <a:pt x="19" y="29"/>
                  <a:pt x="19" y="29"/>
                  <a:pt x="19" y="29"/>
                </a:cubicBezTo>
                <a:cubicBezTo>
                  <a:pt x="10" y="29"/>
                  <a:pt x="0" y="19"/>
                  <a:pt x="0" y="10"/>
                </a:cubicBezTo>
                <a:cubicBezTo>
                  <a:pt x="0" y="10"/>
                  <a:pt x="10" y="0"/>
                  <a:pt x="1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10"/>
                  <a:pt x="144" y="10"/>
                </a:cubicBezTo>
                <a:cubicBezTo>
                  <a:pt x="144" y="19"/>
                  <a:pt x="135" y="29"/>
                  <a:pt x="125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79">
            <a:extLst>
              <a:ext uri="{FF2B5EF4-FFF2-40B4-BE49-F238E27FC236}">
                <a16:creationId xmlns:a16="http://schemas.microsoft.com/office/drawing/2014/main" id="{1DE9D0E0-CCDE-F245-BF5D-0235279C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78" y="11352061"/>
            <a:ext cx="82854" cy="443268"/>
          </a:xfrm>
          <a:custGeom>
            <a:avLst/>
            <a:gdLst>
              <a:gd name="T0" fmla="*/ 48 w 88"/>
              <a:gd name="T1" fmla="*/ 470 h 471"/>
              <a:gd name="T2" fmla="*/ 48 w 88"/>
              <a:gd name="T3" fmla="*/ 470 h 471"/>
              <a:gd name="T4" fmla="*/ 0 w 88"/>
              <a:gd name="T5" fmla="*/ 422 h 471"/>
              <a:gd name="T6" fmla="*/ 0 w 88"/>
              <a:gd name="T7" fmla="*/ 48 h 471"/>
              <a:gd name="T8" fmla="*/ 48 w 88"/>
              <a:gd name="T9" fmla="*/ 0 h 471"/>
              <a:gd name="T10" fmla="*/ 87 w 88"/>
              <a:gd name="T11" fmla="*/ 48 h 471"/>
              <a:gd name="T12" fmla="*/ 87 w 88"/>
              <a:gd name="T13" fmla="*/ 106 h 471"/>
              <a:gd name="T14" fmla="*/ 77 w 88"/>
              <a:gd name="T15" fmla="*/ 115 h 471"/>
              <a:gd name="T16" fmla="*/ 68 w 88"/>
              <a:gd name="T17" fmla="*/ 106 h 471"/>
              <a:gd name="T18" fmla="*/ 68 w 88"/>
              <a:gd name="T19" fmla="*/ 48 h 471"/>
              <a:gd name="T20" fmla="*/ 48 w 88"/>
              <a:gd name="T21" fmla="*/ 20 h 471"/>
              <a:gd name="T22" fmla="*/ 29 w 88"/>
              <a:gd name="T23" fmla="*/ 48 h 471"/>
              <a:gd name="T24" fmla="*/ 29 w 88"/>
              <a:gd name="T25" fmla="*/ 422 h 471"/>
              <a:gd name="T26" fmla="*/ 48 w 88"/>
              <a:gd name="T27" fmla="*/ 442 h 471"/>
              <a:gd name="T28" fmla="*/ 68 w 88"/>
              <a:gd name="T29" fmla="*/ 422 h 471"/>
              <a:gd name="T30" fmla="*/ 68 w 88"/>
              <a:gd name="T31" fmla="*/ 365 h 471"/>
              <a:gd name="T32" fmla="*/ 77 w 88"/>
              <a:gd name="T33" fmla="*/ 355 h 471"/>
              <a:gd name="T34" fmla="*/ 87 w 88"/>
              <a:gd name="T35" fmla="*/ 365 h 471"/>
              <a:gd name="T36" fmla="*/ 87 w 88"/>
              <a:gd name="T37" fmla="*/ 422 h 471"/>
              <a:gd name="T38" fmla="*/ 48 w 88"/>
              <a:gd name="T39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471">
                <a:moveTo>
                  <a:pt x="48" y="470"/>
                </a:moveTo>
                <a:lnTo>
                  <a:pt x="48" y="470"/>
                </a:lnTo>
                <a:cubicBezTo>
                  <a:pt x="19" y="470"/>
                  <a:pt x="0" y="451"/>
                  <a:pt x="0" y="42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0"/>
                  <a:pt x="19" y="0"/>
                  <a:pt x="48" y="0"/>
                </a:cubicBezTo>
                <a:cubicBezTo>
                  <a:pt x="68" y="0"/>
                  <a:pt x="87" y="20"/>
                  <a:pt x="87" y="48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87" y="115"/>
                  <a:pt x="87" y="115"/>
                  <a:pt x="77" y="115"/>
                </a:cubicBezTo>
                <a:cubicBezTo>
                  <a:pt x="68" y="115"/>
                  <a:pt x="68" y="115"/>
                  <a:pt x="68" y="106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29"/>
                  <a:pt x="58" y="20"/>
                  <a:pt x="48" y="20"/>
                </a:cubicBezTo>
                <a:cubicBezTo>
                  <a:pt x="39" y="20"/>
                  <a:pt x="29" y="29"/>
                  <a:pt x="29" y="48"/>
                </a:cubicBezTo>
                <a:cubicBezTo>
                  <a:pt x="29" y="422"/>
                  <a:pt x="29" y="422"/>
                  <a:pt x="29" y="422"/>
                </a:cubicBezTo>
                <a:cubicBezTo>
                  <a:pt x="29" y="442"/>
                  <a:pt x="39" y="442"/>
                  <a:pt x="48" y="442"/>
                </a:cubicBezTo>
                <a:cubicBezTo>
                  <a:pt x="58" y="442"/>
                  <a:pt x="68" y="442"/>
                  <a:pt x="68" y="422"/>
                </a:cubicBezTo>
                <a:cubicBezTo>
                  <a:pt x="68" y="365"/>
                  <a:pt x="68" y="365"/>
                  <a:pt x="68" y="365"/>
                </a:cubicBezTo>
                <a:cubicBezTo>
                  <a:pt x="68" y="365"/>
                  <a:pt x="68" y="355"/>
                  <a:pt x="77" y="355"/>
                </a:cubicBezTo>
                <a:cubicBezTo>
                  <a:pt x="87" y="355"/>
                  <a:pt x="87" y="365"/>
                  <a:pt x="87" y="365"/>
                </a:cubicBezTo>
                <a:cubicBezTo>
                  <a:pt x="87" y="422"/>
                  <a:pt x="87" y="422"/>
                  <a:pt x="87" y="422"/>
                </a:cubicBezTo>
                <a:cubicBezTo>
                  <a:pt x="87" y="451"/>
                  <a:pt x="68" y="470"/>
                  <a:pt x="48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80">
            <a:extLst>
              <a:ext uri="{FF2B5EF4-FFF2-40B4-BE49-F238E27FC236}">
                <a16:creationId xmlns:a16="http://schemas.microsoft.com/office/drawing/2014/main" id="{33563A79-3AA4-B24A-85E2-2FB3E1B0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11443200"/>
            <a:ext cx="306558" cy="260990"/>
          </a:xfrm>
          <a:custGeom>
            <a:avLst/>
            <a:gdLst>
              <a:gd name="T0" fmla="*/ 307 w 327"/>
              <a:gd name="T1" fmla="*/ 279 h 280"/>
              <a:gd name="T2" fmla="*/ 307 w 327"/>
              <a:gd name="T3" fmla="*/ 279 h 280"/>
              <a:gd name="T4" fmla="*/ 9 w 327"/>
              <a:gd name="T5" fmla="*/ 279 h 280"/>
              <a:gd name="T6" fmla="*/ 0 w 327"/>
              <a:gd name="T7" fmla="*/ 269 h 280"/>
              <a:gd name="T8" fmla="*/ 9 w 327"/>
              <a:gd name="T9" fmla="*/ 259 h 280"/>
              <a:gd name="T10" fmla="*/ 297 w 327"/>
              <a:gd name="T11" fmla="*/ 259 h 280"/>
              <a:gd name="T12" fmla="*/ 297 w 327"/>
              <a:gd name="T13" fmla="*/ 19 h 280"/>
              <a:gd name="T14" fmla="*/ 9 w 327"/>
              <a:gd name="T15" fmla="*/ 19 h 280"/>
              <a:gd name="T16" fmla="*/ 0 w 327"/>
              <a:gd name="T17" fmla="*/ 10 h 280"/>
              <a:gd name="T18" fmla="*/ 9 w 327"/>
              <a:gd name="T19" fmla="*/ 0 h 280"/>
              <a:gd name="T20" fmla="*/ 307 w 327"/>
              <a:gd name="T21" fmla="*/ 0 h 280"/>
              <a:gd name="T22" fmla="*/ 326 w 327"/>
              <a:gd name="T23" fmla="*/ 19 h 280"/>
              <a:gd name="T24" fmla="*/ 326 w 327"/>
              <a:gd name="T25" fmla="*/ 259 h 280"/>
              <a:gd name="T26" fmla="*/ 307 w 327"/>
              <a:gd name="T27" fmla="*/ 279 h 280"/>
              <a:gd name="T28" fmla="*/ 307 w 327"/>
              <a:gd name="T29" fmla="*/ 19 h 280"/>
              <a:gd name="T30" fmla="*/ 307 w 327"/>
              <a:gd name="T31" fmla="*/ 1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280">
                <a:moveTo>
                  <a:pt x="307" y="279"/>
                </a:moveTo>
                <a:lnTo>
                  <a:pt x="307" y="279"/>
                </a:lnTo>
                <a:cubicBezTo>
                  <a:pt x="9" y="279"/>
                  <a:pt x="9" y="279"/>
                  <a:pt x="9" y="279"/>
                </a:cubicBezTo>
                <a:cubicBezTo>
                  <a:pt x="9" y="279"/>
                  <a:pt x="0" y="279"/>
                  <a:pt x="0" y="269"/>
                </a:cubicBezTo>
                <a:cubicBezTo>
                  <a:pt x="0" y="259"/>
                  <a:pt x="9" y="259"/>
                  <a:pt x="9" y="259"/>
                </a:cubicBezTo>
                <a:cubicBezTo>
                  <a:pt x="297" y="259"/>
                  <a:pt x="297" y="259"/>
                  <a:pt x="297" y="259"/>
                </a:cubicBezTo>
                <a:cubicBezTo>
                  <a:pt x="297" y="19"/>
                  <a:pt x="297" y="19"/>
                  <a:pt x="297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16" y="0"/>
                  <a:pt x="326" y="10"/>
                  <a:pt x="326" y="1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26" y="269"/>
                  <a:pt x="316" y="279"/>
                  <a:pt x="307" y="279"/>
                </a:cubicBezTo>
                <a:close/>
                <a:moveTo>
                  <a:pt x="307" y="19"/>
                </a:moveTo>
                <a:lnTo>
                  <a:pt x="30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81">
            <a:extLst>
              <a:ext uri="{FF2B5EF4-FFF2-40B4-BE49-F238E27FC236}">
                <a16:creationId xmlns:a16="http://schemas.microsoft.com/office/drawing/2014/main" id="{3EC75441-7D5A-0642-86D9-BEF1133E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11526053"/>
            <a:ext cx="107710" cy="99424"/>
          </a:xfrm>
          <a:custGeom>
            <a:avLst/>
            <a:gdLst>
              <a:gd name="T0" fmla="*/ 57 w 116"/>
              <a:gd name="T1" fmla="*/ 19 h 106"/>
              <a:gd name="T2" fmla="*/ 57 w 116"/>
              <a:gd name="T3" fmla="*/ 19 h 106"/>
              <a:gd name="T4" fmla="*/ 86 w 116"/>
              <a:gd name="T5" fmla="*/ 48 h 106"/>
              <a:gd name="T6" fmla="*/ 57 w 116"/>
              <a:gd name="T7" fmla="*/ 86 h 106"/>
              <a:gd name="T8" fmla="*/ 19 w 116"/>
              <a:gd name="T9" fmla="*/ 48 h 106"/>
              <a:gd name="T10" fmla="*/ 57 w 116"/>
              <a:gd name="T11" fmla="*/ 19 h 106"/>
              <a:gd name="T12" fmla="*/ 57 w 116"/>
              <a:gd name="T13" fmla="*/ 0 h 106"/>
              <a:gd name="T14" fmla="*/ 57 w 116"/>
              <a:gd name="T15" fmla="*/ 0 h 106"/>
              <a:gd name="T16" fmla="*/ 0 w 116"/>
              <a:gd name="T17" fmla="*/ 48 h 106"/>
              <a:gd name="T18" fmla="*/ 57 w 116"/>
              <a:gd name="T19" fmla="*/ 105 h 106"/>
              <a:gd name="T20" fmla="*/ 115 w 116"/>
              <a:gd name="T21" fmla="*/ 48 h 106"/>
              <a:gd name="T22" fmla="*/ 57 w 116"/>
              <a:gd name="T23" fmla="*/ 0 h 106"/>
              <a:gd name="T24" fmla="*/ 57 w 116"/>
              <a:gd name="T25" fmla="*/ 1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6">
                <a:moveTo>
                  <a:pt x="57" y="19"/>
                </a:moveTo>
                <a:lnTo>
                  <a:pt x="57" y="19"/>
                </a:lnTo>
                <a:cubicBezTo>
                  <a:pt x="77" y="19"/>
                  <a:pt x="86" y="38"/>
                  <a:pt x="86" y="48"/>
                </a:cubicBezTo>
                <a:cubicBezTo>
                  <a:pt x="86" y="67"/>
                  <a:pt x="77" y="86"/>
                  <a:pt x="57" y="86"/>
                </a:cubicBezTo>
                <a:cubicBezTo>
                  <a:pt x="38" y="86"/>
                  <a:pt x="19" y="67"/>
                  <a:pt x="19" y="48"/>
                </a:cubicBezTo>
                <a:cubicBezTo>
                  <a:pt x="19" y="38"/>
                  <a:pt x="38" y="19"/>
                  <a:pt x="57" y="19"/>
                </a:cubicBezTo>
                <a:lnTo>
                  <a:pt x="57" y="0"/>
                </a:lnTo>
                <a:lnTo>
                  <a:pt x="57" y="0"/>
                </a:lnTo>
                <a:cubicBezTo>
                  <a:pt x="29" y="0"/>
                  <a:pt x="0" y="19"/>
                  <a:pt x="0" y="48"/>
                </a:cubicBezTo>
                <a:cubicBezTo>
                  <a:pt x="0" y="86"/>
                  <a:pt x="29" y="105"/>
                  <a:pt x="57" y="105"/>
                </a:cubicBezTo>
                <a:cubicBezTo>
                  <a:pt x="86" y="105"/>
                  <a:pt x="115" y="86"/>
                  <a:pt x="115" y="48"/>
                </a:cubicBezTo>
                <a:cubicBezTo>
                  <a:pt x="115" y="19"/>
                  <a:pt x="86" y="0"/>
                  <a:pt x="57" y="0"/>
                </a:cubicBezTo>
                <a:lnTo>
                  <a:pt x="57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82">
            <a:extLst>
              <a:ext uri="{FF2B5EF4-FFF2-40B4-BE49-F238E27FC236}">
                <a16:creationId xmlns:a16="http://schemas.microsoft.com/office/drawing/2014/main" id="{FAF0D805-7B23-AF40-917E-924AF661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11488771"/>
            <a:ext cx="260988" cy="173993"/>
          </a:xfrm>
          <a:custGeom>
            <a:avLst/>
            <a:gdLst>
              <a:gd name="T0" fmla="*/ 240 w 279"/>
              <a:gd name="T1" fmla="*/ 183 h 184"/>
              <a:gd name="T2" fmla="*/ 240 w 279"/>
              <a:gd name="T3" fmla="*/ 183 h 184"/>
              <a:gd name="T4" fmla="*/ 9 w 279"/>
              <a:gd name="T5" fmla="*/ 183 h 184"/>
              <a:gd name="T6" fmla="*/ 0 w 279"/>
              <a:gd name="T7" fmla="*/ 173 h 184"/>
              <a:gd name="T8" fmla="*/ 9 w 279"/>
              <a:gd name="T9" fmla="*/ 163 h 184"/>
              <a:gd name="T10" fmla="*/ 230 w 279"/>
              <a:gd name="T11" fmla="*/ 163 h 184"/>
              <a:gd name="T12" fmla="*/ 249 w 279"/>
              <a:gd name="T13" fmla="*/ 134 h 184"/>
              <a:gd name="T14" fmla="*/ 249 w 279"/>
              <a:gd name="T15" fmla="*/ 48 h 184"/>
              <a:gd name="T16" fmla="*/ 230 w 279"/>
              <a:gd name="T17" fmla="*/ 19 h 184"/>
              <a:gd name="T18" fmla="*/ 9 w 279"/>
              <a:gd name="T19" fmla="*/ 19 h 184"/>
              <a:gd name="T20" fmla="*/ 0 w 279"/>
              <a:gd name="T21" fmla="*/ 10 h 184"/>
              <a:gd name="T22" fmla="*/ 9 w 279"/>
              <a:gd name="T23" fmla="*/ 0 h 184"/>
              <a:gd name="T24" fmla="*/ 240 w 279"/>
              <a:gd name="T25" fmla="*/ 0 h 184"/>
              <a:gd name="T26" fmla="*/ 249 w 279"/>
              <a:gd name="T27" fmla="*/ 10 h 184"/>
              <a:gd name="T28" fmla="*/ 259 w 279"/>
              <a:gd name="T29" fmla="*/ 19 h 184"/>
              <a:gd name="T30" fmla="*/ 278 w 279"/>
              <a:gd name="T31" fmla="*/ 39 h 184"/>
              <a:gd name="T32" fmla="*/ 278 w 279"/>
              <a:gd name="T33" fmla="*/ 144 h 184"/>
              <a:gd name="T34" fmla="*/ 259 w 279"/>
              <a:gd name="T35" fmla="*/ 163 h 184"/>
              <a:gd name="T36" fmla="*/ 249 w 279"/>
              <a:gd name="T37" fmla="*/ 173 h 184"/>
              <a:gd name="T38" fmla="*/ 240 w 279"/>
              <a:gd name="T3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9" h="184">
                <a:moveTo>
                  <a:pt x="240" y="183"/>
                </a:moveTo>
                <a:lnTo>
                  <a:pt x="240" y="183"/>
                </a:lnTo>
                <a:cubicBezTo>
                  <a:pt x="9" y="183"/>
                  <a:pt x="9" y="183"/>
                  <a:pt x="9" y="183"/>
                </a:cubicBezTo>
                <a:cubicBezTo>
                  <a:pt x="0" y="183"/>
                  <a:pt x="0" y="183"/>
                  <a:pt x="0" y="173"/>
                </a:cubicBezTo>
                <a:cubicBezTo>
                  <a:pt x="0" y="163"/>
                  <a:pt x="0" y="163"/>
                  <a:pt x="9" y="163"/>
                </a:cubicBezTo>
                <a:cubicBezTo>
                  <a:pt x="230" y="163"/>
                  <a:pt x="230" y="163"/>
                  <a:pt x="230" y="163"/>
                </a:cubicBezTo>
                <a:cubicBezTo>
                  <a:pt x="230" y="154"/>
                  <a:pt x="240" y="144"/>
                  <a:pt x="249" y="134"/>
                </a:cubicBezTo>
                <a:cubicBezTo>
                  <a:pt x="249" y="48"/>
                  <a:pt x="249" y="48"/>
                  <a:pt x="249" y="48"/>
                </a:cubicBezTo>
                <a:cubicBezTo>
                  <a:pt x="240" y="39"/>
                  <a:pt x="230" y="29"/>
                  <a:pt x="23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0"/>
                  <a:pt x="249" y="0"/>
                  <a:pt x="249" y="10"/>
                </a:cubicBezTo>
                <a:cubicBezTo>
                  <a:pt x="249" y="19"/>
                  <a:pt x="259" y="19"/>
                  <a:pt x="259" y="19"/>
                </a:cubicBezTo>
                <a:cubicBezTo>
                  <a:pt x="268" y="19"/>
                  <a:pt x="278" y="29"/>
                  <a:pt x="278" y="39"/>
                </a:cubicBezTo>
                <a:cubicBezTo>
                  <a:pt x="278" y="144"/>
                  <a:pt x="278" y="144"/>
                  <a:pt x="278" y="144"/>
                </a:cubicBezTo>
                <a:cubicBezTo>
                  <a:pt x="278" y="154"/>
                  <a:pt x="268" y="163"/>
                  <a:pt x="259" y="163"/>
                </a:cubicBezTo>
                <a:cubicBezTo>
                  <a:pt x="259" y="163"/>
                  <a:pt x="249" y="163"/>
                  <a:pt x="249" y="173"/>
                </a:cubicBezTo>
                <a:cubicBezTo>
                  <a:pt x="249" y="183"/>
                  <a:pt x="240" y="183"/>
                  <a:pt x="240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83">
            <a:extLst>
              <a:ext uri="{FF2B5EF4-FFF2-40B4-BE49-F238E27FC236}">
                <a16:creationId xmlns:a16="http://schemas.microsoft.com/office/drawing/2014/main" id="{DF28FA29-9B45-7645-BD20-93BAEDF2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283" y="9019733"/>
            <a:ext cx="459839" cy="828536"/>
          </a:xfrm>
          <a:custGeom>
            <a:avLst/>
            <a:gdLst>
              <a:gd name="T0" fmla="*/ 413 w 490"/>
              <a:gd name="T1" fmla="*/ 882 h 883"/>
              <a:gd name="T2" fmla="*/ 413 w 490"/>
              <a:gd name="T3" fmla="*/ 882 h 883"/>
              <a:gd name="T4" fmla="*/ 77 w 490"/>
              <a:gd name="T5" fmla="*/ 882 h 883"/>
              <a:gd name="T6" fmla="*/ 0 w 490"/>
              <a:gd name="T7" fmla="*/ 805 h 883"/>
              <a:gd name="T8" fmla="*/ 0 w 490"/>
              <a:gd name="T9" fmla="*/ 76 h 883"/>
              <a:gd name="T10" fmla="*/ 77 w 490"/>
              <a:gd name="T11" fmla="*/ 0 h 883"/>
              <a:gd name="T12" fmla="*/ 413 w 490"/>
              <a:gd name="T13" fmla="*/ 0 h 883"/>
              <a:gd name="T14" fmla="*/ 489 w 490"/>
              <a:gd name="T15" fmla="*/ 76 h 883"/>
              <a:gd name="T16" fmla="*/ 489 w 490"/>
              <a:gd name="T17" fmla="*/ 805 h 883"/>
              <a:gd name="T18" fmla="*/ 413 w 490"/>
              <a:gd name="T19" fmla="*/ 882 h 883"/>
              <a:gd name="T20" fmla="*/ 77 w 490"/>
              <a:gd name="T21" fmla="*/ 38 h 883"/>
              <a:gd name="T22" fmla="*/ 77 w 490"/>
              <a:gd name="T23" fmla="*/ 38 h 883"/>
              <a:gd name="T24" fmla="*/ 29 w 490"/>
              <a:gd name="T25" fmla="*/ 76 h 883"/>
              <a:gd name="T26" fmla="*/ 29 w 490"/>
              <a:gd name="T27" fmla="*/ 805 h 883"/>
              <a:gd name="T28" fmla="*/ 77 w 490"/>
              <a:gd name="T29" fmla="*/ 854 h 883"/>
              <a:gd name="T30" fmla="*/ 413 w 490"/>
              <a:gd name="T31" fmla="*/ 854 h 883"/>
              <a:gd name="T32" fmla="*/ 460 w 490"/>
              <a:gd name="T33" fmla="*/ 805 h 883"/>
              <a:gd name="T34" fmla="*/ 460 w 490"/>
              <a:gd name="T35" fmla="*/ 76 h 883"/>
              <a:gd name="T36" fmla="*/ 413 w 490"/>
              <a:gd name="T37" fmla="*/ 38 h 883"/>
              <a:gd name="T38" fmla="*/ 77 w 490"/>
              <a:gd name="T39" fmla="*/ 38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883">
                <a:moveTo>
                  <a:pt x="413" y="882"/>
                </a:moveTo>
                <a:lnTo>
                  <a:pt x="413" y="882"/>
                </a:lnTo>
                <a:cubicBezTo>
                  <a:pt x="77" y="882"/>
                  <a:pt x="77" y="882"/>
                  <a:pt x="77" y="882"/>
                </a:cubicBezTo>
                <a:cubicBezTo>
                  <a:pt x="38" y="882"/>
                  <a:pt x="0" y="844"/>
                  <a:pt x="0" y="80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8" y="0"/>
                  <a:pt x="77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60" y="0"/>
                  <a:pt x="489" y="38"/>
                  <a:pt x="489" y="76"/>
                </a:cubicBezTo>
                <a:cubicBezTo>
                  <a:pt x="489" y="805"/>
                  <a:pt x="489" y="805"/>
                  <a:pt x="489" y="805"/>
                </a:cubicBezTo>
                <a:cubicBezTo>
                  <a:pt x="489" y="844"/>
                  <a:pt x="460" y="882"/>
                  <a:pt x="413" y="882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7" y="38"/>
                  <a:pt x="29" y="57"/>
                  <a:pt x="29" y="76"/>
                </a:cubicBezTo>
                <a:cubicBezTo>
                  <a:pt x="29" y="805"/>
                  <a:pt x="29" y="805"/>
                  <a:pt x="29" y="805"/>
                </a:cubicBezTo>
                <a:cubicBezTo>
                  <a:pt x="29" y="834"/>
                  <a:pt x="57" y="854"/>
                  <a:pt x="77" y="854"/>
                </a:cubicBezTo>
                <a:cubicBezTo>
                  <a:pt x="413" y="854"/>
                  <a:pt x="413" y="854"/>
                  <a:pt x="413" y="854"/>
                </a:cubicBezTo>
                <a:cubicBezTo>
                  <a:pt x="441" y="854"/>
                  <a:pt x="460" y="834"/>
                  <a:pt x="460" y="805"/>
                </a:cubicBezTo>
                <a:cubicBezTo>
                  <a:pt x="460" y="76"/>
                  <a:pt x="460" y="76"/>
                  <a:pt x="460" y="76"/>
                </a:cubicBezTo>
                <a:cubicBezTo>
                  <a:pt x="460" y="57"/>
                  <a:pt x="441" y="38"/>
                  <a:pt x="413" y="38"/>
                </a:cubicBezTo>
                <a:lnTo>
                  <a:pt x="77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84">
            <a:extLst>
              <a:ext uri="{FF2B5EF4-FFF2-40B4-BE49-F238E27FC236}">
                <a16:creationId xmlns:a16="http://schemas.microsoft.com/office/drawing/2014/main" id="{BC9E9B1F-530A-FB48-8B5B-2BB4BDC7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02" y="9694989"/>
            <a:ext cx="37285" cy="45571"/>
          </a:xfrm>
          <a:custGeom>
            <a:avLst/>
            <a:gdLst>
              <a:gd name="T0" fmla="*/ 19 w 40"/>
              <a:gd name="T1" fmla="*/ 48 h 49"/>
              <a:gd name="T2" fmla="*/ 19 w 40"/>
              <a:gd name="T3" fmla="*/ 48 h 49"/>
              <a:gd name="T4" fmla="*/ 0 w 40"/>
              <a:gd name="T5" fmla="*/ 29 h 49"/>
              <a:gd name="T6" fmla="*/ 19 w 40"/>
              <a:gd name="T7" fmla="*/ 0 h 49"/>
              <a:gd name="T8" fmla="*/ 39 w 40"/>
              <a:gd name="T9" fmla="*/ 29 h 49"/>
              <a:gd name="T10" fmla="*/ 19 w 40"/>
              <a:gd name="T11" fmla="*/ 48 h 49"/>
              <a:gd name="T12" fmla="*/ 19 w 40"/>
              <a:gd name="T13" fmla="*/ 10 h 49"/>
              <a:gd name="T14" fmla="*/ 19 w 40"/>
              <a:gd name="T15" fmla="*/ 10 h 49"/>
              <a:gd name="T16" fmla="*/ 10 w 40"/>
              <a:gd name="T17" fmla="*/ 29 h 49"/>
              <a:gd name="T18" fmla="*/ 19 w 40"/>
              <a:gd name="T19" fmla="*/ 39 h 49"/>
              <a:gd name="T20" fmla="*/ 29 w 40"/>
              <a:gd name="T21" fmla="*/ 29 h 49"/>
              <a:gd name="T22" fmla="*/ 19 w 40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9" y="10"/>
                  <a:pt x="39" y="29"/>
                </a:cubicBezTo>
                <a:cubicBezTo>
                  <a:pt x="39" y="39"/>
                  <a:pt x="29" y="48"/>
                  <a:pt x="19" y="4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20"/>
                  <a:pt x="10" y="29"/>
                </a:cubicBezTo>
                <a:cubicBezTo>
                  <a:pt x="10" y="29"/>
                  <a:pt x="10" y="39"/>
                  <a:pt x="19" y="39"/>
                </a:cubicBezTo>
                <a:lnTo>
                  <a:pt x="29" y="29"/>
                </a:lnTo>
                <a:cubicBezTo>
                  <a:pt x="29" y="20"/>
                  <a:pt x="19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85">
            <a:extLst>
              <a:ext uri="{FF2B5EF4-FFF2-40B4-BE49-F238E27FC236}">
                <a16:creationId xmlns:a16="http://schemas.microsoft.com/office/drawing/2014/main" id="{F3842634-72E0-E445-B049-39351E69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849" y="9119157"/>
            <a:ext cx="136707" cy="28997"/>
          </a:xfrm>
          <a:custGeom>
            <a:avLst/>
            <a:gdLst>
              <a:gd name="T0" fmla="*/ 125 w 145"/>
              <a:gd name="T1" fmla="*/ 29 h 30"/>
              <a:gd name="T2" fmla="*/ 125 w 145"/>
              <a:gd name="T3" fmla="*/ 29 h 30"/>
              <a:gd name="T4" fmla="*/ 20 w 145"/>
              <a:gd name="T5" fmla="*/ 29 h 30"/>
              <a:gd name="T6" fmla="*/ 0 w 145"/>
              <a:gd name="T7" fmla="*/ 10 h 30"/>
              <a:gd name="T8" fmla="*/ 20 w 145"/>
              <a:gd name="T9" fmla="*/ 0 h 30"/>
              <a:gd name="T10" fmla="*/ 125 w 145"/>
              <a:gd name="T11" fmla="*/ 0 h 30"/>
              <a:gd name="T12" fmla="*/ 144 w 145"/>
              <a:gd name="T13" fmla="*/ 10 h 30"/>
              <a:gd name="T14" fmla="*/ 125 w 145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0">
                <a:moveTo>
                  <a:pt x="125" y="29"/>
                </a:moveTo>
                <a:lnTo>
                  <a:pt x="125" y="29"/>
                </a:lnTo>
                <a:cubicBezTo>
                  <a:pt x="20" y="29"/>
                  <a:pt x="20" y="29"/>
                  <a:pt x="20" y="29"/>
                </a:cubicBezTo>
                <a:cubicBezTo>
                  <a:pt x="10" y="29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0"/>
                  <a:pt x="144" y="10"/>
                </a:cubicBezTo>
                <a:cubicBezTo>
                  <a:pt x="144" y="20"/>
                  <a:pt x="135" y="29"/>
                  <a:pt x="125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86">
            <a:extLst>
              <a:ext uri="{FF2B5EF4-FFF2-40B4-BE49-F238E27FC236}">
                <a16:creationId xmlns:a16="http://schemas.microsoft.com/office/drawing/2014/main" id="{DDD339EC-5D8A-664E-8741-A91F655A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422" y="9280721"/>
            <a:ext cx="281702" cy="314844"/>
          </a:xfrm>
          <a:custGeom>
            <a:avLst/>
            <a:gdLst>
              <a:gd name="T0" fmla="*/ 153 w 298"/>
              <a:gd name="T1" fmla="*/ 336 h 337"/>
              <a:gd name="T2" fmla="*/ 153 w 298"/>
              <a:gd name="T3" fmla="*/ 336 h 337"/>
              <a:gd name="T4" fmla="*/ 144 w 298"/>
              <a:gd name="T5" fmla="*/ 336 h 337"/>
              <a:gd name="T6" fmla="*/ 57 w 298"/>
              <a:gd name="T7" fmla="*/ 269 h 337"/>
              <a:gd name="T8" fmla="*/ 0 w 298"/>
              <a:gd name="T9" fmla="*/ 67 h 337"/>
              <a:gd name="T10" fmla="*/ 10 w 298"/>
              <a:gd name="T11" fmla="*/ 48 h 337"/>
              <a:gd name="T12" fmla="*/ 29 w 298"/>
              <a:gd name="T13" fmla="*/ 38 h 337"/>
              <a:gd name="T14" fmla="*/ 134 w 298"/>
              <a:gd name="T15" fmla="*/ 0 h 337"/>
              <a:gd name="T16" fmla="*/ 163 w 298"/>
              <a:gd name="T17" fmla="*/ 0 h 337"/>
              <a:gd name="T18" fmla="*/ 268 w 298"/>
              <a:gd name="T19" fmla="*/ 38 h 337"/>
              <a:gd name="T20" fmla="*/ 288 w 298"/>
              <a:gd name="T21" fmla="*/ 48 h 337"/>
              <a:gd name="T22" fmla="*/ 297 w 298"/>
              <a:gd name="T23" fmla="*/ 67 h 337"/>
              <a:gd name="T24" fmla="*/ 240 w 298"/>
              <a:gd name="T25" fmla="*/ 269 h 337"/>
              <a:gd name="T26" fmla="*/ 153 w 298"/>
              <a:gd name="T27" fmla="*/ 336 h 337"/>
              <a:gd name="T28" fmla="*/ 144 w 298"/>
              <a:gd name="T29" fmla="*/ 307 h 337"/>
              <a:gd name="T30" fmla="*/ 144 w 298"/>
              <a:gd name="T31" fmla="*/ 307 h 337"/>
              <a:gd name="T32" fmla="*/ 153 w 298"/>
              <a:gd name="T33" fmla="*/ 29 h 337"/>
              <a:gd name="T34" fmla="*/ 153 w 298"/>
              <a:gd name="T35" fmla="*/ 29 h 337"/>
              <a:gd name="T36" fmla="*/ 144 w 298"/>
              <a:gd name="T37" fmla="*/ 29 h 337"/>
              <a:gd name="T38" fmla="*/ 29 w 298"/>
              <a:gd name="T39" fmla="*/ 67 h 337"/>
              <a:gd name="T40" fmla="*/ 29 w 298"/>
              <a:gd name="T41" fmla="*/ 67 h 337"/>
              <a:gd name="T42" fmla="*/ 29 w 298"/>
              <a:gd name="T43" fmla="*/ 67 h 337"/>
              <a:gd name="T44" fmla="*/ 86 w 298"/>
              <a:gd name="T45" fmla="*/ 249 h 337"/>
              <a:gd name="T46" fmla="*/ 153 w 298"/>
              <a:gd name="T47" fmla="*/ 307 h 337"/>
              <a:gd name="T48" fmla="*/ 211 w 298"/>
              <a:gd name="T49" fmla="*/ 249 h 337"/>
              <a:gd name="T50" fmla="*/ 268 w 298"/>
              <a:gd name="T51" fmla="*/ 67 h 337"/>
              <a:gd name="T52" fmla="*/ 268 w 298"/>
              <a:gd name="T53" fmla="*/ 67 h 337"/>
              <a:gd name="T54" fmla="*/ 268 w 298"/>
              <a:gd name="T55" fmla="*/ 67 h 337"/>
              <a:gd name="T56" fmla="*/ 153 w 298"/>
              <a:gd name="T57" fmla="*/ 2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37">
                <a:moveTo>
                  <a:pt x="153" y="336"/>
                </a:moveTo>
                <a:lnTo>
                  <a:pt x="153" y="336"/>
                </a:lnTo>
                <a:cubicBezTo>
                  <a:pt x="144" y="336"/>
                  <a:pt x="144" y="336"/>
                  <a:pt x="144" y="336"/>
                </a:cubicBezTo>
                <a:cubicBezTo>
                  <a:pt x="144" y="326"/>
                  <a:pt x="86" y="307"/>
                  <a:pt x="57" y="269"/>
                </a:cubicBezTo>
                <a:cubicBezTo>
                  <a:pt x="19" y="211"/>
                  <a:pt x="10" y="115"/>
                  <a:pt x="0" y="67"/>
                </a:cubicBezTo>
                <a:cubicBezTo>
                  <a:pt x="0" y="67"/>
                  <a:pt x="0" y="57"/>
                  <a:pt x="10" y="48"/>
                </a:cubicBezTo>
                <a:cubicBezTo>
                  <a:pt x="19" y="38"/>
                  <a:pt x="19" y="38"/>
                  <a:pt x="29" y="38"/>
                </a:cubicBezTo>
                <a:cubicBezTo>
                  <a:pt x="86" y="38"/>
                  <a:pt x="115" y="19"/>
                  <a:pt x="134" y="0"/>
                </a:cubicBezTo>
                <a:cubicBezTo>
                  <a:pt x="144" y="0"/>
                  <a:pt x="153" y="0"/>
                  <a:pt x="163" y="0"/>
                </a:cubicBezTo>
                <a:cubicBezTo>
                  <a:pt x="182" y="19"/>
                  <a:pt x="211" y="38"/>
                  <a:pt x="268" y="38"/>
                </a:cubicBezTo>
                <a:cubicBezTo>
                  <a:pt x="278" y="38"/>
                  <a:pt x="278" y="38"/>
                  <a:pt x="288" y="48"/>
                </a:cubicBezTo>
                <a:cubicBezTo>
                  <a:pt x="297" y="57"/>
                  <a:pt x="297" y="67"/>
                  <a:pt x="297" y="67"/>
                </a:cubicBezTo>
                <a:cubicBezTo>
                  <a:pt x="288" y="105"/>
                  <a:pt x="278" y="211"/>
                  <a:pt x="240" y="269"/>
                </a:cubicBezTo>
                <a:cubicBezTo>
                  <a:pt x="211" y="307"/>
                  <a:pt x="153" y="326"/>
                  <a:pt x="153" y="336"/>
                </a:cubicBezTo>
                <a:close/>
                <a:moveTo>
                  <a:pt x="144" y="307"/>
                </a:moveTo>
                <a:lnTo>
                  <a:pt x="144" y="307"/>
                </a:lnTo>
                <a:close/>
                <a:moveTo>
                  <a:pt x="153" y="29"/>
                </a:moveTo>
                <a:lnTo>
                  <a:pt x="153" y="29"/>
                </a:lnTo>
                <a:cubicBezTo>
                  <a:pt x="144" y="29"/>
                  <a:pt x="144" y="29"/>
                  <a:pt x="144" y="29"/>
                </a:cubicBezTo>
                <a:cubicBezTo>
                  <a:pt x="125" y="38"/>
                  <a:pt x="86" y="57"/>
                  <a:pt x="29" y="67"/>
                </a:cubicBezTo>
                <a:lnTo>
                  <a:pt x="29" y="67"/>
                </a:lnTo>
                <a:lnTo>
                  <a:pt x="29" y="67"/>
                </a:lnTo>
                <a:cubicBezTo>
                  <a:pt x="29" y="105"/>
                  <a:pt x="48" y="201"/>
                  <a:pt x="86" y="249"/>
                </a:cubicBezTo>
                <a:cubicBezTo>
                  <a:pt x="105" y="278"/>
                  <a:pt x="134" y="297"/>
                  <a:pt x="153" y="307"/>
                </a:cubicBezTo>
                <a:cubicBezTo>
                  <a:pt x="163" y="297"/>
                  <a:pt x="192" y="278"/>
                  <a:pt x="211" y="249"/>
                </a:cubicBezTo>
                <a:cubicBezTo>
                  <a:pt x="249" y="201"/>
                  <a:pt x="268" y="105"/>
                  <a:pt x="268" y="67"/>
                </a:cubicBezTo>
                <a:lnTo>
                  <a:pt x="268" y="67"/>
                </a:lnTo>
                <a:lnTo>
                  <a:pt x="268" y="67"/>
                </a:lnTo>
                <a:cubicBezTo>
                  <a:pt x="211" y="57"/>
                  <a:pt x="173" y="38"/>
                  <a:pt x="153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87">
            <a:extLst>
              <a:ext uri="{FF2B5EF4-FFF2-40B4-BE49-F238E27FC236}">
                <a16:creationId xmlns:a16="http://schemas.microsoft.com/office/drawing/2014/main" id="{E2A6A29C-92AA-0140-9711-15B20823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134" y="9425716"/>
            <a:ext cx="120136" cy="82854"/>
          </a:xfrm>
          <a:custGeom>
            <a:avLst/>
            <a:gdLst>
              <a:gd name="T0" fmla="*/ 96 w 126"/>
              <a:gd name="T1" fmla="*/ 86 h 87"/>
              <a:gd name="T2" fmla="*/ 96 w 126"/>
              <a:gd name="T3" fmla="*/ 86 h 87"/>
              <a:gd name="T4" fmla="*/ 29 w 126"/>
              <a:gd name="T5" fmla="*/ 86 h 87"/>
              <a:gd name="T6" fmla="*/ 0 w 126"/>
              <a:gd name="T7" fmla="*/ 57 h 87"/>
              <a:gd name="T8" fmla="*/ 0 w 126"/>
              <a:gd name="T9" fmla="*/ 19 h 87"/>
              <a:gd name="T10" fmla="*/ 29 w 126"/>
              <a:gd name="T11" fmla="*/ 0 h 87"/>
              <a:gd name="T12" fmla="*/ 96 w 126"/>
              <a:gd name="T13" fmla="*/ 0 h 87"/>
              <a:gd name="T14" fmla="*/ 125 w 126"/>
              <a:gd name="T15" fmla="*/ 19 h 87"/>
              <a:gd name="T16" fmla="*/ 125 w 126"/>
              <a:gd name="T17" fmla="*/ 57 h 87"/>
              <a:gd name="T18" fmla="*/ 96 w 126"/>
              <a:gd name="T19" fmla="*/ 86 h 87"/>
              <a:gd name="T20" fmla="*/ 29 w 126"/>
              <a:gd name="T21" fmla="*/ 57 h 87"/>
              <a:gd name="T22" fmla="*/ 29 w 126"/>
              <a:gd name="T23" fmla="*/ 57 h 87"/>
              <a:gd name="T24" fmla="*/ 96 w 126"/>
              <a:gd name="T25" fmla="*/ 57 h 87"/>
              <a:gd name="T26" fmla="*/ 96 w 126"/>
              <a:gd name="T27" fmla="*/ 28 h 87"/>
              <a:gd name="T28" fmla="*/ 29 w 126"/>
              <a:gd name="T29" fmla="*/ 28 h 87"/>
              <a:gd name="T30" fmla="*/ 29 w 126"/>
              <a:gd name="T31" fmla="*/ 5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87">
                <a:moveTo>
                  <a:pt x="96" y="86"/>
                </a:moveTo>
                <a:lnTo>
                  <a:pt x="96" y="86"/>
                </a:lnTo>
                <a:cubicBezTo>
                  <a:pt x="29" y="86"/>
                  <a:pt x="29" y="86"/>
                  <a:pt x="29" y="86"/>
                </a:cubicBezTo>
                <a:cubicBezTo>
                  <a:pt x="19" y="86"/>
                  <a:pt x="0" y="76"/>
                  <a:pt x="0" y="5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9" y="0"/>
                  <a:pt x="2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6" y="0"/>
                  <a:pt x="125" y="9"/>
                  <a:pt x="125" y="19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5" y="76"/>
                  <a:pt x="106" y="86"/>
                  <a:pt x="96" y="86"/>
                </a:cubicBezTo>
                <a:close/>
                <a:moveTo>
                  <a:pt x="29" y="57"/>
                </a:moveTo>
                <a:lnTo>
                  <a:pt x="29" y="57"/>
                </a:lnTo>
                <a:cubicBezTo>
                  <a:pt x="96" y="57"/>
                  <a:pt x="96" y="57"/>
                  <a:pt x="96" y="57"/>
                </a:cubicBezTo>
                <a:cubicBezTo>
                  <a:pt x="96" y="28"/>
                  <a:pt x="96" y="28"/>
                  <a:pt x="96" y="28"/>
                </a:cubicBezTo>
                <a:cubicBezTo>
                  <a:pt x="29" y="28"/>
                  <a:pt x="29" y="28"/>
                  <a:pt x="29" y="28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88">
            <a:extLst>
              <a:ext uri="{FF2B5EF4-FFF2-40B4-BE49-F238E27FC236}">
                <a16:creationId xmlns:a16="http://schemas.microsoft.com/office/drawing/2014/main" id="{638243F1-CD07-D645-83F0-84400634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419" y="9371860"/>
            <a:ext cx="99424" cy="82854"/>
          </a:xfrm>
          <a:custGeom>
            <a:avLst/>
            <a:gdLst>
              <a:gd name="T0" fmla="*/ 86 w 106"/>
              <a:gd name="T1" fmla="*/ 86 h 87"/>
              <a:gd name="T2" fmla="*/ 86 w 106"/>
              <a:gd name="T3" fmla="*/ 86 h 87"/>
              <a:gd name="T4" fmla="*/ 77 w 106"/>
              <a:gd name="T5" fmla="*/ 67 h 87"/>
              <a:gd name="T6" fmla="*/ 77 w 106"/>
              <a:gd name="T7" fmla="*/ 48 h 87"/>
              <a:gd name="T8" fmla="*/ 48 w 106"/>
              <a:gd name="T9" fmla="*/ 19 h 87"/>
              <a:gd name="T10" fmla="*/ 29 w 106"/>
              <a:gd name="T11" fmla="*/ 48 h 87"/>
              <a:gd name="T12" fmla="*/ 29 w 106"/>
              <a:gd name="T13" fmla="*/ 67 h 87"/>
              <a:gd name="T14" fmla="*/ 19 w 106"/>
              <a:gd name="T15" fmla="*/ 86 h 87"/>
              <a:gd name="T16" fmla="*/ 19 w 106"/>
              <a:gd name="T17" fmla="*/ 86 h 87"/>
              <a:gd name="T18" fmla="*/ 0 w 106"/>
              <a:gd name="T19" fmla="*/ 67 h 87"/>
              <a:gd name="T20" fmla="*/ 0 w 106"/>
              <a:gd name="T21" fmla="*/ 48 h 87"/>
              <a:gd name="T22" fmla="*/ 48 w 106"/>
              <a:gd name="T23" fmla="*/ 0 h 87"/>
              <a:gd name="T24" fmla="*/ 105 w 106"/>
              <a:gd name="T25" fmla="*/ 48 h 87"/>
              <a:gd name="T26" fmla="*/ 105 w 106"/>
              <a:gd name="T27" fmla="*/ 67 h 87"/>
              <a:gd name="T28" fmla="*/ 86 w 106"/>
              <a:gd name="T2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87">
                <a:moveTo>
                  <a:pt x="86" y="86"/>
                </a:moveTo>
                <a:lnTo>
                  <a:pt x="86" y="86"/>
                </a:lnTo>
                <a:cubicBezTo>
                  <a:pt x="77" y="86"/>
                  <a:pt x="77" y="77"/>
                  <a:pt x="77" y="67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29"/>
                  <a:pt x="67" y="19"/>
                  <a:pt x="48" y="19"/>
                </a:cubicBezTo>
                <a:cubicBezTo>
                  <a:pt x="38" y="19"/>
                  <a:pt x="29" y="29"/>
                  <a:pt x="29" y="48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77"/>
                  <a:pt x="29" y="86"/>
                  <a:pt x="19" y="86"/>
                </a:cubicBezTo>
                <a:lnTo>
                  <a:pt x="19" y="86"/>
                </a:lnTo>
                <a:cubicBezTo>
                  <a:pt x="9" y="86"/>
                  <a:pt x="0" y="77"/>
                  <a:pt x="0" y="6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9" y="0"/>
                  <a:pt x="48" y="0"/>
                </a:cubicBezTo>
                <a:cubicBezTo>
                  <a:pt x="77" y="0"/>
                  <a:pt x="105" y="19"/>
                  <a:pt x="105" y="48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77"/>
                  <a:pt x="96" y="86"/>
                  <a:pt x="86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89">
            <a:extLst>
              <a:ext uri="{FF2B5EF4-FFF2-40B4-BE49-F238E27FC236}">
                <a16:creationId xmlns:a16="http://schemas.microsoft.com/office/drawing/2014/main" id="{7AD9D9EE-289D-234B-98DF-20970120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434" y="4947477"/>
            <a:ext cx="803680" cy="534407"/>
          </a:xfrm>
          <a:custGeom>
            <a:avLst/>
            <a:gdLst>
              <a:gd name="T0" fmla="*/ 815 w 854"/>
              <a:gd name="T1" fmla="*/ 566 h 567"/>
              <a:gd name="T2" fmla="*/ 815 w 854"/>
              <a:gd name="T3" fmla="*/ 566 h 567"/>
              <a:gd name="T4" fmla="*/ 38 w 854"/>
              <a:gd name="T5" fmla="*/ 566 h 567"/>
              <a:gd name="T6" fmla="*/ 0 w 854"/>
              <a:gd name="T7" fmla="*/ 537 h 567"/>
              <a:gd name="T8" fmla="*/ 0 w 854"/>
              <a:gd name="T9" fmla="*/ 28 h 567"/>
              <a:gd name="T10" fmla="*/ 38 w 854"/>
              <a:gd name="T11" fmla="*/ 0 h 567"/>
              <a:gd name="T12" fmla="*/ 815 w 854"/>
              <a:gd name="T13" fmla="*/ 0 h 567"/>
              <a:gd name="T14" fmla="*/ 853 w 854"/>
              <a:gd name="T15" fmla="*/ 28 h 567"/>
              <a:gd name="T16" fmla="*/ 853 w 854"/>
              <a:gd name="T17" fmla="*/ 537 h 567"/>
              <a:gd name="T18" fmla="*/ 815 w 854"/>
              <a:gd name="T19" fmla="*/ 566 h 567"/>
              <a:gd name="T20" fmla="*/ 38 w 854"/>
              <a:gd name="T21" fmla="*/ 527 h 567"/>
              <a:gd name="T22" fmla="*/ 38 w 854"/>
              <a:gd name="T23" fmla="*/ 527 h 567"/>
              <a:gd name="T24" fmla="*/ 805 w 854"/>
              <a:gd name="T25" fmla="*/ 527 h 567"/>
              <a:gd name="T26" fmla="*/ 805 w 854"/>
              <a:gd name="T27" fmla="*/ 38 h 567"/>
              <a:gd name="T28" fmla="*/ 38 w 854"/>
              <a:gd name="T29" fmla="*/ 38 h 567"/>
              <a:gd name="T30" fmla="*/ 38 w 854"/>
              <a:gd name="T31" fmla="*/ 52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4" h="567">
                <a:moveTo>
                  <a:pt x="815" y="566"/>
                </a:moveTo>
                <a:lnTo>
                  <a:pt x="815" y="566"/>
                </a:lnTo>
                <a:cubicBezTo>
                  <a:pt x="38" y="566"/>
                  <a:pt x="38" y="566"/>
                  <a:pt x="38" y="566"/>
                </a:cubicBezTo>
                <a:cubicBezTo>
                  <a:pt x="19" y="566"/>
                  <a:pt x="0" y="556"/>
                  <a:pt x="0" y="5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38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34" y="0"/>
                  <a:pt x="853" y="9"/>
                  <a:pt x="853" y="28"/>
                </a:cubicBezTo>
                <a:cubicBezTo>
                  <a:pt x="853" y="537"/>
                  <a:pt x="853" y="537"/>
                  <a:pt x="853" y="537"/>
                </a:cubicBezTo>
                <a:cubicBezTo>
                  <a:pt x="853" y="556"/>
                  <a:pt x="834" y="566"/>
                  <a:pt x="815" y="566"/>
                </a:cubicBezTo>
                <a:close/>
                <a:moveTo>
                  <a:pt x="38" y="527"/>
                </a:moveTo>
                <a:lnTo>
                  <a:pt x="38" y="527"/>
                </a:lnTo>
                <a:cubicBezTo>
                  <a:pt x="805" y="527"/>
                  <a:pt x="805" y="527"/>
                  <a:pt x="805" y="527"/>
                </a:cubicBezTo>
                <a:cubicBezTo>
                  <a:pt x="805" y="38"/>
                  <a:pt x="805" y="38"/>
                  <a:pt x="805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90">
            <a:extLst>
              <a:ext uri="{FF2B5EF4-FFF2-40B4-BE49-F238E27FC236}">
                <a16:creationId xmlns:a16="http://schemas.microsoft.com/office/drawing/2014/main" id="{74C11176-FAF2-294E-86C5-C12AC303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010" y="5531596"/>
            <a:ext cx="1056385" cy="28997"/>
          </a:xfrm>
          <a:custGeom>
            <a:avLst/>
            <a:gdLst>
              <a:gd name="T0" fmla="*/ 1103 w 1124"/>
              <a:gd name="T1" fmla="*/ 29 h 30"/>
              <a:gd name="T2" fmla="*/ 1103 w 1124"/>
              <a:gd name="T3" fmla="*/ 29 h 30"/>
              <a:gd name="T4" fmla="*/ 19 w 1124"/>
              <a:gd name="T5" fmla="*/ 29 h 30"/>
              <a:gd name="T6" fmla="*/ 0 w 1124"/>
              <a:gd name="T7" fmla="*/ 10 h 30"/>
              <a:gd name="T8" fmla="*/ 19 w 1124"/>
              <a:gd name="T9" fmla="*/ 0 h 30"/>
              <a:gd name="T10" fmla="*/ 1103 w 1124"/>
              <a:gd name="T11" fmla="*/ 0 h 30"/>
              <a:gd name="T12" fmla="*/ 1123 w 1124"/>
              <a:gd name="T13" fmla="*/ 10 h 30"/>
              <a:gd name="T14" fmla="*/ 1103 w 1124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4" h="30">
                <a:moveTo>
                  <a:pt x="1103" y="29"/>
                </a:moveTo>
                <a:lnTo>
                  <a:pt x="1103" y="29"/>
                </a:lnTo>
                <a:cubicBezTo>
                  <a:pt x="19" y="29"/>
                  <a:pt x="19" y="29"/>
                  <a:pt x="19" y="29"/>
                </a:cubicBezTo>
                <a:cubicBezTo>
                  <a:pt x="10" y="29"/>
                  <a:pt x="0" y="19"/>
                  <a:pt x="0" y="10"/>
                </a:cubicBezTo>
                <a:cubicBezTo>
                  <a:pt x="0" y="10"/>
                  <a:pt x="10" y="0"/>
                  <a:pt x="19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113" y="0"/>
                  <a:pt x="1123" y="10"/>
                  <a:pt x="1123" y="10"/>
                </a:cubicBezTo>
                <a:cubicBezTo>
                  <a:pt x="1123" y="19"/>
                  <a:pt x="1113" y="29"/>
                  <a:pt x="1103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91">
            <a:extLst>
              <a:ext uri="{FF2B5EF4-FFF2-40B4-BE49-F238E27FC236}">
                <a16:creationId xmlns:a16="http://schemas.microsoft.com/office/drawing/2014/main" id="{EA4E0D72-A7C1-7D47-9DA5-90F3FA4A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422" y="5030330"/>
            <a:ext cx="70427" cy="368700"/>
          </a:xfrm>
          <a:custGeom>
            <a:avLst/>
            <a:gdLst>
              <a:gd name="T0" fmla="*/ 38 w 77"/>
              <a:gd name="T1" fmla="*/ 393 h 394"/>
              <a:gd name="T2" fmla="*/ 38 w 77"/>
              <a:gd name="T3" fmla="*/ 393 h 394"/>
              <a:gd name="T4" fmla="*/ 0 w 77"/>
              <a:gd name="T5" fmla="*/ 355 h 394"/>
              <a:gd name="T6" fmla="*/ 0 w 77"/>
              <a:gd name="T7" fmla="*/ 39 h 394"/>
              <a:gd name="T8" fmla="*/ 38 w 77"/>
              <a:gd name="T9" fmla="*/ 0 h 394"/>
              <a:gd name="T10" fmla="*/ 76 w 77"/>
              <a:gd name="T11" fmla="*/ 39 h 394"/>
              <a:gd name="T12" fmla="*/ 76 w 77"/>
              <a:gd name="T13" fmla="*/ 86 h 394"/>
              <a:gd name="T14" fmla="*/ 67 w 77"/>
              <a:gd name="T15" fmla="*/ 96 h 394"/>
              <a:gd name="T16" fmla="*/ 57 w 77"/>
              <a:gd name="T17" fmla="*/ 86 h 394"/>
              <a:gd name="T18" fmla="*/ 57 w 77"/>
              <a:gd name="T19" fmla="*/ 39 h 394"/>
              <a:gd name="T20" fmla="*/ 38 w 77"/>
              <a:gd name="T21" fmla="*/ 19 h 394"/>
              <a:gd name="T22" fmla="*/ 19 w 77"/>
              <a:gd name="T23" fmla="*/ 39 h 394"/>
              <a:gd name="T24" fmla="*/ 19 w 77"/>
              <a:gd name="T25" fmla="*/ 355 h 394"/>
              <a:gd name="T26" fmla="*/ 38 w 77"/>
              <a:gd name="T27" fmla="*/ 374 h 394"/>
              <a:gd name="T28" fmla="*/ 57 w 77"/>
              <a:gd name="T29" fmla="*/ 355 h 394"/>
              <a:gd name="T30" fmla="*/ 57 w 77"/>
              <a:gd name="T31" fmla="*/ 307 h 394"/>
              <a:gd name="T32" fmla="*/ 67 w 77"/>
              <a:gd name="T33" fmla="*/ 297 h 394"/>
              <a:gd name="T34" fmla="*/ 76 w 77"/>
              <a:gd name="T35" fmla="*/ 307 h 394"/>
              <a:gd name="T36" fmla="*/ 76 w 77"/>
              <a:gd name="T37" fmla="*/ 355 h 394"/>
              <a:gd name="T38" fmla="*/ 38 w 77"/>
              <a:gd name="T39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394">
                <a:moveTo>
                  <a:pt x="38" y="393"/>
                </a:moveTo>
                <a:lnTo>
                  <a:pt x="38" y="393"/>
                </a:lnTo>
                <a:cubicBezTo>
                  <a:pt x="19" y="393"/>
                  <a:pt x="0" y="374"/>
                  <a:pt x="0" y="35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6" y="19"/>
                  <a:pt x="76" y="39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96"/>
                  <a:pt x="67" y="96"/>
                  <a:pt x="67" y="96"/>
                </a:cubicBezTo>
                <a:cubicBezTo>
                  <a:pt x="57" y="96"/>
                  <a:pt x="57" y="96"/>
                  <a:pt x="57" y="86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29"/>
                  <a:pt x="48" y="19"/>
                  <a:pt x="38" y="19"/>
                </a:cubicBezTo>
                <a:cubicBezTo>
                  <a:pt x="29" y="19"/>
                  <a:pt x="19" y="29"/>
                  <a:pt x="19" y="39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19" y="365"/>
                  <a:pt x="29" y="374"/>
                  <a:pt x="38" y="374"/>
                </a:cubicBezTo>
                <a:cubicBezTo>
                  <a:pt x="48" y="374"/>
                  <a:pt x="57" y="365"/>
                  <a:pt x="57" y="355"/>
                </a:cubicBezTo>
                <a:cubicBezTo>
                  <a:pt x="57" y="307"/>
                  <a:pt x="57" y="307"/>
                  <a:pt x="57" y="307"/>
                </a:cubicBezTo>
                <a:cubicBezTo>
                  <a:pt x="57" y="297"/>
                  <a:pt x="57" y="297"/>
                  <a:pt x="67" y="297"/>
                </a:cubicBezTo>
                <a:cubicBezTo>
                  <a:pt x="67" y="297"/>
                  <a:pt x="76" y="297"/>
                  <a:pt x="76" y="307"/>
                </a:cubicBezTo>
                <a:cubicBezTo>
                  <a:pt x="76" y="355"/>
                  <a:pt x="76" y="355"/>
                  <a:pt x="76" y="355"/>
                </a:cubicBezTo>
                <a:cubicBezTo>
                  <a:pt x="76" y="374"/>
                  <a:pt x="57" y="393"/>
                  <a:pt x="38" y="3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92">
            <a:extLst>
              <a:ext uri="{FF2B5EF4-FFF2-40B4-BE49-F238E27FC236}">
                <a16:creationId xmlns:a16="http://schemas.microsoft.com/office/drawing/2014/main" id="{19970B92-8D1D-824A-A08C-77C845E9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278" y="5100757"/>
            <a:ext cx="252705" cy="227846"/>
          </a:xfrm>
          <a:custGeom>
            <a:avLst/>
            <a:gdLst>
              <a:gd name="T0" fmla="*/ 259 w 269"/>
              <a:gd name="T1" fmla="*/ 240 h 241"/>
              <a:gd name="T2" fmla="*/ 259 w 269"/>
              <a:gd name="T3" fmla="*/ 240 h 241"/>
              <a:gd name="T4" fmla="*/ 9 w 269"/>
              <a:gd name="T5" fmla="*/ 240 h 241"/>
              <a:gd name="T6" fmla="*/ 0 w 269"/>
              <a:gd name="T7" fmla="*/ 230 h 241"/>
              <a:gd name="T8" fmla="*/ 9 w 269"/>
              <a:gd name="T9" fmla="*/ 211 h 241"/>
              <a:gd name="T10" fmla="*/ 249 w 269"/>
              <a:gd name="T11" fmla="*/ 211 h 241"/>
              <a:gd name="T12" fmla="*/ 249 w 269"/>
              <a:gd name="T13" fmla="*/ 28 h 241"/>
              <a:gd name="T14" fmla="*/ 9 w 269"/>
              <a:gd name="T15" fmla="*/ 28 h 241"/>
              <a:gd name="T16" fmla="*/ 0 w 269"/>
              <a:gd name="T17" fmla="*/ 9 h 241"/>
              <a:gd name="T18" fmla="*/ 9 w 269"/>
              <a:gd name="T19" fmla="*/ 0 h 241"/>
              <a:gd name="T20" fmla="*/ 259 w 269"/>
              <a:gd name="T21" fmla="*/ 0 h 241"/>
              <a:gd name="T22" fmla="*/ 268 w 269"/>
              <a:gd name="T23" fmla="*/ 19 h 241"/>
              <a:gd name="T24" fmla="*/ 268 w 269"/>
              <a:gd name="T25" fmla="*/ 220 h 241"/>
              <a:gd name="T26" fmla="*/ 259 w 269"/>
              <a:gd name="T27" fmla="*/ 240 h 241"/>
              <a:gd name="T28" fmla="*/ 259 w 269"/>
              <a:gd name="T29" fmla="*/ 28 h 241"/>
              <a:gd name="T30" fmla="*/ 259 w 269"/>
              <a:gd name="T31" fmla="*/ 2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" h="241">
                <a:moveTo>
                  <a:pt x="259" y="240"/>
                </a:moveTo>
                <a:lnTo>
                  <a:pt x="259" y="240"/>
                </a:lnTo>
                <a:cubicBezTo>
                  <a:pt x="9" y="240"/>
                  <a:pt x="9" y="240"/>
                  <a:pt x="9" y="240"/>
                </a:cubicBezTo>
                <a:lnTo>
                  <a:pt x="0" y="230"/>
                </a:lnTo>
                <a:cubicBezTo>
                  <a:pt x="0" y="220"/>
                  <a:pt x="9" y="211"/>
                  <a:pt x="9" y="211"/>
                </a:cubicBezTo>
                <a:cubicBezTo>
                  <a:pt x="249" y="211"/>
                  <a:pt x="249" y="211"/>
                  <a:pt x="249" y="211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19"/>
                  <a:pt x="0" y="9"/>
                </a:cubicBezTo>
                <a:lnTo>
                  <a:pt x="9" y="0"/>
                </a:lnTo>
                <a:cubicBezTo>
                  <a:pt x="259" y="0"/>
                  <a:pt x="259" y="0"/>
                  <a:pt x="259" y="0"/>
                </a:cubicBezTo>
                <a:cubicBezTo>
                  <a:pt x="268" y="0"/>
                  <a:pt x="268" y="9"/>
                  <a:pt x="268" y="19"/>
                </a:cubicBezTo>
                <a:cubicBezTo>
                  <a:pt x="268" y="220"/>
                  <a:pt x="268" y="220"/>
                  <a:pt x="268" y="220"/>
                </a:cubicBezTo>
                <a:cubicBezTo>
                  <a:pt x="268" y="230"/>
                  <a:pt x="268" y="240"/>
                  <a:pt x="259" y="240"/>
                </a:cubicBezTo>
                <a:close/>
                <a:moveTo>
                  <a:pt x="259" y="28"/>
                </a:moveTo>
                <a:lnTo>
                  <a:pt x="259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93">
            <a:extLst>
              <a:ext uri="{FF2B5EF4-FFF2-40B4-BE49-F238E27FC236}">
                <a16:creationId xmlns:a16="http://schemas.microsoft.com/office/drawing/2014/main" id="{C743E3BA-5E77-3149-9E15-13E4505D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278" y="5175326"/>
            <a:ext cx="91139" cy="82854"/>
          </a:xfrm>
          <a:custGeom>
            <a:avLst/>
            <a:gdLst>
              <a:gd name="T0" fmla="*/ 47 w 97"/>
              <a:gd name="T1" fmla="*/ 19 h 87"/>
              <a:gd name="T2" fmla="*/ 47 w 97"/>
              <a:gd name="T3" fmla="*/ 19 h 87"/>
              <a:gd name="T4" fmla="*/ 76 w 97"/>
              <a:gd name="T5" fmla="*/ 38 h 87"/>
              <a:gd name="T6" fmla="*/ 47 w 97"/>
              <a:gd name="T7" fmla="*/ 67 h 87"/>
              <a:gd name="T8" fmla="*/ 19 w 97"/>
              <a:gd name="T9" fmla="*/ 38 h 87"/>
              <a:gd name="T10" fmla="*/ 47 w 97"/>
              <a:gd name="T11" fmla="*/ 19 h 87"/>
              <a:gd name="T12" fmla="*/ 47 w 97"/>
              <a:gd name="T13" fmla="*/ 0 h 87"/>
              <a:gd name="T14" fmla="*/ 47 w 97"/>
              <a:gd name="T15" fmla="*/ 0 h 87"/>
              <a:gd name="T16" fmla="*/ 0 w 97"/>
              <a:gd name="T17" fmla="*/ 38 h 87"/>
              <a:gd name="T18" fmla="*/ 47 w 97"/>
              <a:gd name="T19" fmla="*/ 86 h 87"/>
              <a:gd name="T20" fmla="*/ 96 w 97"/>
              <a:gd name="T21" fmla="*/ 38 h 87"/>
              <a:gd name="T22" fmla="*/ 47 w 97"/>
              <a:gd name="T23" fmla="*/ 0 h 87"/>
              <a:gd name="T24" fmla="*/ 47 w 97"/>
              <a:gd name="T25" fmla="*/ 1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7">
                <a:moveTo>
                  <a:pt x="47" y="19"/>
                </a:moveTo>
                <a:lnTo>
                  <a:pt x="47" y="19"/>
                </a:lnTo>
                <a:cubicBezTo>
                  <a:pt x="67" y="19"/>
                  <a:pt x="76" y="28"/>
                  <a:pt x="76" y="38"/>
                </a:cubicBezTo>
                <a:cubicBezTo>
                  <a:pt x="76" y="57"/>
                  <a:pt x="67" y="67"/>
                  <a:pt x="47" y="67"/>
                </a:cubicBezTo>
                <a:cubicBezTo>
                  <a:pt x="38" y="67"/>
                  <a:pt x="19" y="57"/>
                  <a:pt x="19" y="38"/>
                </a:cubicBezTo>
                <a:cubicBezTo>
                  <a:pt x="19" y="28"/>
                  <a:pt x="38" y="19"/>
                  <a:pt x="47" y="19"/>
                </a:cubicBezTo>
                <a:lnTo>
                  <a:pt x="47" y="0"/>
                </a:lnTo>
                <a:lnTo>
                  <a:pt x="47" y="0"/>
                </a:lnTo>
                <a:cubicBezTo>
                  <a:pt x="19" y="0"/>
                  <a:pt x="0" y="19"/>
                  <a:pt x="0" y="38"/>
                </a:cubicBezTo>
                <a:cubicBezTo>
                  <a:pt x="0" y="67"/>
                  <a:pt x="19" y="86"/>
                  <a:pt x="47" y="86"/>
                </a:cubicBezTo>
                <a:cubicBezTo>
                  <a:pt x="76" y="86"/>
                  <a:pt x="96" y="67"/>
                  <a:pt x="96" y="38"/>
                </a:cubicBezTo>
                <a:cubicBezTo>
                  <a:pt x="96" y="19"/>
                  <a:pt x="76" y="0"/>
                  <a:pt x="47" y="0"/>
                </a:cubicBezTo>
                <a:lnTo>
                  <a:pt x="47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94">
            <a:extLst>
              <a:ext uri="{FF2B5EF4-FFF2-40B4-BE49-F238E27FC236}">
                <a16:creationId xmlns:a16="http://schemas.microsoft.com/office/drawing/2014/main" id="{8AB59EAD-9D36-F347-A11A-48D274537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278" y="5138040"/>
            <a:ext cx="215419" cy="153280"/>
          </a:xfrm>
          <a:custGeom>
            <a:avLst/>
            <a:gdLst>
              <a:gd name="T0" fmla="*/ 201 w 231"/>
              <a:gd name="T1" fmla="*/ 163 h 164"/>
              <a:gd name="T2" fmla="*/ 201 w 231"/>
              <a:gd name="T3" fmla="*/ 163 h 164"/>
              <a:gd name="T4" fmla="*/ 9 w 231"/>
              <a:gd name="T5" fmla="*/ 163 h 164"/>
              <a:gd name="T6" fmla="*/ 0 w 231"/>
              <a:gd name="T7" fmla="*/ 144 h 164"/>
              <a:gd name="T8" fmla="*/ 9 w 231"/>
              <a:gd name="T9" fmla="*/ 134 h 164"/>
              <a:gd name="T10" fmla="*/ 191 w 231"/>
              <a:gd name="T11" fmla="*/ 134 h 164"/>
              <a:gd name="T12" fmla="*/ 211 w 231"/>
              <a:gd name="T13" fmla="*/ 115 h 164"/>
              <a:gd name="T14" fmla="*/ 211 w 231"/>
              <a:gd name="T15" fmla="*/ 48 h 164"/>
              <a:gd name="T16" fmla="*/ 191 w 231"/>
              <a:gd name="T17" fmla="*/ 29 h 164"/>
              <a:gd name="T18" fmla="*/ 9 w 231"/>
              <a:gd name="T19" fmla="*/ 29 h 164"/>
              <a:gd name="T20" fmla="*/ 0 w 231"/>
              <a:gd name="T21" fmla="*/ 19 h 164"/>
              <a:gd name="T22" fmla="*/ 9 w 231"/>
              <a:gd name="T23" fmla="*/ 0 h 164"/>
              <a:gd name="T24" fmla="*/ 201 w 231"/>
              <a:gd name="T25" fmla="*/ 0 h 164"/>
              <a:gd name="T26" fmla="*/ 211 w 231"/>
              <a:gd name="T27" fmla="*/ 19 h 164"/>
              <a:gd name="T28" fmla="*/ 220 w 231"/>
              <a:gd name="T29" fmla="*/ 29 h 164"/>
              <a:gd name="T30" fmla="*/ 230 w 231"/>
              <a:gd name="T31" fmla="*/ 39 h 164"/>
              <a:gd name="T32" fmla="*/ 230 w 231"/>
              <a:gd name="T33" fmla="*/ 125 h 164"/>
              <a:gd name="T34" fmla="*/ 220 w 231"/>
              <a:gd name="T35" fmla="*/ 134 h 164"/>
              <a:gd name="T36" fmla="*/ 211 w 231"/>
              <a:gd name="T37" fmla="*/ 144 h 164"/>
              <a:gd name="T38" fmla="*/ 201 w 231"/>
              <a:gd name="T3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1" h="164">
                <a:moveTo>
                  <a:pt x="201" y="163"/>
                </a:moveTo>
                <a:lnTo>
                  <a:pt x="201" y="163"/>
                </a:lnTo>
                <a:cubicBezTo>
                  <a:pt x="9" y="163"/>
                  <a:pt x="9" y="163"/>
                  <a:pt x="9" y="163"/>
                </a:cubicBezTo>
                <a:cubicBezTo>
                  <a:pt x="9" y="163"/>
                  <a:pt x="0" y="154"/>
                  <a:pt x="0" y="144"/>
                </a:cubicBezTo>
                <a:lnTo>
                  <a:pt x="9" y="134"/>
                </a:lnTo>
                <a:cubicBezTo>
                  <a:pt x="191" y="134"/>
                  <a:pt x="191" y="134"/>
                  <a:pt x="191" y="134"/>
                </a:cubicBezTo>
                <a:cubicBezTo>
                  <a:pt x="191" y="125"/>
                  <a:pt x="201" y="125"/>
                  <a:pt x="211" y="115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01" y="39"/>
                  <a:pt x="191" y="39"/>
                  <a:pt x="191" y="29"/>
                </a:cubicBezTo>
                <a:cubicBezTo>
                  <a:pt x="9" y="29"/>
                  <a:pt x="9" y="29"/>
                  <a:pt x="9" y="29"/>
                </a:cubicBezTo>
                <a:lnTo>
                  <a:pt x="0" y="19"/>
                </a:lnTo>
                <a:cubicBezTo>
                  <a:pt x="0" y="10"/>
                  <a:pt x="9" y="0"/>
                  <a:pt x="9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0"/>
                  <a:pt x="211" y="10"/>
                  <a:pt x="211" y="19"/>
                </a:cubicBezTo>
                <a:cubicBezTo>
                  <a:pt x="211" y="19"/>
                  <a:pt x="211" y="29"/>
                  <a:pt x="220" y="29"/>
                </a:cubicBezTo>
                <a:cubicBezTo>
                  <a:pt x="220" y="29"/>
                  <a:pt x="230" y="29"/>
                  <a:pt x="230" y="39"/>
                </a:cubicBezTo>
                <a:cubicBezTo>
                  <a:pt x="230" y="125"/>
                  <a:pt x="230" y="125"/>
                  <a:pt x="230" y="125"/>
                </a:cubicBezTo>
                <a:cubicBezTo>
                  <a:pt x="230" y="134"/>
                  <a:pt x="220" y="134"/>
                  <a:pt x="220" y="134"/>
                </a:cubicBezTo>
                <a:cubicBezTo>
                  <a:pt x="211" y="134"/>
                  <a:pt x="211" y="144"/>
                  <a:pt x="211" y="144"/>
                </a:cubicBezTo>
                <a:cubicBezTo>
                  <a:pt x="211" y="154"/>
                  <a:pt x="201" y="163"/>
                  <a:pt x="201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95">
            <a:extLst>
              <a:ext uri="{FF2B5EF4-FFF2-40B4-BE49-F238E27FC236}">
                <a16:creationId xmlns:a16="http://schemas.microsoft.com/office/drawing/2014/main" id="{6BC94A80-3240-E24C-8787-341FEDAA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863" y="2747715"/>
            <a:ext cx="567549" cy="857534"/>
          </a:xfrm>
          <a:custGeom>
            <a:avLst/>
            <a:gdLst>
              <a:gd name="T0" fmla="*/ 518 w 605"/>
              <a:gd name="T1" fmla="*/ 911 h 912"/>
              <a:gd name="T2" fmla="*/ 518 w 605"/>
              <a:gd name="T3" fmla="*/ 911 h 912"/>
              <a:gd name="T4" fmla="*/ 86 w 605"/>
              <a:gd name="T5" fmla="*/ 911 h 912"/>
              <a:gd name="T6" fmla="*/ 0 w 605"/>
              <a:gd name="T7" fmla="*/ 835 h 912"/>
              <a:gd name="T8" fmla="*/ 0 w 605"/>
              <a:gd name="T9" fmla="*/ 87 h 912"/>
              <a:gd name="T10" fmla="*/ 86 w 605"/>
              <a:gd name="T11" fmla="*/ 0 h 912"/>
              <a:gd name="T12" fmla="*/ 518 w 605"/>
              <a:gd name="T13" fmla="*/ 0 h 912"/>
              <a:gd name="T14" fmla="*/ 604 w 605"/>
              <a:gd name="T15" fmla="*/ 87 h 912"/>
              <a:gd name="T16" fmla="*/ 604 w 605"/>
              <a:gd name="T17" fmla="*/ 336 h 912"/>
              <a:gd name="T18" fmla="*/ 575 w 605"/>
              <a:gd name="T19" fmla="*/ 355 h 912"/>
              <a:gd name="T20" fmla="*/ 556 w 605"/>
              <a:gd name="T21" fmla="*/ 336 h 912"/>
              <a:gd name="T22" fmla="*/ 556 w 605"/>
              <a:gd name="T23" fmla="*/ 87 h 912"/>
              <a:gd name="T24" fmla="*/ 518 w 605"/>
              <a:gd name="T25" fmla="*/ 48 h 912"/>
              <a:gd name="T26" fmla="*/ 86 w 605"/>
              <a:gd name="T27" fmla="*/ 48 h 912"/>
              <a:gd name="T28" fmla="*/ 48 w 605"/>
              <a:gd name="T29" fmla="*/ 87 h 912"/>
              <a:gd name="T30" fmla="*/ 48 w 605"/>
              <a:gd name="T31" fmla="*/ 835 h 912"/>
              <a:gd name="T32" fmla="*/ 86 w 605"/>
              <a:gd name="T33" fmla="*/ 873 h 912"/>
              <a:gd name="T34" fmla="*/ 518 w 605"/>
              <a:gd name="T35" fmla="*/ 873 h 912"/>
              <a:gd name="T36" fmla="*/ 537 w 605"/>
              <a:gd name="T37" fmla="*/ 863 h 912"/>
              <a:gd name="T38" fmla="*/ 566 w 605"/>
              <a:gd name="T39" fmla="*/ 873 h 912"/>
              <a:gd name="T40" fmla="*/ 556 w 605"/>
              <a:gd name="T41" fmla="*/ 902 h 912"/>
              <a:gd name="T42" fmla="*/ 518 w 605"/>
              <a:gd name="T43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5" h="912">
                <a:moveTo>
                  <a:pt x="518" y="911"/>
                </a:moveTo>
                <a:lnTo>
                  <a:pt x="518" y="911"/>
                </a:lnTo>
                <a:cubicBezTo>
                  <a:pt x="86" y="911"/>
                  <a:pt x="86" y="911"/>
                  <a:pt x="86" y="911"/>
                </a:cubicBezTo>
                <a:cubicBezTo>
                  <a:pt x="38" y="911"/>
                  <a:pt x="0" y="873"/>
                  <a:pt x="0" y="835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8" y="0"/>
                  <a:pt x="86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66" y="0"/>
                  <a:pt x="604" y="38"/>
                  <a:pt x="604" y="87"/>
                </a:cubicBezTo>
                <a:cubicBezTo>
                  <a:pt x="604" y="336"/>
                  <a:pt x="604" y="336"/>
                  <a:pt x="604" y="336"/>
                </a:cubicBezTo>
                <a:cubicBezTo>
                  <a:pt x="604" y="345"/>
                  <a:pt x="594" y="355"/>
                  <a:pt x="575" y="355"/>
                </a:cubicBezTo>
                <a:cubicBezTo>
                  <a:pt x="566" y="355"/>
                  <a:pt x="556" y="345"/>
                  <a:pt x="556" y="336"/>
                </a:cubicBezTo>
                <a:cubicBezTo>
                  <a:pt x="556" y="87"/>
                  <a:pt x="556" y="87"/>
                  <a:pt x="556" y="87"/>
                </a:cubicBezTo>
                <a:cubicBezTo>
                  <a:pt x="556" y="67"/>
                  <a:pt x="537" y="48"/>
                  <a:pt x="51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67" y="48"/>
                  <a:pt x="48" y="67"/>
                  <a:pt x="48" y="87"/>
                </a:cubicBezTo>
                <a:cubicBezTo>
                  <a:pt x="48" y="835"/>
                  <a:pt x="48" y="835"/>
                  <a:pt x="48" y="835"/>
                </a:cubicBezTo>
                <a:cubicBezTo>
                  <a:pt x="48" y="854"/>
                  <a:pt x="67" y="873"/>
                  <a:pt x="86" y="873"/>
                </a:cubicBezTo>
                <a:cubicBezTo>
                  <a:pt x="518" y="873"/>
                  <a:pt x="518" y="873"/>
                  <a:pt x="518" y="873"/>
                </a:cubicBezTo>
                <a:cubicBezTo>
                  <a:pt x="527" y="873"/>
                  <a:pt x="527" y="873"/>
                  <a:pt x="537" y="863"/>
                </a:cubicBezTo>
                <a:cubicBezTo>
                  <a:pt x="546" y="863"/>
                  <a:pt x="556" y="863"/>
                  <a:pt x="566" y="873"/>
                </a:cubicBezTo>
                <a:cubicBezTo>
                  <a:pt x="566" y="882"/>
                  <a:pt x="566" y="902"/>
                  <a:pt x="556" y="902"/>
                </a:cubicBezTo>
                <a:cubicBezTo>
                  <a:pt x="546" y="911"/>
                  <a:pt x="527" y="911"/>
                  <a:pt x="518" y="9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96">
            <a:extLst>
              <a:ext uri="{FF2B5EF4-FFF2-40B4-BE49-F238E27FC236}">
                <a16:creationId xmlns:a16="http://schemas.microsoft.com/office/drawing/2014/main" id="{8B1FF8B2-EE75-D14C-A544-E3D01F4A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849" y="3460256"/>
            <a:ext cx="45568" cy="45568"/>
          </a:xfrm>
          <a:custGeom>
            <a:avLst/>
            <a:gdLst>
              <a:gd name="T0" fmla="*/ 29 w 50"/>
              <a:gd name="T1" fmla="*/ 48 h 49"/>
              <a:gd name="T2" fmla="*/ 29 w 50"/>
              <a:gd name="T3" fmla="*/ 48 h 49"/>
              <a:gd name="T4" fmla="*/ 0 w 50"/>
              <a:gd name="T5" fmla="*/ 29 h 49"/>
              <a:gd name="T6" fmla="*/ 29 w 50"/>
              <a:gd name="T7" fmla="*/ 0 h 49"/>
              <a:gd name="T8" fmla="*/ 49 w 50"/>
              <a:gd name="T9" fmla="*/ 29 h 49"/>
              <a:gd name="T10" fmla="*/ 29 w 50"/>
              <a:gd name="T11" fmla="*/ 48 h 49"/>
              <a:gd name="T12" fmla="*/ 29 w 50"/>
              <a:gd name="T13" fmla="*/ 9 h 49"/>
              <a:gd name="T14" fmla="*/ 29 w 50"/>
              <a:gd name="T15" fmla="*/ 9 h 49"/>
              <a:gd name="T16" fmla="*/ 10 w 50"/>
              <a:gd name="T17" fmla="*/ 29 h 49"/>
              <a:gd name="T18" fmla="*/ 29 w 50"/>
              <a:gd name="T19" fmla="*/ 38 h 49"/>
              <a:gd name="T20" fmla="*/ 49 w 50"/>
              <a:gd name="T21" fmla="*/ 29 h 49"/>
              <a:gd name="T22" fmla="*/ 29 w 50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29"/>
                </a:cubicBezTo>
                <a:cubicBezTo>
                  <a:pt x="49" y="38"/>
                  <a:pt x="3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9"/>
                </a:cubicBezTo>
                <a:cubicBezTo>
                  <a:pt x="10" y="29"/>
                  <a:pt x="20" y="38"/>
                  <a:pt x="29" y="38"/>
                </a:cubicBezTo>
                <a:cubicBezTo>
                  <a:pt x="39" y="38"/>
                  <a:pt x="49" y="29"/>
                  <a:pt x="49" y="29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97">
            <a:extLst>
              <a:ext uri="{FF2B5EF4-FFF2-40B4-BE49-F238E27FC236}">
                <a16:creationId xmlns:a16="http://schemas.microsoft.com/office/drawing/2014/main" id="{6875F4D3-59CE-6B46-80F4-BA714A6F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29" y="3460256"/>
            <a:ext cx="198849" cy="45568"/>
          </a:xfrm>
          <a:custGeom>
            <a:avLst/>
            <a:gdLst>
              <a:gd name="T0" fmla="*/ 182 w 212"/>
              <a:gd name="T1" fmla="*/ 48 h 49"/>
              <a:gd name="T2" fmla="*/ 182 w 212"/>
              <a:gd name="T3" fmla="*/ 48 h 49"/>
              <a:gd name="T4" fmla="*/ 19 w 212"/>
              <a:gd name="T5" fmla="*/ 48 h 49"/>
              <a:gd name="T6" fmla="*/ 0 w 212"/>
              <a:gd name="T7" fmla="*/ 29 h 49"/>
              <a:gd name="T8" fmla="*/ 19 w 212"/>
              <a:gd name="T9" fmla="*/ 0 h 49"/>
              <a:gd name="T10" fmla="*/ 182 w 212"/>
              <a:gd name="T11" fmla="*/ 0 h 49"/>
              <a:gd name="T12" fmla="*/ 211 w 212"/>
              <a:gd name="T13" fmla="*/ 29 h 49"/>
              <a:gd name="T14" fmla="*/ 182 w 21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49">
                <a:moveTo>
                  <a:pt x="182" y="48"/>
                </a:moveTo>
                <a:lnTo>
                  <a:pt x="182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8"/>
                  <a:pt x="0" y="29"/>
                </a:cubicBezTo>
                <a:cubicBezTo>
                  <a:pt x="0" y="9"/>
                  <a:pt x="9" y="0"/>
                  <a:pt x="1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1" y="9"/>
                  <a:pt x="211" y="29"/>
                </a:cubicBezTo>
                <a:cubicBezTo>
                  <a:pt x="211" y="38"/>
                  <a:pt x="201" y="48"/>
                  <a:pt x="182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98">
            <a:extLst>
              <a:ext uri="{FF2B5EF4-FFF2-40B4-BE49-F238E27FC236}">
                <a16:creationId xmlns:a16="http://schemas.microsoft.com/office/drawing/2014/main" id="{3338FDFC-C7E7-9F49-A777-8E6D0B1D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290" y="2809854"/>
            <a:ext cx="426695" cy="236134"/>
          </a:xfrm>
          <a:custGeom>
            <a:avLst/>
            <a:gdLst>
              <a:gd name="T0" fmla="*/ 432 w 452"/>
              <a:gd name="T1" fmla="*/ 250 h 251"/>
              <a:gd name="T2" fmla="*/ 432 w 452"/>
              <a:gd name="T3" fmla="*/ 250 h 251"/>
              <a:gd name="T4" fmla="*/ 19 w 452"/>
              <a:gd name="T5" fmla="*/ 250 h 251"/>
              <a:gd name="T6" fmla="*/ 0 w 452"/>
              <a:gd name="T7" fmla="*/ 230 h 251"/>
              <a:gd name="T8" fmla="*/ 0 w 452"/>
              <a:gd name="T9" fmla="*/ 20 h 251"/>
              <a:gd name="T10" fmla="*/ 19 w 452"/>
              <a:gd name="T11" fmla="*/ 0 h 251"/>
              <a:gd name="T12" fmla="*/ 432 w 452"/>
              <a:gd name="T13" fmla="*/ 0 h 251"/>
              <a:gd name="T14" fmla="*/ 451 w 452"/>
              <a:gd name="T15" fmla="*/ 20 h 251"/>
              <a:gd name="T16" fmla="*/ 451 w 452"/>
              <a:gd name="T17" fmla="*/ 230 h 251"/>
              <a:gd name="T18" fmla="*/ 432 w 452"/>
              <a:gd name="T19" fmla="*/ 250 h 251"/>
              <a:gd name="T20" fmla="*/ 39 w 452"/>
              <a:gd name="T21" fmla="*/ 211 h 251"/>
              <a:gd name="T22" fmla="*/ 39 w 452"/>
              <a:gd name="T23" fmla="*/ 211 h 251"/>
              <a:gd name="T24" fmla="*/ 403 w 452"/>
              <a:gd name="T25" fmla="*/ 211 h 251"/>
              <a:gd name="T26" fmla="*/ 403 w 452"/>
              <a:gd name="T27" fmla="*/ 48 h 251"/>
              <a:gd name="T28" fmla="*/ 39 w 452"/>
              <a:gd name="T29" fmla="*/ 48 h 251"/>
              <a:gd name="T30" fmla="*/ 39 w 452"/>
              <a:gd name="T31" fmla="*/ 21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251">
                <a:moveTo>
                  <a:pt x="432" y="250"/>
                </a:moveTo>
                <a:lnTo>
                  <a:pt x="432" y="250"/>
                </a:lnTo>
                <a:cubicBezTo>
                  <a:pt x="19" y="250"/>
                  <a:pt x="19" y="250"/>
                  <a:pt x="19" y="250"/>
                </a:cubicBezTo>
                <a:cubicBezTo>
                  <a:pt x="10" y="250"/>
                  <a:pt x="0" y="240"/>
                  <a:pt x="0" y="23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42" y="0"/>
                  <a:pt x="451" y="10"/>
                  <a:pt x="451" y="20"/>
                </a:cubicBezTo>
                <a:cubicBezTo>
                  <a:pt x="451" y="230"/>
                  <a:pt x="451" y="230"/>
                  <a:pt x="451" y="230"/>
                </a:cubicBezTo>
                <a:cubicBezTo>
                  <a:pt x="451" y="240"/>
                  <a:pt x="442" y="250"/>
                  <a:pt x="432" y="250"/>
                </a:cubicBezTo>
                <a:close/>
                <a:moveTo>
                  <a:pt x="39" y="211"/>
                </a:moveTo>
                <a:lnTo>
                  <a:pt x="39" y="211"/>
                </a:lnTo>
                <a:cubicBezTo>
                  <a:pt x="403" y="211"/>
                  <a:pt x="403" y="211"/>
                  <a:pt x="403" y="211"/>
                </a:cubicBezTo>
                <a:cubicBezTo>
                  <a:pt x="403" y="48"/>
                  <a:pt x="403" y="48"/>
                  <a:pt x="403" y="48"/>
                </a:cubicBezTo>
                <a:cubicBezTo>
                  <a:pt x="39" y="48"/>
                  <a:pt x="39" y="48"/>
                  <a:pt x="39" y="48"/>
                </a:cubicBezTo>
                <a:lnTo>
                  <a:pt x="3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99">
            <a:extLst>
              <a:ext uri="{FF2B5EF4-FFF2-40B4-BE49-F238E27FC236}">
                <a16:creationId xmlns:a16="http://schemas.microsoft.com/office/drawing/2014/main" id="{A7F3328E-9143-4244-B3DD-DFC24050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849" y="3306975"/>
            <a:ext cx="45568" cy="45571"/>
          </a:xfrm>
          <a:custGeom>
            <a:avLst/>
            <a:gdLst>
              <a:gd name="T0" fmla="*/ 29 w 50"/>
              <a:gd name="T1" fmla="*/ 48 h 49"/>
              <a:gd name="T2" fmla="*/ 29 w 50"/>
              <a:gd name="T3" fmla="*/ 48 h 49"/>
              <a:gd name="T4" fmla="*/ 0 w 50"/>
              <a:gd name="T5" fmla="*/ 28 h 49"/>
              <a:gd name="T6" fmla="*/ 29 w 50"/>
              <a:gd name="T7" fmla="*/ 0 h 49"/>
              <a:gd name="T8" fmla="*/ 49 w 50"/>
              <a:gd name="T9" fmla="*/ 28 h 49"/>
              <a:gd name="T10" fmla="*/ 29 w 50"/>
              <a:gd name="T11" fmla="*/ 48 h 49"/>
              <a:gd name="T12" fmla="*/ 29 w 50"/>
              <a:gd name="T13" fmla="*/ 9 h 49"/>
              <a:gd name="T14" fmla="*/ 29 w 50"/>
              <a:gd name="T15" fmla="*/ 9 h 49"/>
              <a:gd name="T16" fmla="*/ 10 w 50"/>
              <a:gd name="T17" fmla="*/ 28 h 49"/>
              <a:gd name="T18" fmla="*/ 29 w 50"/>
              <a:gd name="T19" fmla="*/ 38 h 49"/>
              <a:gd name="T20" fmla="*/ 49 w 50"/>
              <a:gd name="T21" fmla="*/ 28 h 49"/>
              <a:gd name="T22" fmla="*/ 29 w 50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28"/>
                </a:cubicBezTo>
                <a:cubicBezTo>
                  <a:pt x="49" y="38"/>
                  <a:pt x="3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8"/>
                </a:cubicBezTo>
                <a:cubicBezTo>
                  <a:pt x="10" y="38"/>
                  <a:pt x="20" y="38"/>
                  <a:pt x="29" y="38"/>
                </a:cubicBezTo>
                <a:cubicBezTo>
                  <a:pt x="39" y="38"/>
                  <a:pt x="49" y="38"/>
                  <a:pt x="49" y="28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400">
            <a:extLst>
              <a:ext uri="{FF2B5EF4-FFF2-40B4-BE49-F238E27FC236}">
                <a16:creationId xmlns:a16="http://schemas.microsoft.com/office/drawing/2014/main" id="{280E7AB2-51CC-4640-BFB1-524B9343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849" y="3207551"/>
            <a:ext cx="53854" cy="45571"/>
          </a:xfrm>
          <a:custGeom>
            <a:avLst/>
            <a:gdLst>
              <a:gd name="T0" fmla="*/ 29 w 59"/>
              <a:gd name="T1" fmla="*/ 48 h 49"/>
              <a:gd name="T2" fmla="*/ 29 w 59"/>
              <a:gd name="T3" fmla="*/ 48 h 49"/>
              <a:gd name="T4" fmla="*/ 0 w 59"/>
              <a:gd name="T5" fmla="*/ 20 h 49"/>
              <a:gd name="T6" fmla="*/ 29 w 59"/>
              <a:gd name="T7" fmla="*/ 0 h 49"/>
              <a:gd name="T8" fmla="*/ 58 w 59"/>
              <a:gd name="T9" fmla="*/ 20 h 49"/>
              <a:gd name="T10" fmla="*/ 29 w 59"/>
              <a:gd name="T11" fmla="*/ 48 h 49"/>
              <a:gd name="T12" fmla="*/ 29 w 59"/>
              <a:gd name="T13" fmla="*/ 10 h 49"/>
              <a:gd name="T14" fmla="*/ 29 w 59"/>
              <a:gd name="T15" fmla="*/ 10 h 49"/>
              <a:gd name="T16" fmla="*/ 10 w 59"/>
              <a:gd name="T17" fmla="*/ 20 h 49"/>
              <a:gd name="T18" fmla="*/ 29 w 59"/>
              <a:gd name="T19" fmla="*/ 39 h 49"/>
              <a:gd name="T20" fmla="*/ 49 w 59"/>
              <a:gd name="T21" fmla="*/ 20 h 49"/>
              <a:gd name="T22" fmla="*/ 29 w 5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29" y="0"/>
                </a:cubicBezTo>
                <a:cubicBezTo>
                  <a:pt x="39" y="0"/>
                  <a:pt x="58" y="10"/>
                  <a:pt x="58" y="20"/>
                </a:cubicBezTo>
                <a:cubicBezTo>
                  <a:pt x="58" y="39"/>
                  <a:pt x="39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10"/>
                  <a:pt x="10" y="20"/>
                </a:cubicBezTo>
                <a:cubicBezTo>
                  <a:pt x="10" y="29"/>
                  <a:pt x="20" y="39"/>
                  <a:pt x="29" y="39"/>
                </a:cubicBezTo>
                <a:cubicBezTo>
                  <a:pt x="39" y="39"/>
                  <a:pt x="49" y="29"/>
                  <a:pt x="49" y="20"/>
                </a:cubicBezTo>
                <a:cubicBezTo>
                  <a:pt x="49" y="10"/>
                  <a:pt x="39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401">
            <a:extLst>
              <a:ext uri="{FF2B5EF4-FFF2-40B4-BE49-F238E27FC236}">
                <a16:creationId xmlns:a16="http://schemas.microsoft.com/office/drawing/2014/main" id="{12943FE3-324C-4446-A7C1-C2ED0A0C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854" y="3207551"/>
            <a:ext cx="45568" cy="45571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0 h 49"/>
              <a:gd name="T6" fmla="*/ 19 w 49"/>
              <a:gd name="T7" fmla="*/ 0 h 49"/>
              <a:gd name="T8" fmla="*/ 48 w 49"/>
              <a:gd name="T9" fmla="*/ 20 h 49"/>
              <a:gd name="T10" fmla="*/ 19 w 49"/>
              <a:gd name="T11" fmla="*/ 48 h 49"/>
              <a:gd name="T12" fmla="*/ 19 w 49"/>
              <a:gd name="T13" fmla="*/ 10 h 49"/>
              <a:gd name="T14" fmla="*/ 19 w 49"/>
              <a:gd name="T15" fmla="*/ 10 h 49"/>
              <a:gd name="T16" fmla="*/ 9 w 49"/>
              <a:gd name="T17" fmla="*/ 20 h 49"/>
              <a:gd name="T18" fmla="*/ 19 w 49"/>
              <a:gd name="T19" fmla="*/ 39 h 49"/>
              <a:gd name="T20" fmla="*/ 38 w 49"/>
              <a:gd name="T21" fmla="*/ 20 h 49"/>
              <a:gd name="T22" fmla="*/ 1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39"/>
                  <a:pt x="38" y="48"/>
                  <a:pt x="19" y="4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0"/>
                  <a:pt x="9" y="20"/>
                </a:cubicBezTo>
                <a:cubicBezTo>
                  <a:pt x="9" y="29"/>
                  <a:pt x="9" y="39"/>
                  <a:pt x="19" y="39"/>
                </a:cubicBezTo>
                <a:cubicBezTo>
                  <a:pt x="29" y="39"/>
                  <a:pt x="38" y="29"/>
                  <a:pt x="38" y="20"/>
                </a:cubicBezTo>
                <a:cubicBezTo>
                  <a:pt x="38" y="10"/>
                  <a:pt x="29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402">
            <a:extLst>
              <a:ext uri="{FF2B5EF4-FFF2-40B4-BE49-F238E27FC236}">
                <a16:creationId xmlns:a16="http://schemas.microsoft.com/office/drawing/2014/main" id="{F11DCFEA-6901-FA4D-A75B-6AA99BF7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29" y="3207551"/>
            <a:ext cx="45571" cy="45571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0 h 49"/>
              <a:gd name="T6" fmla="*/ 19 w 49"/>
              <a:gd name="T7" fmla="*/ 0 h 49"/>
              <a:gd name="T8" fmla="*/ 48 w 49"/>
              <a:gd name="T9" fmla="*/ 20 h 49"/>
              <a:gd name="T10" fmla="*/ 19 w 49"/>
              <a:gd name="T11" fmla="*/ 48 h 49"/>
              <a:gd name="T12" fmla="*/ 19 w 49"/>
              <a:gd name="T13" fmla="*/ 10 h 49"/>
              <a:gd name="T14" fmla="*/ 19 w 49"/>
              <a:gd name="T15" fmla="*/ 10 h 49"/>
              <a:gd name="T16" fmla="*/ 9 w 49"/>
              <a:gd name="T17" fmla="*/ 20 h 49"/>
              <a:gd name="T18" fmla="*/ 19 w 49"/>
              <a:gd name="T19" fmla="*/ 39 h 49"/>
              <a:gd name="T20" fmla="*/ 38 w 49"/>
              <a:gd name="T21" fmla="*/ 20 h 49"/>
              <a:gd name="T22" fmla="*/ 1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39"/>
                  <a:pt x="38" y="48"/>
                  <a:pt x="19" y="4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0"/>
                  <a:pt x="9" y="20"/>
                </a:cubicBezTo>
                <a:cubicBezTo>
                  <a:pt x="9" y="29"/>
                  <a:pt x="19" y="39"/>
                  <a:pt x="19" y="39"/>
                </a:cubicBezTo>
                <a:cubicBezTo>
                  <a:pt x="28" y="39"/>
                  <a:pt x="38" y="29"/>
                  <a:pt x="38" y="20"/>
                </a:cubicBezTo>
                <a:cubicBezTo>
                  <a:pt x="38" y="10"/>
                  <a:pt x="28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403">
            <a:extLst>
              <a:ext uri="{FF2B5EF4-FFF2-40B4-BE49-F238E27FC236}">
                <a16:creationId xmlns:a16="http://schemas.microsoft.com/office/drawing/2014/main" id="{047216B2-0761-2B4E-B7FB-469845F1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854" y="3306975"/>
            <a:ext cx="45568" cy="45571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8 h 49"/>
              <a:gd name="T6" fmla="*/ 19 w 49"/>
              <a:gd name="T7" fmla="*/ 0 h 49"/>
              <a:gd name="T8" fmla="*/ 48 w 49"/>
              <a:gd name="T9" fmla="*/ 28 h 49"/>
              <a:gd name="T10" fmla="*/ 19 w 49"/>
              <a:gd name="T11" fmla="*/ 48 h 49"/>
              <a:gd name="T12" fmla="*/ 19 w 49"/>
              <a:gd name="T13" fmla="*/ 9 h 49"/>
              <a:gd name="T14" fmla="*/ 19 w 49"/>
              <a:gd name="T15" fmla="*/ 9 h 49"/>
              <a:gd name="T16" fmla="*/ 9 w 49"/>
              <a:gd name="T17" fmla="*/ 28 h 49"/>
              <a:gd name="T18" fmla="*/ 19 w 49"/>
              <a:gd name="T19" fmla="*/ 38 h 49"/>
              <a:gd name="T20" fmla="*/ 38 w 49"/>
              <a:gd name="T21" fmla="*/ 28 h 49"/>
              <a:gd name="T22" fmla="*/ 19 w 49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8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38"/>
                  <a:pt x="38" y="48"/>
                  <a:pt x="19" y="4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9" y="9"/>
                  <a:pt x="9" y="19"/>
                  <a:pt x="9" y="28"/>
                </a:cubicBezTo>
                <a:cubicBezTo>
                  <a:pt x="9" y="38"/>
                  <a:pt x="9" y="38"/>
                  <a:pt x="19" y="38"/>
                </a:cubicBezTo>
                <a:cubicBezTo>
                  <a:pt x="29" y="38"/>
                  <a:pt x="38" y="38"/>
                  <a:pt x="38" y="28"/>
                </a:cubicBezTo>
                <a:cubicBezTo>
                  <a:pt x="38" y="19"/>
                  <a:pt x="29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404">
            <a:extLst>
              <a:ext uri="{FF2B5EF4-FFF2-40B4-BE49-F238E27FC236}">
                <a16:creationId xmlns:a16="http://schemas.microsoft.com/office/drawing/2014/main" id="{19827F65-A21F-BA4A-B59F-E73E7118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29" y="3306975"/>
            <a:ext cx="45571" cy="45571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8 h 49"/>
              <a:gd name="T6" fmla="*/ 19 w 49"/>
              <a:gd name="T7" fmla="*/ 0 h 49"/>
              <a:gd name="T8" fmla="*/ 48 w 49"/>
              <a:gd name="T9" fmla="*/ 28 h 49"/>
              <a:gd name="T10" fmla="*/ 19 w 49"/>
              <a:gd name="T11" fmla="*/ 48 h 49"/>
              <a:gd name="T12" fmla="*/ 19 w 49"/>
              <a:gd name="T13" fmla="*/ 9 h 49"/>
              <a:gd name="T14" fmla="*/ 19 w 49"/>
              <a:gd name="T15" fmla="*/ 9 h 49"/>
              <a:gd name="T16" fmla="*/ 9 w 49"/>
              <a:gd name="T17" fmla="*/ 28 h 49"/>
              <a:gd name="T18" fmla="*/ 19 w 49"/>
              <a:gd name="T19" fmla="*/ 38 h 49"/>
              <a:gd name="T20" fmla="*/ 38 w 49"/>
              <a:gd name="T21" fmla="*/ 28 h 49"/>
              <a:gd name="T22" fmla="*/ 19 w 49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8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38"/>
                  <a:pt x="38" y="48"/>
                  <a:pt x="19" y="4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19"/>
                  <a:pt x="9" y="28"/>
                </a:cubicBezTo>
                <a:cubicBezTo>
                  <a:pt x="9" y="38"/>
                  <a:pt x="19" y="38"/>
                  <a:pt x="19" y="38"/>
                </a:cubicBezTo>
                <a:cubicBezTo>
                  <a:pt x="28" y="38"/>
                  <a:pt x="38" y="38"/>
                  <a:pt x="38" y="28"/>
                </a:cubicBezTo>
                <a:cubicBezTo>
                  <a:pt x="38" y="19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405">
            <a:extLst>
              <a:ext uri="{FF2B5EF4-FFF2-40B4-BE49-F238E27FC236}">
                <a16:creationId xmlns:a16="http://schemas.microsoft.com/office/drawing/2014/main" id="{6A2C044D-3ECD-6246-A411-29442B2F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849" y="3099841"/>
            <a:ext cx="53854" cy="53856"/>
          </a:xfrm>
          <a:custGeom>
            <a:avLst/>
            <a:gdLst>
              <a:gd name="T0" fmla="*/ 29 w 59"/>
              <a:gd name="T1" fmla="*/ 58 h 59"/>
              <a:gd name="T2" fmla="*/ 29 w 59"/>
              <a:gd name="T3" fmla="*/ 58 h 59"/>
              <a:gd name="T4" fmla="*/ 0 w 59"/>
              <a:gd name="T5" fmla="*/ 29 h 59"/>
              <a:gd name="T6" fmla="*/ 29 w 59"/>
              <a:gd name="T7" fmla="*/ 0 h 59"/>
              <a:gd name="T8" fmla="*/ 58 w 59"/>
              <a:gd name="T9" fmla="*/ 29 h 59"/>
              <a:gd name="T10" fmla="*/ 29 w 59"/>
              <a:gd name="T11" fmla="*/ 58 h 59"/>
              <a:gd name="T12" fmla="*/ 29 w 59"/>
              <a:gd name="T13" fmla="*/ 10 h 59"/>
              <a:gd name="T14" fmla="*/ 29 w 59"/>
              <a:gd name="T15" fmla="*/ 10 h 59"/>
              <a:gd name="T16" fmla="*/ 10 w 59"/>
              <a:gd name="T17" fmla="*/ 29 h 59"/>
              <a:gd name="T18" fmla="*/ 29 w 59"/>
              <a:gd name="T19" fmla="*/ 48 h 59"/>
              <a:gd name="T20" fmla="*/ 49 w 59"/>
              <a:gd name="T21" fmla="*/ 29 h 59"/>
              <a:gd name="T22" fmla="*/ 29 w 5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9">
                <a:moveTo>
                  <a:pt x="29" y="58"/>
                </a:moveTo>
                <a:lnTo>
                  <a:pt x="29" y="58"/>
                </a:lnTo>
                <a:cubicBezTo>
                  <a:pt x="10" y="58"/>
                  <a:pt x="0" y="3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9" y="0"/>
                  <a:pt x="58" y="10"/>
                  <a:pt x="58" y="29"/>
                </a:cubicBezTo>
                <a:cubicBezTo>
                  <a:pt x="58" y="39"/>
                  <a:pt x="39" y="58"/>
                  <a:pt x="29" y="5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19"/>
                  <a:pt x="10" y="29"/>
                </a:cubicBezTo>
                <a:cubicBezTo>
                  <a:pt x="10" y="39"/>
                  <a:pt x="20" y="48"/>
                  <a:pt x="29" y="48"/>
                </a:cubicBezTo>
                <a:cubicBezTo>
                  <a:pt x="39" y="48"/>
                  <a:pt x="49" y="39"/>
                  <a:pt x="49" y="29"/>
                </a:cubicBezTo>
                <a:cubicBezTo>
                  <a:pt x="49" y="19"/>
                  <a:pt x="39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406">
            <a:extLst>
              <a:ext uri="{FF2B5EF4-FFF2-40B4-BE49-F238E27FC236}">
                <a16:creationId xmlns:a16="http://schemas.microsoft.com/office/drawing/2014/main" id="{B6A807C3-01D3-5243-A65A-14DDC7A1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854" y="3099841"/>
            <a:ext cx="45568" cy="53856"/>
          </a:xfrm>
          <a:custGeom>
            <a:avLst/>
            <a:gdLst>
              <a:gd name="T0" fmla="*/ 19 w 49"/>
              <a:gd name="T1" fmla="*/ 58 h 59"/>
              <a:gd name="T2" fmla="*/ 19 w 49"/>
              <a:gd name="T3" fmla="*/ 58 h 59"/>
              <a:gd name="T4" fmla="*/ 0 w 49"/>
              <a:gd name="T5" fmla="*/ 29 h 59"/>
              <a:gd name="T6" fmla="*/ 19 w 49"/>
              <a:gd name="T7" fmla="*/ 0 h 59"/>
              <a:gd name="T8" fmla="*/ 48 w 49"/>
              <a:gd name="T9" fmla="*/ 29 h 59"/>
              <a:gd name="T10" fmla="*/ 19 w 49"/>
              <a:gd name="T11" fmla="*/ 58 h 59"/>
              <a:gd name="T12" fmla="*/ 19 w 49"/>
              <a:gd name="T13" fmla="*/ 10 h 59"/>
              <a:gd name="T14" fmla="*/ 19 w 49"/>
              <a:gd name="T15" fmla="*/ 10 h 59"/>
              <a:gd name="T16" fmla="*/ 9 w 49"/>
              <a:gd name="T17" fmla="*/ 29 h 59"/>
              <a:gd name="T18" fmla="*/ 19 w 49"/>
              <a:gd name="T19" fmla="*/ 48 h 59"/>
              <a:gd name="T20" fmla="*/ 38 w 49"/>
              <a:gd name="T21" fmla="*/ 29 h 59"/>
              <a:gd name="T22" fmla="*/ 19 w 4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19" y="58"/>
                </a:moveTo>
                <a:lnTo>
                  <a:pt x="19" y="58"/>
                </a:lnTo>
                <a:cubicBezTo>
                  <a:pt x="9" y="58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9"/>
                  <a:pt x="38" y="58"/>
                  <a:pt x="19" y="5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9"/>
                  <a:pt x="9" y="29"/>
                </a:cubicBezTo>
                <a:cubicBezTo>
                  <a:pt x="9" y="39"/>
                  <a:pt x="9" y="48"/>
                  <a:pt x="19" y="48"/>
                </a:cubicBezTo>
                <a:cubicBezTo>
                  <a:pt x="29" y="48"/>
                  <a:pt x="38" y="39"/>
                  <a:pt x="38" y="29"/>
                </a:cubicBezTo>
                <a:cubicBezTo>
                  <a:pt x="38" y="19"/>
                  <a:pt x="29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07">
            <a:extLst>
              <a:ext uri="{FF2B5EF4-FFF2-40B4-BE49-F238E27FC236}">
                <a16:creationId xmlns:a16="http://schemas.microsoft.com/office/drawing/2014/main" id="{09E73A9B-20D1-A74E-AB66-203408BE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429" y="3099841"/>
            <a:ext cx="45571" cy="53856"/>
          </a:xfrm>
          <a:custGeom>
            <a:avLst/>
            <a:gdLst>
              <a:gd name="T0" fmla="*/ 19 w 49"/>
              <a:gd name="T1" fmla="*/ 58 h 59"/>
              <a:gd name="T2" fmla="*/ 19 w 49"/>
              <a:gd name="T3" fmla="*/ 58 h 59"/>
              <a:gd name="T4" fmla="*/ 0 w 49"/>
              <a:gd name="T5" fmla="*/ 29 h 59"/>
              <a:gd name="T6" fmla="*/ 19 w 49"/>
              <a:gd name="T7" fmla="*/ 0 h 59"/>
              <a:gd name="T8" fmla="*/ 48 w 49"/>
              <a:gd name="T9" fmla="*/ 29 h 59"/>
              <a:gd name="T10" fmla="*/ 19 w 49"/>
              <a:gd name="T11" fmla="*/ 58 h 59"/>
              <a:gd name="T12" fmla="*/ 19 w 49"/>
              <a:gd name="T13" fmla="*/ 10 h 59"/>
              <a:gd name="T14" fmla="*/ 19 w 49"/>
              <a:gd name="T15" fmla="*/ 10 h 59"/>
              <a:gd name="T16" fmla="*/ 9 w 49"/>
              <a:gd name="T17" fmla="*/ 29 h 59"/>
              <a:gd name="T18" fmla="*/ 19 w 49"/>
              <a:gd name="T19" fmla="*/ 48 h 59"/>
              <a:gd name="T20" fmla="*/ 38 w 49"/>
              <a:gd name="T21" fmla="*/ 29 h 59"/>
              <a:gd name="T22" fmla="*/ 19 w 4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19" y="58"/>
                </a:moveTo>
                <a:lnTo>
                  <a:pt x="19" y="58"/>
                </a:lnTo>
                <a:cubicBezTo>
                  <a:pt x="9" y="58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9"/>
                  <a:pt x="38" y="58"/>
                  <a:pt x="19" y="5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39"/>
                  <a:pt x="19" y="48"/>
                  <a:pt x="19" y="48"/>
                </a:cubicBezTo>
                <a:cubicBezTo>
                  <a:pt x="28" y="48"/>
                  <a:pt x="38" y="39"/>
                  <a:pt x="38" y="29"/>
                </a:cubicBezTo>
                <a:cubicBezTo>
                  <a:pt x="38" y="19"/>
                  <a:pt x="28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408">
            <a:extLst>
              <a:ext uri="{FF2B5EF4-FFF2-40B4-BE49-F238E27FC236}">
                <a16:creationId xmlns:a16="http://schemas.microsoft.com/office/drawing/2014/main" id="{D1D1F37F-92BA-EF42-B2D4-577E407B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261407"/>
            <a:ext cx="443268" cy="161563"/>
          </a:xfrm>
          <a:custGeom>
            <a:avLst/>
            <a:gdLst>
              <a:gd name="T0" fmla="*/ 230 w 471"/>
              <a:gd name="T1" fmla="*/ 172 h 173"/>
              <a:gd name="T2" fmla="*/ 230 w 471"/>
              <a:gd name="T3" fmla="*/ 172 h 173"/>
              <a:gd name="T4" fmla="*/ 77 w 471"/>
              <a:gd name="T5" fmla="*/ 153 h 173"/>
              <a:gd name="T6" fmla="*/ 29 w 471"/>
              <a:gd name="T7" fmla="*/ 144 h 173"/>
              <a:gd name="T8" fmla="*/ 0 w 471"/>
              <a:gd name="T9" fmla="*/ 105 h 173"/>
              <a:gd name="T10" fmla="*/ 0 w 471"/>
              <a:gd name="T11" fmla="*/ 19 h 173"/>
              <a:gd name="T12" fmla="*/ 20 w 471"/>
              <a:gd name="T13" fmla="*/ 0 h 173"/>
              <a:gd name="T14" fmla="*/ 20 w 471"/>
              <a:gd name="T15" fmla="*/ 0 h 173"/>
              <a:gd name="T16" fmla="*/ 39 w 471"/>
              <a:gd name="T17" fmla="*/ 9 h 173"/>
              <a:gd name="T18" fmla="*/ 96 w 471"/>
              <a:gd name="T19" fmla="*/ 29 h 173"/>
              <a:gd name="T20" fmla="*/ 221 w 471"/>
              <a:gd name="T21" fmla="*/ 38 h 173"/>
              <a:gd name="T22" fmla="*/ 250 w 471"/>
              <a:gd name="T23" fmla="*/ 38 h 173"/>
              <a:gd name="T24" fmla="*/ 374 w 471"/>
              <a:gd name="T25" fmla="*/ 29 h 173"/>
              <a:gd name="T26" fmla="*/ 432 w 471"/>
              <a:gd name="T27" fmla="*/ 9 h 173"/>
              <a:gd name="T28" fmla="*/ 451 w 471"/>
              <a:gd name="T29" fmla="*/ 0 h 173"/>
              <a:gd name="T30" fmla="*/ 451 w 471"/>
              <a:gd name="T31" fmla="*/ 0 h 173"/>
              <a:gd name="T32" fmla="*/ 470 w 471"/>
              <a:gd name="T33" fmla="*/ 19 h 173"/>
              <a:gd name="T34" fmla="*/ 470 w 471"/>
              <a:gd name="T35" fmla="*/ 19 h 173"/>
              <a:gd name="T36" fmla="*/ 470 w 471"/>
              <a:gd name="T37" fmla="*/ 19 h 173"/>
              <a:gd name="T38" fmla="*/ 470 w 471"/>
              <a:gd name="T39" fmla="*/ 19 h 173"/>
              <a:gd name="T40" fmla="*/ 470 w 471"/>
              <a:gd name="T41" fmla="*/ 105 h 173"/>
              <a:gd name="T42" fmla="*/ 394 w 471"/>
              <a:gd name="T43" fmla="*/ 153 h 173"/>
              <a:gd name="T44" fmla="*/ 230 w 471"/>
              <a:gd name="T45" fmla="*/ 172 h 173"/>
              <a:gd name="T46" fmla="*/ 39 w 471"/>
              <a:gd name="T47" fmla="*/ 105 h 173"/>
              <a:gd name="T48" fmla="*/ 39 w 471"/>
              <a:gd name="T49" fmla="*/ 105 h 173"/>
              <a:gd name="T50" fmla="*/ 96 w 471"/>
              <a:gd name="T51" fmla="*/ 115 h 173"/>
              <a:gd name="T52" fmla="*/ 230 w 471"/>
              <a:gd name="T53" fmla="*/ 125 h 173"/>
              <a:gd name="T54" fmla="*/ 365 w 471"/>
              <a:gd name="T55" fmla="*/ 115 h 173"/>
              <a:gd name="T56" fmla="*/ 432 w 471"/>
              <a:gd name="T57" fmla="*/ 105 h 173"/>
              <a:gd name="T58" fmla="*/ 432 w 471"/>
              <a:gd name="T59" fmla="*/ 57 h 173"/>
              <a:gd name="T60" fmla="*/ 394 w 471"/>
              <a:gd name="T61" fmla="*/ 67 h 173"/>
              <a:gd name="T62" fmla="*/ 250 w 471"/>
              <a:gd name="T63" fmla="*/ 86 h 173"/>
              <a:gd name="T64" fmla="*/ 221 w 471"/>
              <a:gd name="T65" fmla="*/ 86 h 173"/>
              <a:gd name="T66" fmla="*/ 77 w 471"/>
              <a:gd name="T67" fmla="*/ 67 h 173"/>
              <a:gd name="T68" fmla="*/ 39 w 471"/>
              <a:gd name="T69" fmla="*/ 57 h 173"/>
              <a:gd name="T70" fmla="*/ 39 w 471"/>
              <a:gd name="T71" fmla="*/ 105 h 173"/>
              <a:gd name="T72" fmla="*/ 432 w 471"/>
              <a:gd name="T73" fmla="*/ 105 h 173"/>
              <a:gd name="T74" fmla="*/ 432 w 471"/>
              <a:gd name="T75" fmla="*/ 105 h 173"/>
              <a:gd name="T76" fmla="*/ 39 w 471"/>
              <a:gd name="T77" fmla="*/ 19 h 173"/>
              <a:gd name="T78" fmla="*/ 39 w 471"/>
              <a:gd name="T79" fmla="*/ 1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73">
                <a:moveTo>
                  <a:pt x="230" y="172"/>
                </a:moveTo>
                <a:lnTo>
                  <a:pt x="230" y="172"/>
                </a:lnTo>
                <a:cubicBezTo>
                  <a:pt x="173" y="172"/>
                  <a:pt x="115" y="163"/>
                  <a:pt x="77" y="153"/>
                </a:cubicBezTo>
                <a:cubicBezTo>
                  <a:pt x="58" y="153"/>
                  <a:pt x="39" y="144"/>
                  <a:pt x="29" y="144"/>
                </a:cubicBezTo>
                <a:cubicBezTo>
                  <a:pt x="10" y="134"/>
                  <a:pt x="0" y="125"/>
                  <a:pt x="0" y="10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0"/>
                  <a:pt x="39" y="9"/>
                </a:cubicBezTo>
                <a:cubicBezTo>
                  <a:pt x="39" y="19"/>
                  <a:pt x="58" y="19"/>
                  <a:pt x="96" y="29"/>
                </a:cubicBezTo>
                <a:cubicBezTo>
                  <a:pt x="125" y="38"/>
                  <a:pt x="173" y="38"/>
                  <a:pt x="221" y="38"/>
                </a:cubicBezTo>
                <a:cubicBezTo>
                  <a:pt x="230" y="38"/>
                  <a:pt x="240" y="38"/>
                  <a:pt x="250" y="38"/>
                </a:cubicBezTo>
                <a:cubicBezTo>
                  <a:pt x="298" y="38"/>
                  <a:pt x="336" y="38"/>
                  <a:pt x="374" y="29"/>
                </a:cubicBezTo>
                <a:cubicBezTo>
                  <a:pt x="413" y="19"/>
                  <a:pt x="422" y="19"/>
                  <a:pt x="432" y="9"/>
                </a:cubicBezTo>
                <a:cubicBezTo>
                  <a:pt x="432" y="0"/>
                  <a:pt x="442" y="0"/>
                  <a:pt x="451" y="0"/>
                </a:cubicBezTo>
                <a:lnTo>
                  <a:pt x="451" y="0"/>
                </a:lnTo>
                <a:cubicBezTo>
                  <a:pt x="461" y="0"/>
                  <a:pt x="470" y="9"/>
                  <a:pt x="470" y="19"/>
                </a:cubicBezTo>
                <a:lnTo>
                  <a:pt x="470" y="19"/>
                </a:lnTo>
                <a:lnTo>
                  <a:pt x="470" y="19"/>
                </a:lnTo>
                <a:lnTo>
                  <a:pt x="470" y="19"/>
                </a:lnTo>
                <a:cubicBezTo>
                  <a:pt x="470" y="105"/>
                  <a:pt x="470" y="105"/>
                  <a:pt x="470" y="105"/>
                </a:cubicBezTo>
                <a:cubicBezTo>
                  <a:pt x="470" y="134"/>
                  <a:pt x="422" y="153"/>
                  <a:pt x="394" y="153"/>
                </a:cubicBezTo>
                <a:cubicBezTo>
                  <a:pt x="346" y="163"/>
                  <a:pt x="298" y="172"/>
                  <a:pt x="230" y="172"/>
                </a:cubicBezTo>
                <a:close/>
                <a:moveTo>
                  <a:pt x="39" y="105"/>
                </a:moveTo>
                <a:lnTo>
                  <a:pt x="39" y="105"/>
                </a:lnTo>
                <a:cubicBezTo>
                  <a:pt x="48" y="105"/>
                  <a:pt x="58" y="115"/>
                  <a:pt x="96" y="115"/>
                </a:cubicBezTo>
                <a:cubicBezTo>
                  <a:pt x="135" y="125"/>
                  <a:pt x="183" y="125"/>
                  <a:pt x="230" y="125"/>
                </a:cubicBezTo>
                <a:cubicBezTo>
                  <a:pt x="288" y="125"/>
                  <a:pt x="336" y="125"/>
                  <a:pt x="365" y="115"/>
                </a:cubicBezTo>
                <a:cubicBezTo>
                  <a:pt x="413" y="115"/>
                  <a:pt x="422" y="105"/>
                  <a:pt x="432" y="105"/>
                </a:cubicBezTo>
                <a:cubicBezTo>
                  <a:pt x="432" y="57"/>
                  <a:pt x="432" y="57"/>
                  <a:pt x="432" y="57"/>
                </a:cubicBezTo>
                <a:cubicBezTo>
                  <a:pt x="422" y="67"/>
                  <a:pt x="403" y="67"/>
                  <a:pt x="394" y="67"/>
                </a:cubicBezTo>
                <a:cubicBezTo>
                  <a:pt x="355" y="76"/>
                  <a:pt x="307" y="86"/>
                  <a:pt x="250" y="86"/>
                </a:cubicBezTo>
                <a:cubicBezTo>
                  <a:pt x="240" y="86"/>
                  <a:pt x="230" y="86"/>
                  <a:pt x="221" y="86"/>
                </a:cubicBezTo>
                <a:cubicBezTo>
                  <a:pt x="164" y="86"/>
                  <a:pt x="115" y="76"/>
                  <a:pt x="77" y="67"/>
                </a:cubicBezTo>
                <a:cubicBezTo>
                  <a:pt x="58" y="67"/>
                  <a:pt x="48" y="67"/>
                  <a:pt x="39" y="57"/>
                </a:cubicBezTo>
                <a:lnTo>
                  <a:pt x="39" y="105"/>
                </a:lnTo>
                <a:close/>
                <a:moveTo>
                  <a:pt x="432" y="105"/>
                </a:moveTo>
                <a:lnTo>
                  <a:pt x="432" y="105"/>
                </a:lnTo>
                <a:close/>
                <a:moveTo>
                  <a:pt x="39" y="19"/>
                </a:moveTo>
                <a:lnTo>
                  <a:pt x="39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409">
            <a:extLst>
              <a:ext uri="{FF2B5EF4-FFF2-40B4-BE49-F238E27FC236}">
                <a16:creationId xmlns:a16="http://schemas.microsoft.com/office/drawing/2014/main" id="{E7E5AFC2-C26F-AC45-914B-0F6C5D9F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344261"/>
            <a:ext cx="443268" cy="161563"/>
          </a:xfrm>
          <a:custGeom>
            <a:avLst/>
            <a:gdLst>
              <a:gd name="T0" fmla="*/ 230 w 471"/>
              <a:gd name="T1" fmla="*/ 173 h 174"/>
              <a:gd name="T2" fmla="*/ 230 w 471"/>
              <a:gd name="T3" fmla="*/ 173 h 174"/>
              <a:gd name="T4" fmla="*/ 77 w 471"/>
              <a:gd name="T5" fmla="*/ 163 h 174"/>
              <a:gd name="T6" fmla="*/ 29 w 471"/>
              <a:gd name="T7" fmla="*/ 144 h 174"/>
              <a:gd name="T8" fmla="*/ 0 w 471"/>
              <a:gd name="T9" fmla="*/ 106 h 174"/>
              <a:gd name="T10" fmla="*/ 0 w 471"/>
              <a:gd name="T11" fmla="*/ 19 h 174"/>
              <a:gd name="T12" fmla="*/ 20 w 471"/>
              <a:gd name="T13" fmla="*/ 0 h 174"/>
              <a:gd name="T14" fmla="*/ 20 w 471"/>
              <a:gd name="T15" fmla="*/ 0 h 174"/>
              <a:gd name="T16" fmla="*/ 39 w 471"/>
              <a:gd name="T17" fmla="*/ 19 h 174"/>
              <a:gd name="T18" fmla="*/ 96 w 471"/>
              <a:gd name="T19" fmla="*/ 29 h 174"/>
              <a:gd name="T20" fmla="*/ 221 w 471"/>
              <a:gd name="T21" fmla="*/ 48 h 174"/>
              <a:gd name="T22" fmla="*/ 250 w 471"/>
              <a:gd name="T23" fmla="*/ 48 h 174"/>
              <a:gd name="T24" fmla="*/ 374 w 471"/>
              <a:gd name="T25" fmla="*/ 29 h 174"/>
              <a:gd name="T26" fmla="*/ 432 w 471"/>
              <a:gd name="T27" fmla="*/ 19 h 174"/>
              <a:gd name="T28" fmla="*/ 451 w 471"/>
              <a:gd name="T29" fmla="*/ 0 h 174"/>
              <a:gd name="T30" fmla="*/ 451 w 471"/>
              <a:gd name="T31" fmla="*/ 0 h 174"/>
              <a:gd name="T32" fmla="*/ 470 w 471"/>
              <a:gd name="T33" fmla="*/ 19 h 174"/>
              <a:gd name="T34" fmla="*/ 470 w 471"/>
              <a:gd name="T35" fmla="*/ 19 h 174"/>
              <a:gd name="T36" fmla="*/ 470 w 471"/>
              <a:gd name="T37" fmla="*/ 19 h 174"/>
              <a:gd name="T38" fmla="*/ 470 w 471"/>
              <a:gd name="T39" fmla="*/ 19 h 174"/>
              <a:gd name="T40" fmla="*/ 470 w 471"/>
              <a:gd name="T41" fmla="*/ 106 h 174"/>
              <a:gd name="T42" fmla="*/ 394 w 471"/>
              <a:gd name="T43" fmla="*/ 163 h 174"/>
              <a:gd name="T44" fmla="*/ 230 w 471"/>
              <a:gd name="T45" fmla="*/ 173 h 174"/>
              <a:gd name="T46" fmla="*/ 39 w 471"/>
              <a:gd name="T47" fmla="*/ 106 h 174"/>
              <a:gd name="T48" fmla="*/ 39 w 471"/>
              <a:gd name="T49" fmla="*/ 106 h 174"/>
              <a:gd name="T50" fmla="*/ 96 w 471"/>
              <a:gd name="T51" fmla="*/ 125 h 174"/>
              <a:gd name="T52" fmla="*/ 230 w 471"/>
              <a:gd name="T53" fmla="*/ 134 h 174"/>
              <a:gd name="T54" fmla="*/ 365 w 471"/>
              <a:gd name="T55" fmla="*/ 125 h 174"/>
              <a:gd name="T56" fmla="*/ 432 w 471"/>
              <a:gd name="T57" fmla="*/ 106 h 174"/>
              <a:gd name="T58" fmla="*/ 432 w 471"/>
              <a:gd name="T59" fmla="*/ 58 h 174"/>
              <a:gd name="T60" fmla="*/ 394 w 471"/>
              <a:gd name="T61" fmla="*/ 67 h 174"/>
              <a:gd name="T62" fmla="*/ 250 w 471"/>
              <a:gd name="T63" fmla="*/ 86 h 174"/>
              <a:gd name="T64" fmla="*/ 221 w 471"/>
              <a:gd name="T65" fmla="*/ 86 h 174"/>
              <a:gd name="T66" fmla="*/ 77 w 471"/>
              <a:gd name="T67" fmla="*/ 67 h 174"/>
              <a:gd name="T68" fmla="*/ 39 w 471"/>
              <a:gd name="T69" fmla="*/ 58 h 174"/>
              <a:gd name="T70" fmla="*/ 39 w 471"/>
              <a:gd name="T71" fmla="*/ 106 h 174"/>
              <a:gd name="T72" fmla="*/ 432 w 471"/>
              <a:gd name="T73" fmla="*/ 106 h 174"/>
              <a:gd name="T74" fmla="*/ 432 w 471"/>
              <a:gd name="T75" fmla="*/ 106 h 174"/>
              <a:gd name="T76" fmla="*/ 39 w 471"/>
              <a:gd name="T77" fmla="*/ 19 h 174"/>
              <a:gd name="T78" fmla="*/ 39 w 471"/>
              <a:gd name="T79" fmla="*/ 1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74">
                <a:moveTo>
                  <a:pt x="230" y="173"/>
                </a:moveTo>
                <a:lnTo>
                  <a:pt x="230" y="173"/>
                </a:lnTo>
                <a:cubicBezTo>
                  <a:pt x="173" y="173"/>
                  <a:pt x="115" y="173"/>
                  <a:pt x="77" y="163"/>
                </a:cubicBezTo>
                <a:cubicBezTo>
                  <a:pt x="58" y="154"/>
                  <a:pt x="39" y="154"/>
                  <a:pt x="29" y="144"/>
                </a:cubicBezTo>
                <a:cubicBezTo>
                  <a:pt x="10" y="134"/>
                  <a:pt x="0" y="125"/>
                  <a:pt x="0" y="10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10"/>
                  <a:pt x="39" y="19"/>
                </a:cubicBezTo>
                <a:cubicBezTo>
                  <a:pt x="39" y="19"/>
                  <a:pt x="58" y="29"/>
                  <a:pt x="96" y="29"/>
                </a:cubicBezTo>
                <a:cubicBezTo>
                  <a:pt x="125" y="39"/>
                  <a:pt x="173" y="39"/>
                  <a:pt x="221" y="48"/>
                </a:cubicBezTo>
                <a:cubicBezTo>
                  <a:pt x="230" y="48"/>
                  <a:pt x="240" y="48"/>
                  <a:pt x="250" y="48"/>
                </a:cubicBezTo>
                <a:cubicBezTo>
                  <a:pt x="298" y="39"/>
                  <a:pt x="336" y="39"/>
                  <a:pt x="374" y="29"/>
                </a:cubicBezTo>
                <a:cubicBezTo>
                  <a:pt x="413" y="29"/>
                  <a:pt x="422" y="19"/>
                  <a:pt x="432" y="19"/>
                </a:cubicBezTo>
                <a:cubicBezTo>
                  <a:pt x="432" y="10"/>
                  <a:pt x="442" y="0"/>
                  <a:pt x="451" y="0"/>
                </a:cubicBezTo>
                <a:lnTo>
                  <a:pt x="451" y="0"/>
                </a:lnTo>
                <a:cubicBezTo>
                  <a:pt x="461" y="0"/>
                  <a:pt x="470" y="10"/>
                  <a:pt x="470" y="19"/>
                </a:cubicBezTo>
                <a:lnTo>
                  <a:pt x="470" y="19"/>
                </a:lnTo>
                <a:lnTo>
                  <a:pt x="470" y="19"/>
                </a:lnTo>
                <a:lnTo>
                  <a:pt x="470" y="19"/>
                </a:lnTo>
                <a:cubicBezTo>
                  <a:pt x="470" y="106"/>
                  <a:pt x="470" y="106"/>
                  <a:pt x="470" y="106"/>
                </a:cubicBezTo>
                <a:cubicBezTo>
                  <a:pt x="470" y="144"/>
                  <a:pt x="422" y="154"/>
                  <a:pt x="394" y="163"/>
                </a:cubicBezTo>
                <a:cubicBezTo>
                  <a:pt x="346" y="173"/>
                  <a:pt x="298" y="173"/>
                  <a:pt x="230" y="173"/>
                </a:cubicBezTo>
                <a:close/>
                <a:moveTo>
                  <a:pt x="39" y="106"/>
                </a:moveTo>
                <a:lnTo>
                  <a:pt x="39" y="106"/>
                </a:lnTo>
                <a:cubicBezTo>
                  <a:pt x="48" y="106"/>
                  <a:pt x="58" y="115"/>
                  <a:pt x="96" y="125"/>
                </a:cubicBezTo>
                <a:cubicBezTo>
                  <a:pt x="135" y="125"/>
                  <a:pt x="183" y="134"/>
                  <a:pt x="230" y="134"/>
                </a:cubicBezTo>
                <a:cubicBezTo>
                  <a:pt x="288" y="134"/>
                  <a:pt x="336" y="125"/>
                  <a:pt x="365" y="125"/>
                </a:cubicBezTo>
                <a:cubicBezTo>
                  <a:pt x="413" y="115"/>
                  <a:pt x="422" y="106"/>
                  <a:pt x="432" y="106"/>
                </a:cubicBezTo>
                <a:cubicBezTo>
                  <a:pt x="432" y="58"/>
                  <a:pt x="432" y="58"/>
                  <a:pt x="432" y="58"/>
                </a:cubicBezTo>
                <a:cubicBezTo>
                  <a:pt x="422" y="67"/>
                  <a:pt x="403" y="67"/>
                  <a:pt x="394" y="67"/>
                </a:cubicBezTo>
                <a:cubicBezTo>
                  <a:pt x="355" y="77"/>
                  <a:pt x="307" y="86"/>
                  <a:pt x="250" y="86"/>
                </a:cubicBezTo>
                <a:cubicBezTo>
                  <a:pt x="240" y="86"/>
                  <a:pt x="230" y="86"/>
                  <a:pt x="221" y="86"/>
                </a:cubicBezTo>
                <a:cubicBezTo>
                  <a:pt x="164" y="86"/>
                  <a:pt x="115" y="77"/>
                  <a:pt x="77" y="67"/>
                </a:cubicBezTo>
                <a:cubicBezTo>
                  <a:pt x="58" y="67"/>
                  <a:pt x="48" y="67"/>
                  <a:pt x="39" y="58"/>
                </a:cubicBezTo>
                <a:lnTo>
                  <a:pt x="39" y="106"/>
                </a:lnTo>
                <a:close/>
                <a:moveTo>
                  <a:pt x="432" y="106"/>
                </a:moveTo>
                <a:lnTo>
                  <a:pt x="432" y="106"/>
                </a:lnTo>
                <a:close/>
                <a:moveTo>
                  <a:pt x="39" y="19"/>
                </a:moveTo>
                <a:lnTo>
                  <a:pt x="39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410">
            <a:extLst>
              <a:ext uri="{FF2B5EF4-FFF2-40B4-BE49-F238E27FC236}">
                <a16:creationId xmlns:a16="http://schemas.microsoft.com/office/drawing/2014/main" id="{AB36B58B-8082-B840-854B-893E7328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422970"/>
            <a:ext cx="443268" cy="173993"/>
          </a:xfrm>
          <a:custGeom>
            <a:avLst/>
            <a:gdLst>
              <a:gd name="T0" fmla="*/ 230 w 471"/>
              <a:gd name="T1" fmla="*/ 183 h 184"/>
              <a:gd name="T2" fmla="*/ 230 w 471"/>
              <a:gd name="T3" fmla="*/ 183 h 184"/>
              <a:gd name="T4" fmla="*/ 77 w 471"/>
              <a:gd name="T5" fmla="*/ 163 h 184"/>
              <a:gd name="T6" fmla="*/ 29 w 471"/>
              <a:gd name="T7" fmla="*/ 154 h 184"/>
              <a:gd name="T8" fmla="*/ 0 w 471"/>
              <a:gd name="T9" fmla="*/ 116 h 184"/>
              <a:gd name="T10" fmla="*/ 0 w 471"/>
              <a:gd name="T11" fmla="*/ 20 h 184"/>
              <a:gd name="T12" fmla="*/ 20 w 471"/>
              <a:gd name="T13" fmla="*/ 0 h 184"/>
              <a:gd name="T14" fmla="*/ 20 w 471"/>
              <a:gd name="T15" fmla="*/ 0 h 184"/>
              <a:gd name="T16" fmla="*/ 39 w 471"/>
              <a:gd name="T17" fmla="*/ 20 h 184"/>
              <a:gd name="T18" fmla="*/ 96 w 471"/>
              <a:gd name="T19" fmla="*/ 39 h 184"/>
              <a:gd name="T20" fmla="*/ 221 w 471"/>
              <a:gd name="T21" fmla="*/ 48 h 184"/>
              <a:gd name="T22" fmla="*/ 250 w 471"/>
              <a:gd name="T23" fmla="*/ 48 h 184"/>
              <a:gd name="T24" fmla="*/ 374 w 471"/>
              <a:gd name="T25" fmla="*/ 39 h 184"/>
              <a:gd name="T26" fmla="*/ 432 w 471"/>
              <a:gd name="T27" fmla="*/ 20 h 184"/>
              <a:gd name="T28" fmla="*/ 451 w 471"/>
              <a:gd name="T29" fmla="*/ 0 h 184"/>
              <a:gd name="T30" fmla="*/ 451 w 471"/>
              <a:gd name="T31" fmla="*/ 0 h 184"/>
              <a:gd name="T32" fmla="*/ 470 w 471"/>
              <a:gd name="T33" fmla="*/ 20 h 184"/>
              <a:gd name="T34" fmla="*/ 470 w 471"/>
              <a:gd name="T35" fmla="*/ 20 h 184"/>
              <a:gd name="T36" fmla="*/ 470 w 471"/>
              <a:gd name="T37" fmla="*/ 20 h 184"/>
              <a:gd name="T38" fmla="*/ 470 w 471"/>
              <a:gd name="T39" fmla="*/ 20 h 184"/>
              <a:gd name="T40" fmla="*/ 470 w 471"/>
              <a:gd name="T41" fmla="*/ 116 h 184"/>
              <a:gd name="T42" fmla="*/ 394 w 471"/>
              <a:gd name="T43" fmla="*/ 163 h 184"/>
              <a:gd name="T44" fmla="*/ 230 w 471"/>
              <a:gd name="T45" fmla="*/ 183 h 184"/>
              <a:gd name="T46" fmla="*/ 39 w 471"/>
              <a:gd name="T47" fmla="*/ 106 h 184"/>
              <a:gd name="T48" fmla="*/ 39 w 471"/>
              <a:gd name="T49" fmla="*/ 106 h 184"/>
              <a:gd name="T50" fmla="*/ 96 w 471"/>
              <a:gd name="T51" fmla="*/ 125 h 184"/>
              <a:gd name="T52" fmla="*/ 230 w 471"/>
              <a:gd name="T53" fmla="*/ 135 h 184"/>
              <a:gd name="T54" fmla="*/ 365 w 471"/>
              <a:gd name="T55" fmla="*/ 125 h 184"/>
              <a:gd name="T56" fmla="*/ 432 w 471"/>
              <a:gd name="T57" fmla="*/ 106 h 184"/>
              <a:gd name="T58" fmla="*/ 432 w 471"/>
              <a:gd name="T59" fmla="*/ 68 h 184"/>
              <a:gd name="T60" fmla="*/ 394 w 471"/>
              <a:gd name="T61" fmla="*/ 77 h 184"/>
              <a:gd name="T62" fmla="*/ 250 w 471"/>
              <a:gd name="T63" fmla="*/ 87 h 184"/>
              <a:gd name="T64" fmla="*/ 221 w 471"/>
              <a:gd name="T65" fmla="*/ 87 h 184"/>
              <a:gd name="T66" fmla="*/ 77 w 471"/>
              <a:gd name="T67" fmla="*/ 77 h 184"/>
              <a:gd name="T68" fmla="*/ 39 w 471"/>
              <a:gd name="T69" fmla="*/ 68 h 184"/>
              <a:gd name="T70" fmla="*/ 39 w 471"/>
              <a:gd name="T71" fmla="*/ 106 h 184"/>
              <a:gd name="T72" fmla="*/ 432 w 471"/>
              <a:gd name="T73" fmla="*/ 116 h 184"/>
              <a:gd name="T74" fmla="*/ 432 w 471"/>
              <a:gd name="T75" fmla="*/ 116 h 184"/>
              <a:gd name="T76" fmla="*/ 39 w 471"/>
              <a:gd name="T77" fmla="*/ 20 h 184"/>
              <a:gd name="T78" fmla="*/ 39 w 471"/>
              <a:gd name="T7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84">
                <a:moveTo>
                  <a:pt x="230" y="183"/>
                </a:moveTo>
                <a:lnTo>
                  <a:pt x="230" y="183"/>
                </a:lnTo>
                <a:cubicBezTo>
                  <a:pt x="173" y="183"/>
                  <a:pt x="115" y="173"/>
                  <a:pt x="77" y="163"/>
                </a:cubicBezTo>
                <a:cubicBezTo>
                  <a:pt x="58" y="163"/>
                  <a:pt x="39" y="154"/>
                  <a:pt x="29" y="154"/>
                </a:cubicBezTo>
                <a:cubicBezTo>
                  <a:pt x="10" y="144"/>
                  <a:pt x="0" y="125"/>
                  <a:pt x="0" y="11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10"/>
                  <a:pt x="39" y="20"/>
                </a:cubicBezTo>
                <a:cubicBezTo>
                  <a:pt x="39" y="20"/>
                  <a:pt x="58" y="29"/>
                  <a:pt x="96" y="39"/>
                </a:cubicBezTo>
                <a:cubicBezTo>
                  <a:pt x="125" y="39"/>
                  <a:pt x="173" y="48"/>
                  <a:pt x="221" y="48"/>
                </a:cubicBezTo>
                <a:cubicBezTo>
                  <a:pt x="230" y="48"/>
                  <a:pt x="240" y="48"/>
                  <a:pt x="250" y="48"/>
                </a:cubicBezTo>
                <a:cubicBezTo>
                  <a:pt x="298" y="48"/>
                  <a:pt x="336" y="39"/>
                  <a:pt x="374" y="39"/>
                </a:cubicBezTo>
                <a:cubicBezTo>
                  <a:pt x="413" y="29"/>
                  <a:pt x="422" y="20"/>
                  <a:pt x="432" y="20"/>
                </a:cubicBezTo>
                <a:cubicBezTo>
                  <a:pt x="432" y="10"/>
                  <a:pt x="442" y="0"/>
                  <a:pt x="451" y="0"/>
                </a:cubicBezTo>
                <a:lnTo>
                  <a:pt x="451" y="0"/>
                </a:lnTo>
                <a:cubicBezTo>
                  <a:pt x="461" y="0"/>
                  <a:pt x="470" y="10"/>
                  <a:pt x="470" y="20"/>
                </a:cubicBezTo>
                <a:lnTo>
                  <a:pt x="470" y="20"/>
                </a:lnTo>
                <a:lnTo>
                  <a:pt x="470" y="20"/>
                </a:lnTo>
                <a:lnTo>
                  <a:pt x="470" y="20"/>
                </a:lnTo>
                <a:cubicBezTo>
                  <a:pt x="470" y="116"/>
                  <a:pt x="470" y="116"/>
                  <a:pt x="470" y="116"/>
                </a:cubicBezTo>
                <a:cubicBezTo>
                  <a:pt x="470" y="144"/>
                  <a:pt x="422" y="154"/>
                  <a:pt x="394" y="163"/>
                </a:cubicBezTo>
                <a:cubicBezTo>
                  <a:pt x="346" y="173"/>
                  <a:pt x="298" y="183"/>
                  <a:pt x="230" y="183"/>
                </a:cubicBezTo>
                <a:close/>
                <a:moveTo>
                  <a:pt x="39" y="106"/>
                </a:moveTo>
                <a:lnTo>
                  <a:pt x="39" y="106"/>
                </a:lnTo>
                <a:cubicBezTo>
                  <a:pt x="48" y="116"/>
                  <a:pt x="58" y="116"/>
                  <a:pt x="96" y="125"/>
                </a:cubicBezTo>
                <a:cubicBezTo>
                  <a:pt x="135" y="135"/>
                  <a:pt x="183" y="135"/>
                  <a:pt x="230" y="135"/>
                </a:cubicBezTo>
                <a:cubicBezTo>
                  <a:pt x="288" y="135"/>
                  <a:pt x="336" y="135"/>
                  <a:pt x="365" y="125"/>
                </a:cubicBezTo>
                <a:cubicBezTo>
                  <a:pt x="413" y="116"/>
                  <a:pt x="422" y="116"/>
                  <a:pt x="432" y="106"/>
                </a:cubicBezTo>
                <a:cubicBezTo>
                  <a:pt x="432" y="68"/>
                  <a:pt x="432" y="68"/>
                  <a:pt x="432" y="68"/>
                </a:cubicBezTo>
                <a:cubicBezTo>
                  <a:pt x="422" y="68"/>
                  <a:pt x="403" y="77"/>
                  <a:pt x="394" y="77"/>
                </a:cubicBezTo>
                <a:cubicBezTo>
                  <a:pt x="355" y="87"/>
                  <a:pt x="307" y="87"/>
                  <a:pt x="250" y="87"/>
                </a:cubicBezTo>
                <a:cubicBezTo>
                  <a:pt x="240" y="87"/>
                  <a:pt x="230" y="87"/>
                  <a:pt x="221" y="87"/>
                </a:cubicBezTo>
                <a:cubicBezTo>
                  <a:pt x="164" y="87"/>
                  <a:pt x="115" y="87"/>
                  <a:pt x="77" y="77"/>
                </a:cubicBezTo>
                <a:cubicBezTo>
                  <a:pt x="58" y="77"/>
                  <a:pt x="48" y="68"/>
                  <a:pt x="39" y="68"/>
                </a:cubicBezTo>
                <a:lnTo>
                  <a:pt x="39" y="106"/>
                </a:lnTo>
                <a:close/>
                <a:moveTo>
                  <a:pt x="432" y="116"/>
                </a:moveTo>
                <a:lnTo>
                  <a:pt x="432" y="116"/>
                </a:lnTo>
                <a:close/>
                <a:moveTo>
                  <a:pt x="39" y="20"/>
                </a:moveTo>
                <a:lnTo>
                  <a:pt x="39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411">
            <a:extLst>
              <a:ext uri="{FF2B5EF4-FFF2-40B4-BE49-F238E27FC236}">
                <a16:creationId xmlns:a16="http://schemas.microsoft.com/office/drawing/2014/main" id="{36147C0D-2A6D-AF49-B759-E8A485B4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170268"/>
            <a:ext cx="443268" cy="169849"/>
          </a:xfrm>
          <a:custGeom>
            <a:avLst/>
            <a:gdLst>
              <a:gd name="T0" fmla="*/ 230 w 471"/>
              <a:gd name="T1" fmla="*/ 182 h 183"/>
              <a:gd name="T2" fmla="*/ 230 w 471"/>
              <a:gd name="T3" fmla="*/ 182 h 183"/>
              <a:gd name="T4" fmla="*/ 77 w 471"/>
              <a:gd name="T5" fmla="*/ 163 h 183"/>
              <a:gd name="T6" fmla="*/ 29 w 471"/>
              <a:gd name="T7" fmla="*/ 153 h 183"/>
              <a:gd name="T8" fmla="*/ 0 w 471"/>
              <a:gd name="T9" fmla="*/ 115 h 183"/>
              <a:gd name="T10" fmla="*/ 0 w 471"/>
              <a:gd name="T11" fmla="*/ 19 h 183"/>
              <a:gd name="T12" fmla="*/ 20 w 471"/>
              <a:gd name="T13" fmla="*/ 0 h 183"/>
              <a:gd name="T14" fmla="*/ 20 w 471"/>
              <a:gd name="T15" fmla="*/ 0 h 183"/>
              <a:gd name="T16" fmla="*/ 39 w 471"/>
              <a:gd name="T17" fmla="*/ 19 h 183"/>
              <a:gd name="T18" fmla="*/ 96 w 471"/>
              <a:gd name="T19" fmla="*/ 38 h 183"/>
              <a:gd name="T20" fmla="*/ 221 w 471"/>
              <a:gd name="T21" fmla="*/ 48 h 183"/>
              <a:gd name="T22" fmla="*/ 250 w 471"/>
              <a:gd name="T23" fmla="*/ 48 h 183"/>
              <a:gd name="T24" fmla="*/ 374 w 471"/>
              <a:gd name="T25" fmla="*/ 38 h 183"/>
              <a:gd name="T26" fmla="*/ 432 w 471"/>
              <a:gd name="T27" fmla="*/ 19 h 183"/>
              <a:gd name="T28" fmla="*/ 451 w 471"/>
              <a:gd name="T29" fmla="*/ 0 h 183"/>
              <a:gd name="T30" fmla="*/ 451 w 471"/>
              <a:gd name="T31" fmla="*/ 0 h 183"/>
              <a:gd name="T32" fmla="*/ 470 w 471"/>
              <a:gd name="T33" fmla="*/ 19 h 183"/>
              <a:gd name="T34" fmla="*/ 470 w 471"/>
              <a:gd name="T35" fmla="*/ 19 h 183"/>
              <a:gd name="T36" fmla="*/ 470 w 471"/>
              <a:gd name="T37" fmla="*/ 19 h 183"/>
              <a:gd name="T38" fmla="*/ 470 w 471"/>
              <a:gd name="T39" fmla="*/ 19 h 183"/>
              <a:gd name="T40" fmla="*/ 470 w 471"/>
              <a:gd name="T41" fmla="*/ 115 h 183"/>
              <a:gd name="T42" fmla="*/ 394 w 471"/>
              <a:gd name="T43" fmla="*/ 163 h 183"/>
              <a:gd name="T44" fmla="*/ 230 w 471"/>
              <a:gd name="T45" fmla="*/ 182 h 183"/>
              <a:gd name="T46" fmla="*/ 39 w 471"/>
              <a:gd name="T47" fmla="*/ 105 h 183"/>
              <a:gd name="T48" fmla="*/ 39 w 471"/>
              <a:gd name="T49" fmla="*/ 105 h 183"/>
              <a:gd name="T50" fmla="*/ 96 w 471"/>
              <a:gd name="T51" fmla="*/ 125 h 183"/>
              <a:gd name="T52" fmla="*/ 230 w 471"/>
              <a:gd name="T53" fmla="*/ 134 h 183"/>
              <a:gd name="T54" fmla="*/ 365 w 471"/>
              <a:gd name="T55" fmla="*/ 125 h 183"/>
              <a:gd name="T56" fmla="*/ 432 w 471"/>
              <a:gd name="T57" fmla="*/ 105 h 183"/>
              <a:gd name="T58" fmla="*/ 432 w 471"/>
              <a:gd name="T59" fmla="*/ 67 h 183"/>
              <a:gd name="T60" fmla="*/ 394 w 471"/>
              <a:gd name="T61" fmla="*/ 77 h 183"/>
              <a:gd name="T62" fmla="*/ 250 w 471"/>
              <a:gd name="T63" fmla="*/ 86 h 183"/>
              <a:gd name="T64" fmla="*/ 221 w 471"/>
              <a:gd name="T65" fmla="*/ 86 h 183"/>
              <a:gd name="T66" fmla="*/ 77 w 471"/>
              <a:gd name="T67" fmla="*/ 77 h 183"/>
              <a:gd name="T68" fmla="*/ 39 w 471"/>
              <a:gd name="T69" fmla="*/ 67 h 183"/>
              <a:gd name="T70" fmla="*/ 39 w 471"/>
              <a:gd name="T71" fmla="*/ 105 h 183"/>
              <a:gd name="T72" fmla="*/ 432 w 471"/>
              <a:gd name="T73" fmla="*/ 115 h 183"/>
              <a:gd name="T74" fmla="*/ 432 w 471"/>
              <a:gd name="T75" fmla="*/ 115 h 183"/>
              <a:gd name="T76" fmla="*/ 39 w 471"/>
              <a:gd name="T77" fmla="*/ 19 h 183"/>
              <a:gd name="T78" fmla="*/ 39 w 471"/>
              <a:gd name="T7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83">
                <a:moveTo>
                  <a:pt x="230" y="182"/>
                </a:moveTo>
                <a:lnTo>
                  <a:pt x="230" y="182"/>
                </a:lnTo>
                <a:cubicBezTo>
                  <a:pt x="173" y="182"/>
                  <a:pt x="115" y="172"/>
                  <a:pt x="77" y="163"/>
                </a:cubicBezTo>
                <a:cubicBezTo>
                  <a:pt x="58" y="163"/>
                  <a:pt x="39" y="153"/>
                  <a:pt x="29" y="153"/>
                </a:cubicBezTo>
                <a:cubicBezTo>
                  <a:pt x="10" y="144"/>
                  <a:pt x="0" y="125"/>
                  <a:pt x="0" y="11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9"/>
                  <a:pt x="39" y="19"/>
                </a:cubicBezTo>
                <a:cubicBezTo>
                  <a:pt x="39" y="19"/>
                  <a:pt x="58" y="29"/>
                  <a:pt x="96" y="38"/>
                </a:cubicBezTo>
                <a:cubicBezTo>
                  <a:pt x="125" y="38"/>
                  <a:pt x="173" y="48"/>
                  <a:pt x="221" y="48"/>
                </a:cubicBezTo>
                <a:cubicBezTo>
                  <a:pt x="230" y="48"/>
                  <a:pt x="240" y="48"/>
                  <a:pt x="250" y="48"/>
                </a:cubicBezTo>
                <a:cubicBezTo>
                  <a:pt x="298" y="48"/>
                  <a:pt x="336" y="38"/>
                  <a:pt x="374" y="38"/>
                </a:cubicBezTo>
                <a:cubicBezTo>
                  <a:pt x="413" y="29"/>
                  <a:pt x="422" y="19"/>
                  <a:pt x="432" y="19"/>
                </a:cubicBezTo>
                <a:cubicBezTo>
                  <a:pt x="432" y="9"/>
                  <a:pt x="442" y="0"/>
                  <a:pt x="451" y="0"/>
                </a:cubicBezTo>
                <a:lnTo>
                  <a:pt x="451" y="0"/>
                </a:lnTo>
                <a:cubicBezTo>
                  <a:pt x="461" y="0"/>
                  <a:pt x="470" y="9"/>
                  <a:pt x="470" y="19"/>
                </a:cubicBezTo>
                <a:lnTo>
                  <a:pt x="470" y="19"/>
                </a:lnTo>
                <a:lnTo>
                  <a:pt x="470" y="19"/>
                </a:lnTo>
                <a:lnTo>
                  <a:pt x="470" y="19"/>
                </a:lnTo>
                <a:cubicBezTo>
                  <a:pt x="470" y="115"/>
                  <a:pt x="470" y="115"/>
                  <a:pt x="470" y="115"/>
                </a:cubicBezTo>
                <a:cubicBezTo>
                  <a:pt x="470" y="144"/>
                  <a:pt x="422" y="153"/>
                  <a:pt x="394" y="163"/>
                </a:cubicBezTo>
                <a:cubicBezTo>
                  <a:pt x="346" y="172"/>
                  <a:pt x="298" y="182"/>
                  <a:pt x="230" y="182"/>
                </a:cubicBezTo>
                <a:close/>
                <a:moveTo>
                  <a:pt x="39" y="105"/>
                </a:moveTo>
                <a:lnTo>
                  <a:pt x="39" y="105"/>
                </a:lnTo>
                <a:cubicBezTo>
                  <a:pt x="48" y="115"/>
                  <a:pt x="58" y="115"/>
                  <a:pt x="96" y="125"/>
                </a:cubicBezTo>
                <a:cubicBezTo>
                  <a:pt x="135" y="134"/>
                  <a:pt x="183" y="134"/>
                  <a:pt x="230" y="134"/>
                </a:cubicBezTo>
                <a:cubicBezTo>
                  <a:pt x="288" y="134"/>
                  <a:pt x="336" y="134"/>
                  <a:pt x="365" y="125"/>
                </a:cubicBezTo>
                <a:cubicBezTo>
                  <a:pt x="413" y="115"/>
                  <a:pt x="422" y="115"/>
                  <a:pt x="432" y="105"/>
                </a:cubicBezTo>
                <a:cubicBezTo>
                  <a:pt x="432" y="67"/>
                  <a:pt x="432" y="67"/>
                  <a:pt x="432" y="67"/>
                </a:cubicBezTo>
                <a:cubicBezTo>
                  <a:pt x="422" y="67"/>
                  <a:pt x="403" y="77"/>
                  <a:pt x="394" y="77"/>
                </a:cubicBezTo>
                <a:cubicBezTo>
                  <a:pt x="355" y="86"/>
                  <a:pt x="307" y="86"/>
                  <a:pt x="250" y="86"/>
                </a:cubicBezTo>
                <a:cubicBezTo>
                  <a:pt x="240" y="86"/>
                  <a:pt x="230" y="86"/>
                  <a:pt x="221" y="86"/>
                </a:cubicBezTo>
                <a:cubicBezTo>
                  <a:pt x="164" y="86"/>
                  <a:pt x="115" y="86"/>
                  <a:pt x="77" y="77"/>
                </a:cubicBezTo>
                <a:cubicBezTo>
                  <a:pt x="58" y="77"/>
                  <a:pt x="48" y="67"/>
                  <a:pt x="39" y="67"/>
                </a:cubicBezTo>
                <a:lnTo>
                  <a:pt x="39" y="105"/>
                </a:lnTo>
                <a:close/>
                <a:moveTo>
                  <a:pt x="432" y="115"/>
                </a:moveTo>
                <a:lnTo>
                  <a:pt x="432" y="115"/>
                </a:lnTo>
                <a:close/>
                <a:moveTo>
                  <a:pt x="39" y="19"/>
                </a:moveTo>
                <a:lnTo>
                  <a:pt x="39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412">
            <a:extLst>
              <a:ext uri="{FF2B5EF4-FFF2-40B4-BE49-F238E27FC236}">
                <a16:creationId xmlns:a16="http://schemas.microsoft.com/office/drawing/2014/main" id="{822C5143-3CA7-2C44-BE4C-DB212756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045988"/>
            <a:ext cx="443268" cy="128422"/>
          </a:xfrm>
          <a:custGeom>
            <a:avLst/>
            <a:gdLst>
              <a:gd name="T0" fmla="*/ 230 w 471"/>
              <a:gd name="T1" fmla="*/ 134 h 135"/>
              <a:gd name="T2" fmla="*/ 230 w 471"/>
              <a:gd name="T3" fmla="*/ 134 h 135"/>
              <a:gd name="T4" fmla="*/ 221 w 471"/>
              <a:gd name="T5" fmla="*/ 134 h 135"/>
              <a:gd name="T6" fmla="*/ 77 w 471"/>
              <a:gd name="T7" fmla="*/ 115 h 135"/>
              <a:gd name="T8" fmla="*/ 0 w 471"/>
              <a:gd name="T9" fmla="*/ 67 h 135"/>
              <a:gd name="T10" fmla="*/ 77 w 471"/>
              <a:gd name="T11" fmla="*/ 19 h 135"/>
              <a:gd name="T12" fmla="*/ 230 w 471"/>
              <a:gd name="T13" fmla="*/ 0 h 135"/>
              <a:gd name="T14" fmla="*/ 394 w 471"/>
              <a:gd name="T15" fmla="*/ 19 h 135"/>
              <a:gd name="T16" fmla="*/ 442 w 471"/>
              <a:gd name="T17" fmla="*/ 28 h 135"/>
              <a:gd name="T18" fmla="*/ 470 w 471"/>
              <a:gd name="T19" fmla="*/ 67 h 135"/>
              <a:gd name="T20" fmla="*/ 394 w 471"/>
              <a:gd name="T21" fmla="*/ 115 h 135"/>
              <a:gd name="T22" fmla="*/ 250 w 471"/>
              <a:gd name="T23" fmla="*/ 134 h 135"/>
              <a:gd name="T24" fmla="*/ 230 w 471"/>
              <a:gd name="T25" fmla="*/ 134 h 135"/>
              <a:gd name="T26" fmla="*/ 48 w 471"/>
              <a:gd name="T27" fmla="*/ 67 h 135"/>
              <a:gd name="T28" fmla="*/ 48 w 471"/>
              <a:gd name="T29" fmla="*/ 67 h 135"/>
              <a:gd name="T30" fmla="*/ 96 w 471"/>
              <a:gd name="T31" fmla="*/ 76 h 135"/>
              <a:gd name="T32" fmla="*/ 221 w 471"/>
              <a:gd name="T33" fmla="*/ 96 h 135"/>
              <a:gd name="T34" fmla="*/ 250 w 471"/>
              <a:gd name="T35" fmla="*/ 96 h 135"/>
              <a:gd name="T36" fmla="*/ 374 w 471"/>
              <a:gd name="T37" fmla="*/ 76 h 135"/>
              <a:gd name="T38" fmla="*/ 422 w 471"/>
              <a:gd name="T39" fmla="*/ 67 h 135"/>
              <a:gd name="T40" fmla="*/ 374 w 471"/>
              <a:gd name="T41" fmla="*/ 57 h 135"/>
              <a:gd name="T42" fmla="*/ 230 w 471"/>
              <a:gd name="T43" fmla="*/ 48 h 135"/>
              <a:gd name="T44" fmla="*/ 96 w 471"/>
              <a:gd name="T45" fmla="*/ 57 h 135"/>
              <a:gd name="T46" fmla="*/ 48 w 471"/>
              <a:gd name="T47" fmla="*/ 67 h 135"/>
              <a:gd name="T48" fmla="*/ 432 w 471"/>
              <a:gd name="T49" fmla="*/ 76 h 135"/>
              <a:gd name="T50" fmla="*/ 432 w 471"/>
              <a:gd name="T51" fmla="*/ 7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1" h="135">
                <a:moveTo>
                  <a:pt x="230" y="134"/>
                </a:moveTo>
                <a:lnTo>
                  <a:pt x="230" y="134"/>
                </a:lnTo>
                <a:lnTo>
                  <a:pt x="221" y="134"/>
                </a:lnTo>
                <a:cubicBezTo>
                  <a:pt x="164" y="134"/>
                  <a:pt x="115" y="124"/>
                  <a:pt x="77" y="115"/>
                </a:cubicBezTo>
                <a:cubicBezTo>
                  <a:pt x="39" y="115"/>
                  <a:pt x="0" y="96"/>
                  <a:pt x="0" y="67"/>
                </a:cubicBezTo>
                <a:cubicBezTo>
                  <a:pt x="0" y="38"/>
                  <a:pt x="39" y="19"/>
                  <a:pt x="77" y="19"/>
                </a:cubicBezTo>
                <a:cubicBezTo>
                  <a:pt x="115" y="9"/>
                  <a:pt x="173" y="0"/>
                  <a:pt x="230" y="0"/>
                </a:cubicBezTo>
                <a:cubicBezTo>
                  <a:pt x="298" y="0"/>
                  <a:pt x="346" y="9"/>
                  <a:pt x="394" y="19"/>
                </a:cubicBezTo>
                <a:cubicBezTo>
                  <a:pt x="413" y="19"/>
                  <a:pt x="432" y="28"/>
                  <a:pt x="442" y="28"/>
                </a:cubicBezTo>
                <a:cubicBezTo>
                  <a:pt x="461" y="38"/>
                  <a:pt x="470" y="57"/>
                  <a:pt x="470" y="67"/>
                </a:cubicBezTo>
                <a:cubicBezTo>
                  <a:pt x="470" y="96"/>
                  <a:pt x="432" y="115"/>
                  <a:pt x="394" y="115"/>
                </a:cubicBezTo>
                <a:cubicBezTo>
                  <a:pt x="355" y="124"/>
                  <a:pt x="307" y="134"/>
                  <a:pt x="250" y="134"/>
                </a:cubicBezTo>
                <a:cubicBezTo>
                  <a:pt x="250" y="134"/>
                  <a:pt x="240" y="134"/>
                  <a:pt x="230" y="134"/>
                </a:cubicBezTo>
                <a:close/>
                <a:moveTo>
                  <a:pt x="48" y="67"/>
                </a:moveTo>
                <a:lnTo>
                  <a:pt x="48" y="67"/>
                </a:lnTo>
                <a:cubicBezTo>
                  <a:pt x="58" y="76"/>
                  <a:pt x="67" y="76"/>
                  <a:pt x="96" y="76"/>
                </a:cubicBezTo>
                <a:cubicBezTo>
                  <a:pt x="125" y="86"/>
                  <a:pt x="173" y="96"/>
                  <a:pt x="221" y="96"/>
                </a:cubicBezTo>
                <a:cubicBezTo>
                  <a:pt x="230" y="96"/>
                  <a:pt x="240" y="96"/>
                  <a:pt x="250" y="96"/>
                </a:cubicBezTo>
                <a:cubicBezTo>
                  <a:pt x="298" y="96"/>
                  <a:pt x="336" y="86"/>
                  <a:pt x="374" y="76"/>
                </a:cubicBezTo>
                <a:cubicBezTo>
                  <a:pt x="403" y="76"/>
                  <a:pt x="413" y="76"/>
                  <a:pt x="422" y="67"/>
                </a:cubicBezTo>
                <a:cubicBezTo>
                  <a:pt x="413" y="67"/>
                  <a:pt x="394" y="57"/>
                  <a:pt x="374" y="57"/>
                </a:cubicBezTo>
                <a:cubicBezTo>
                  <a:pt x="336" y="48"/>
                  <a:pt x="288" y="48"/>
                  <a:pt x="230" y="48"/>
                </a:cubicBezTo>
                <a:cubicBezTo>
                  <a:pt x="183" y="48"/>
                  <a:pt x="135" y="48"/>
                  <a:pt x="96" y="57"/>
                </a:cubicBezTo>
                <a:cubicBezTo>
                  <a:pt x="77" y="57"/>
                  <a:pt x="58" y="67"/>
                  <a:pt x="48" y="67"/>
                </a:cubicBezTo>
                <a:close/>
                <a:moveTo>
                  <a:pt x="432" y="76"/>
                </a:moveTo>
                <a:lnTo>
                  <a:pt x="43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413">
            <a:extLst>
              <a:ext uri="{FF2B5EF4-FFF2-40B4-BE49-F238E27FC236}">
                <a16:creationId xmlns:a16="http://schemas.microsoft.com/office/drawing/2014/main" id="{B23CA10F-EF3C-9E41-9908-8269F406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73" y="3091556"/>
            <a:ext cx="443268" cy="161566"/>
          </a:xfrm>
          <a:custGeom>
            <a:avLst/>
            <a:gdLst>
              <a:gd name="T0" fmla="*/ 230 w 471"/>
              <a:gd name="T1" fmla="*/ 172 h 173"/>
              <a:gd name="T2" fmla="*/ 230 w 471"/>
              <a:gd name="T3" fmla="*/ 172 h 173"/>
              <a:gd name="T4" fmla="*/ 77 w 471"/>
              <a:gd name="T5" fmla="*/ 163 h 173"/>
              <a:gd name="T6" fmla="*/ 29 w 471"/>
              <a:gd name="T7" fmla="*/ 144 h 173"/>
              <a:gd name="T8" fmla="*/ 0 w 471"/>
              <a:gd name="T9" fmla="*/ 105 h 173"/>
              <a:gd name="T10" fmla="*/ 0 w 471"/>
              <a:gd name="T11" fmla="*/ 19 h 173"/>
              <a:gd name="T12" fmla="*/ 20 w 471"/>
              <a:gd name="T13" fmla="*/ 0 h 173"/>
              <a:gd name="T14" fmla="*/ 20 w 471"/>
              <a:gd name="T15" fmla="*/ 0 h 173"/>
              <a:gd name="T16" fmla="*/ 39 w 471"/>
              <a:gd name="T17" fmla="*/ 19 h 173"/>
              <a:gd name="T18" fmla="*/ 96 w 471"/>
              <a:gd name="T19" fmla="*/ 28 h 173"/>
              <a:gd name="T20" fmla="*/ 221 w 471"/>
              <a:gd name="T21" fmla="*/ 48 h 173"/>
              <a:gd name="T22" fmla="*/ 250 w 471"/>
              <a:gd name="T23" fmla="*/ 48 h 173"/>
              <a:gd name="T24" fmla="*/ 374 w 471"/>
              <a:gd name="T25" fmla="*/ 28 h 173"/>
              <a:gd name="T26" fmla="*/ 432 w 471"/>
              <a:gd name="T27" fmla="*/ 19 h 173"/>
              <a:gd name="T28" fmla="*/ 451 w 471"/>
              <a:gd name="T29" fmla="*/ 0 h 173"/>
              <a:gd name="T30" fmla="*/ 451 w 471"/>
              <a:gd name="T31" fmla="*/ 0 h 173"/>
              <a:gd name="T32" fmla="*/ 470 w 471"/>
              <a:gd name="T33" fmla="*/ 19 h 173"/>
              <a:gd name="T34" fmla="*/ 470 w 471"/>
              <a:gd name="T35" fmla="*/ 19 h 173"/>
              <a:gd name="T36" fmla="*/ 470 w 471"/>
              <a:gd name="T37" fmla="*/ 19 h 173"/>
              <a:gd name="T38" fmla="*/ 470 w 471"/>
              <a:gd name="T39" fmla="*/ 19 h 173"/>
              <a:gd name="T40" fmla="*/ 470 w 471"/>
              <a:gd name="T41" fmla="*/ 105 h 173"/>
              <a:gd name="T42" fmla="*/ 394 w 471"/>
              <a:gd name="T43" fmla="*/ 163 h 173"/>
              <a:gd name="T44" fmla="*/ 230 w 471"/>
              <a:gd name="T45" fmla="*/ 172 h 173"/>
              <a:gd name="T46" fmla="*/ 39 w 471"/>
              <a:gd name="T47" fmla="*/ 105 h 173"/>
              <a:gd name="T48" fmla="*/ 39 w 471"/>
              <a:gd name="T49" fmla="*/ 105 h 173"/>
              <a:gd name="T50" fmla="*/ 96 w 471"/>
              <a:gd name="T51" fmla="*/ 124 h 173"/>
              <a:gd name="T52" fmla="*/ 230 w 471"/>
              <a:gd name="T53" fmla="*/ 134 h 173"/>
              <a:gd name="T54" fmla="*/ 365 w 471"/>
              <a:gd name="T55" fmla="*/ 124 h 173"/>
              <a:gd name="T56" fmla="*/ 432 w 471"/>
              <a:gd name="T57" fmla="*/ 105 h 173"/>
              <a:gd name="T58" fmla="*/ 432 w 471"/>
              <a:gd name="T59" fmla="*/ 67 h 173"/>
              <a:gd name="T60" fmla="*/ 394 w 471"/>
              <a:gd name="T61" fmla="*/ 67 h 173"/>
              <a:gd name="T62" fmla="*/ 250 w 471"/>
              <a:gd name="T63" fmla="*/ 86 h 173"/>
              <a:gd name="T64" fmla="*/ 221 w 471"/>
              <a:gd name="T65" fmla="*/ 86 h 173"/>
              <a:gd name="T66" fmla="*/ 77 w 471"/>
              <a:gd name="T67" fmla="*/ 67 h 173"/>
              <a:gd name="T68" fmla="*/ 39 w 471"/>
              <a:gd name="T69" fmla="*/ 67 h 173"/>
              <a:gd name="T70" fmla="*/ 39 w 471"/>
              <a:gd name="T71" fmla="*/ 105 h 173"/>
              <a:gd name="T72" fmla="*/ 432 w 471"/>
              <a:gd name="T73" fmla="*/ 105 h 173"/>
              <a:gd name="T74" fmla="*/ 432 w 471"/>
              <a:gd name="T75" fmla="*/ 105 h 173"/>
              <a:gd name="T76" fmla="*/ 39 w 471"/>
              <a:gd name="T77" fmla="*/ 19 h 173"/>
              <a:gd name="T78" fmla="*/ 39 w 471"/>
              <a:gd name="T79" fmla="*/ 1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73">
                <a:moveTo>
                  <a:pt x="230" y="172"/>
                </a:moveTo>
                <a:lnTo>
                  <a:pt x="230" y="172"/>
                </a:lnTo>
                <a:cubicBezTo>
                  <a:pt x="173" y="172"/>
                  <a:pt x="115" y="172"/>
                  <a:pt x="77" y="163"/>
                </a:cubicBezTo>
                <a:cubicBezTo>
                  <a:pt x="58" y="153"/>
                  <a:pt x="39" y="153"/>
                  <a:pt x="29" y="144"/>
                </a:cubicBezTo>
                <a:cubicBezTo>
                  <a:pt x="10" y="134"/>
                  <a:pt x="0" y="124"/>
                  <a:pt x="0" y="10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29" y="0"/>
                  <a:pt x="39" y="9"/>
                  <a:pt x="39" y="19"/>
                </a:cubicBezTo>
                <a:cubicBezTo>
                  <a:pt x="39" y="19"/>
                  <a:pt x="58" y="28"/>
                  <a:pt x="96" y="28"/>
                </a:cubicBezTo>
                <a:cubicBezTo>
                  <a:pt x="125" y="38"/>
                  <a:pt x="173" y="48"/>
                  <a:pt x="221" y="48"/>
                </a:cubicBezTo>
                <a:cubicBezTo>
                  <a:pt x="230" y="48"/>
                  <a:pt x="240" y="48"/>
                  <a:pt x="250" y="48"/>
                </a:cubicBezTo>
                <a:cubicBezTo>
                  <a:pt x="298" y="48"/>
                  <a:pt x="336" y="38"/>
                  <a:pt x="374" y="28"/>
                </a:cubicBezTo>
                <a:cubicBezTo>
                  <a:pt x="413" y="28"/>
                  <a:pt x="422" y="19"/>
                  <a:pt x="432" y="19"/>
                </a:cubicBezTo>
                <a:cubicBezTo>
                  <a:pt x="432" y="9"/>
                  <a:pt x="442" y="0"/>
                  <a:pt x="451" y="0"/>
                </a:cubicBezTo>
                <a:lnTo>
                  <a:pt x="451" y="0"/>
                </a:lnTo>
                <a:cubicBezTo>
                  <a:pt x="461" y="0"/>
                  <a:pt x="470" y="9"/>
                  <a:pt x="470" y="19"/>
                </a:cubicBezTo>
                <a:lnTo>
                  <a:pt x="470" y="19"/>
                </a:lnTo>
                <a:lnTo>
                  <a:pt x="470" y="19"/>
                </a:lnTo>
                <a:lnTo>
                  <a:pt x="470" y="19"/>
                </a:lnTo>
                <a:cubicBezTo>
                  <a:pt x="470" y="105"/>
                  <a:pt x="470" y="105"/>
                  <a:pt x="470" y="105"/>
                </a:cubicBezTo>
                <a:cubicBezTo>
                  <a:pt x="470" y="144"/>
                  <a:pt x="422" y="153"/>
                  <a:pt x="394" y="163"/>
                </a:cubicBezTo>
                <a:cubicBezTo>
                  <a:pt x="346" y="172"/>
                  <a:pt x="298" y="172"/>
                  <a:pt x="230" y="172"/>
                </a:cubicBezTo>
                <a:close/>
                <a:moveTo>
                  <a:pt x="39" y="105"/>
                </a:moveTo>
                <a:lnTo>
                  <a:pt x="39" y="105"/>
                </a:lnTo>
                <a:cubicBezTo>
                  <a:pt x="48" y="105"/>
                  <a:pt x="58" y="115"/>
                  <a:pt x="96" y="124"/>
                </a:cubicBezTo>
                <a:cubicBezTo>
                  <a:pt x="135" y="134"/>
                  <a:pt x="183" y="134"/>
                  <a:pt x="230" y="134"/>
                </a:cubicBezTo>
                <a:cubicBezTo>
                  <a:pt x="288" y="134"/>
                  <a:pt x="336" y="134"/>
                  <a:pt x="365" y="124"/>
                </a:cubicBezTo>
                <a:cubicBezTo>
                  <a:pt x="413" y="115"/>
                  <a:pt x="422" y="105"/>
                  <a:pt x="432" y="105"/>
                </a:cubicBezTo>
                <a:cubicBezTo>
                  <a:pt x="432" y="67"/>
                  <a:pt x="432" y="67"/>
                  <a:pt x="432" y="67"/>
                </a:cubicBezTo>
                <a:cubicBezTo>
                  <a:pt x="422" y="67"/>
                  <a:pt x="403" y="67"/>
                  <a:pt x="394" y="67"/>
                </a:cubicBezTo>
                <a:cubicBezTo>
                  <a:pt x="355" y="76"/>
                  <a:pt x="307" y="86"/>
                  <a:pt x="250" y="86"/>
                </a:cubicBezTo>
                <a:cubicBezTo>
                  <a:pt x="240" y="86"/>
                  <a:pt x="230" y="86"/>
                  <a:pt x="221" y="86"/>
                </a:cubicBezTo>
                <a:cubicBezTo>
                  <a:pt x="164" y="86"/>
                  <a:pt x="115" y="76"/>
                  <a:pt x="77" y="67"/>
                </a:cubicBezTo>
                <a:cubicBezTo>
                  <a:pt x="58" y="67"/>
                  <a:pt x="48" y="67"/>
                  <a:pt x="39" y="67"/>
                </a:cubicBezTo>
                <a:lnTo>
                  <a:pt x="39" y="105"/>
                </a:lnTo>
                <a:close/>
                <a:moveTo>
                  <a:pt x="432" y="105"/>
                </a:moveTo>
                <a:lnTo>
                  <a:pt x="432" y="105"/>
                </a:lnTo>
                <a:close/>
                <a:moveTo>
                  <a:pt x="39" y="19"/>
                </a:moveTo>
                <a:lnTo>
                  <a:pt x="39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414">
            <a:extLst>
              <a:ext uri="{FF2B5EF4-FFF2-40B4-BE49-F238E27FC236}">
                <a16:creationId xmlns:a16="http://schemas.microsoft.com/office/drawing/2014/main" id="{D685D78A-A6D7-FA47-992A-7796BD8F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581" y="6973249"/>
            <a:ext cx="559261" cy="857534"/>
          </a:xfrm>
          <a:custGeom>
            <a:avLst/>
            <a:gdLst>
              <a:gd name="T0" fmla="*/ 518 w 596"/>
              <a:gd name="T1" fmla="*/ 910 h 911"/>
              <a:gd name="T2" fmla="*/ 518 w 596"/>
              <a:gd name="T3" fmla="*/ 910 h 911"/>
              <a:gd name="T4" fmla="*/ 87 w 596"/>
              <a:gd name="T5" fmla="*/ 910 h 911"/>
              <a:gd name="T6" fmla="*/ 0 w 596"/>
              <a:gd name="T7" fmla="*/ 834 h 911"/>
              <a:gd name="T8" fmla="*/ 0 w 596"/>
              <a:gd name="T9" fmla="*/ 86 h 911"/>
              <a:gd name="T10" fmla="*/ 87 w 596"/>
              <a:gd name="T11" fmla="*/ 0 h 911"/>
              <a:gd name="T12" fmla="*/ 518 w 596"/>
              <a:gd name="T13" fmla="*/ 0 h 911"/>
              <a:gd name="T14" fmla="*/ 595 w 596"/>
              <a:gd name="T15" fmla="*/ 86 h 911"/>
              <a:gd name="T16" fmla="*/ 595 w 596"/>
              <a:gd name="T17" fmla="*/ 335 h 911"/>
              <a:gd name="T18" fmla="*/ 576 w 596"/>
              <a:gd name="T19" fmla="*/ 364 h 911"/>
              <a:gd name="T20" fmla="*/ 557 w 596"/>
              <a:gd name="T21" fmla="*/ 335 h 911"/>
              <a:gd name="T22" fmla="*/ 557 w 596"/>
              <a:gd name="T23" fmla="*/ 86 h 911"/>
              <a:gd name="T24" fmla="*/ 518 w 596"/>
              <a:gd name="T25" fmla="*/ 48 h 911"/>
              <a:gd name="T26" fmla="*/ 87 w 596"/>
              <a:gd name="T27" fmla="*/ 48 h 911"/>
              <a:gd name="T28" fmla="*/ 48 w 596"/>
              <a:gd name="T29" fmla="*/ 86 h 911"/>
              <a:gd name="T30" fmla="*/ 48 w 596"/>
              <a:gd name="T31" fmla="*/ 834 h 911"/>
              <a:gd name="T32" fmla="*/ 87 w 596"/>
              <a:gd name="T33" fmla="*/ 872 h 911"/>
              <a:gd name="T34" fmla="*/ 518 w 596"/>
              <a:gd name="T35" fmla="*/ 872 h 911"/>
              <a:gd name="T36" fmla="*/ 538 w 596"/>
              <a:gd name="T37" fmla="*/ 872 h 911"/>
              <a:gd name="T38" fmla="*/ 566 w 596"/>
              <a:gd name="T39" fmla="*/ 882 h 911"/>
              <a:gd name="T40" fmla="*/ 557 w 596"/>
              <a:gd name="T41" fmla="*/ 901 h 911"/>
              <a:gd name="T42" fmla="*/ 518 w 596"/>
              <a:gd name="T43" fmla="*/ 91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6" h="911">
                <a:moveTo>
                  <a:pt x="518" y="910"/>
                </a:moveTo>
                <a:lnTo>
                  <a:pt x="518" y="910"/>
                </a:lnTo>
                <a:cubicBezTo>
                  <a:pt x="87" y="910"/>
                  <a:pt x="87" y="910"/>
                  <a:pt x="87" y="910"/>
                </a:cubicBezTo>
                <a:cubicBezTo>
                  <a:pt x="39" y="910"/>
                  <a:pt x="0" y="872"/>
                  <a:pt x="0" y="83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9" y="0"/>
                  <a:pt x="87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66" y="0"/>
                  <a:pt x="595" y="39"/>
                  <a:pt x="595" y="86"/>
                </a:cubicBezTo>
                <a:cubicBezTo>
                  <a:pt x="595" y="335"/>
                  <a:pt x="595" y="335"/>
                  <a:pt x="595" y="335"/>
                </a:cubicBezTo>
                <a:cubicBezTo>
                  <a:pt x="595" y="354"/>
                  <a:pt x="595" y="364"/>
                  <a:pt x="576" y="364"/>
                </a:cubicBezTo>
                <a:cubicBezTo>
                  <a:pt x="566" y="364"/>
                  <a:pt x="557" y="354"/>
                  <a:pt x="557" y="335"/>
                </a:cubicBezTo>
                <a:cubicBezTo>
                  <a:pt x="557" y="86"/>
                  <a:pt x="557" y="86"/>
                  <a:pt x="557" y="86"/>
                </a:cubicBezTo>
                <a:cubicBezTo>
                  <a:pt x="557" y="67"/>
                  <a:pt x="538" y="48"/>
                  <a:pt x="518" y="48"/>
                </a:cubicBezTo>
                <a:cubicBezTo>
                  <a:pt x="87" y="48"/>
                  <a:pt x="87" y="48"/>
                  <a:pt x="87" y="48"/>
                </a:cubicBezTo>
                <a:cubicBezTo>
                  <a:pt x="68" y="48"/>
                  <a:pt x="48" y="67"/>
                  <a:pt x="48" y="86"/>
                </a:cubicBezTo>
                <a:cubicBezTo>
                  <a:pt x="48" y="834"/>
                  <a:pt x="48" y="834"/>
                  <a:pt x="48" y="834"/>
                </a:cubicBezTo>
                <a:cubicBezTo>
                  <a:pt x="48" y="853"/>
                  <a:pt x="68" y="872"/>
                  <a:pt x="87" y="872"/>
                </a:cubicBezTo>
                <a:cubicBezTo>
                  <a:pt x="518" y="872"/>
                  <a:pt x="518" y="872"/>
                  <a:pt x="518" y="872"/>
                </a:cubicBezTo>
                <a:cubicBezTo>
                  <a:pt x="518" y="872"/>
                  <a:pt x="528" y="872"/>
                  <a:pt x="538" y="872"/>
                </a:cubicBezTo>
                <a:cubicBezTo>
                  <a:pt x="547" y="862"/>
                  <a:pt x="557" y="862"/>
                  <a:pt x="566" y="882"/>
                </a:cubicBezTo>
                <a:cubicBezTo>
                  <a:pt x="566" y="891"/>
                  <a:pt x="566" y="901"/>
                  <a:pt x="557" y="901"/>
                </a:cubicBezTo>
                <a:cubicBezTo>
                  <a:pt x="538" y="910"/>
                  <a:pt x="528" y="910"/>
                  <a:pt x="518" y="9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415">
            <a:extLst>
              <a:ext uri="{FF2B5EF4-FFF2-40B4-BE49-F238E27FC236}">
                <a16:creationId xmlns:a16="http://schemas.microsoft.com/office/drawing/2014/main" id="{0DF739C2-0289-A743-8972-BDAD63C2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63" y="7685790"/>
            <a:ext cx="45571" cy="45568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0 w 49"/>
              <a:gd name="T5" fmla="*/ 29 h 49"/>
              <a:gd name="T6" fmla="*/ 29 w 49"/>
              <a:gd name="T7" fmla="*/ 0 h 49"/>
              <a:gd name="T8" fmla="*/ 48 w 49"/>
              <a:gd name="T9" fmla="*/ 29 h 49"/>
              <a:gd name="T10" fmla="*/ 29 w 49"/>
              <a:gd name="T11" fmla="*/ 48 h 49"/>
              <a:gd name="T12" fmla="*/ 29 w 49"/>
              <a:gd name="T13" fmla="*/ 10 h 49"/>
              <a:gd name="T14" fmla="*/ 29 w 49"/>
              <a:gd name="T15" fmla="*/ 10 h 49"/>
              <a:gd name="T16" fmla="*/ 10 w 49"/>
              <a:gd name="T17" fmla="*/ 29 h 49"/>
              <a:gd name="T18" fmla="*/ 29 w 49"/>
              <a:gd name="T19" fmla="*/ 38 h 49"/>
              <a:gd name="T20" fmla="*/ 38 w 49"/>
              <a:gd name="T21" fmla="*/ 29 h 49"/>
              <a:gd name="T22" fmla="*/ 2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8"/>
                  <a:pt x="38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9"/>
                  <a:pt x="10" y="29"/>
                </a:cubicBezTo>
                <a:cubicBezTo>
                  <a:pt x="10" y="38"/>
                  <a:pt x="19" y="38"/>
                  <a:pt x="29" y="38"/>
                </a:cubicBezTo>
                <a:cubicBezTo>
                  <a:pt x="38" y="38"/>
                  <a:pt x="38" y="38"/>
                  <a:pt x="38" y="29"/>
                </a:cubicBezTo>
                <a:cubicBezTo>
                  <a:pt x="38" y="19"/>
                  <a:pt x="38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416">
            <a:extLst>
              <a:ext uri="{FF2B5EF4-FFF2-40B4-BE49-F238E27FC236}">
                <a16:creationId xmlns:a16="http://schemas.microsoft.com/office/drawing/2014/main" id="{FD3FAAFE-1E5C-3141-A1DE-F007CD75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288" y="7685790"/>
            <a:ext cx="198849" cy="45568"/>
          </a:xfrm>
          <a:custGeom>
            <a:avLst/>
            <a:gdLst>
              <a:gd name="T0" fmla="*/ 182 w 212"/>
              <a:gd name="T1" fmla="*/ 48 h 49"/>
              <a:gd name="T2" fmla="*/ 182 w 212"/>
              <a:gd name="T3" fmla="*/ 48 h 49"/>
              <a:gd name="T4" fmla="*/ 19 w 212"/>
              <a:gd name="T5" fmla="*/ 48 h 49"/>
              <a:gd name="T6" fmla="*/ 0 w 212"/>
              <a:gd name="T7" fmla="*/ 29 h 49"/>
              <a:gd name="T8" fmla="*/ 19 w 212"/>
              <a:gd name="T9" fmla="*/ 0 h 49"/>
              <a:gd name="T10" fmla="*/ 182 w 212"/>
              <a:gd name="T11" fmla="*/ 0 h 49"/>
              <a:gd name="T12" fmla="*/ 211 w 212"/>
              <a:gd name="T13" fmla="*/ 29 h 49"/>
              <a:gd name="T14" fmla="*/ 182 w 212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49">
                <a:moveTo>
                  <a:pt x="182" y="48"/>
                </a:moveTo>
                <a:lnTo>
                  <a:pt x="182" y="48"/>
                </a:lnTo>
                <a:cubicBezTo>
                  <a:pt x="19" y="48"/>
                  <a:pt x="19" y="48"/>
                  <a:pt x="19" y="48"/>
                </a:cubicBezTo>
                <a:cubicBezTo>
                  <a:pt x="10" y="48"/>
                  <a:pt x="0" y="38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2" y="0"/>
                  <a:pt x="211" y="10"/>
                  <a:pt x="211" y="29"/>
                </a:cubicBezTo>
                <a:cubicBezTo>
                  <a:pt x="211" y="38"/>
                  <a:pt x="202" y="48"/>
                  <a:pt x="182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417">
            <a:extLst>
              <a:ext uri="{FF2B5EF4-FFF2-40B4-BE49-F238E27FC236}">
                <a16:creationId xmlns:a16="http://schemas.microsoft.com/office/drawing/2014/main" id="{99B66BE3-00BA-F74E-9E7F-7C80B057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005" y="7039532"/>
            <a:ext cx="426697" cy="236131"/>
          </a:xfrm>
          <a:custGeom>
            <a:avLst/>
            <a:gdLst>
              <a:gd name="T0" fmla="*/ 432 w 452"/>
              <a:gd name="T1" fmla="*/ 249 h 250"/>
              <a:gd name="T2" fmla="*/ 432 w 452"/>
              <a:gd name="T3" fmla="*/ 249 h 250"/>
              <a:gd name="T4" fmla="*/ 19 w 452"/>
              <a:gd name="T5" fmla="*/ 249 h 250"/>
              <a:gd name="T6" fmla="*/ 0 w 452"/>
              <a:gd name="T7" fmla="*/ 229 h 250"/>
              <a:gd name="T8" fmla="*/ 0 w 452"/>
              <a:gd name="T9" fmla="*/ 28 h 250"/>
              <a:gd name="T10" fmla="*/ 19 w 452"/>
              <a:gd name="T11" fmla="*/ 0 h 250"/>
              <a:gd name="T12" fmla="*/ 432 w 452"/>
              <a:gd name="T13" fmla="*/ 0 h 250"/>
              <a:gd name="T14" fmla="*/ 451 w 452"/>
              <a:gd name="T15" fmla="*/ 28 h 250"/>
              <a:gd name="T16" fmla="*/ 451 w 452"/>
              <a:gd name="T17" fmla="*/ 229 h 250"/>
              <a:gd name="T18" fmla="*/ 432 w 452"/>
              <a:gd name="T19" fmla="*/ 249 h 250"/>
              <a:gd name="T20" fmla="*/ 38 w 452"/>
              <a:gd name="T21" fmla="*/ 210 h 250"/>
              <a:gd name="T22" fmla="*/ 38 w 452"/>
              <a:gd name="T23" fmla="*/ 210 h 250"/>
              <a:gd name="T24" fmla="*/ 403 w 452"/>
              <a:gd name="T25" fmla="*/ 210 h 250"/>
              <a:gd name="T26" fmla="*/ 403 w 452"/>
              <a:gd name="T27" fmla="*/ 47 h 250"/>
              <a:gd name="T28" fmla="*/ 38 w 452"/>
              <a:gd name="T29" fmla="*/ 47 h 250"/>
              <a:gd name="T30" fmla="*/ 38 w 452"/>
              <a:gd name="T31" fmla="*/ 21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250">
                <a:moveTo>
                  <a:pt x="432" y="249"/>
                </a:moveTo>
                <a:lnTo>
                  <a:pt x="432" y="249"/>
                </a:lnTo>
                <a:cubicBezTo>
                  <a:pt x="19" y="249"/>
                  <a:pt x="19" y="249"/>
                  <a:pt x="19" y="249"/>
                </a:cubicBezTo>
                <a:cubicBezTo>
                  <a:pt x="10" y="249"/>
                  <a:pt x="0" y="239"/>
                  <a:pt x="0" y="2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41" y="0"/>
                  <a:pt x="451" y="9"/>
                  <a:pt x="451" y="28"/>
                </a:cubicBezTo>
                <a:cubicBezTo>
                  <a:pt x="451" y="229"/>
                  <a:pt x="451" y="229"/>
                  <a:pt x="451" y="229"/>
                </a:cubicBezTo>
                <a:cubicBezTo>
                  <a:pt x="451" y="239"/>
                  <a:pt x="441" y="249"/>
                  <a:pt x="432" y="249"/>
                </a:cubicBezTo>
                <a:close/>
                <a:moveTo>
                  <a:pt x="38" y="210"/>
                </a:moveTo>
                <a:lnTo>
                  <a:pt x="38" y="210"/>
                </a:lnTo>
                <a:cubicBezTo>
                  <a:pt x="403" y="210"/>
                  <a:pt x="403" y="210"/>
                  <a:pt x="403" y="210"/>
                </a:cubicBezTo>
                <a:cubicBezTo>
                  <a:pt x="403" y="47"/>
                  <a:pt x="403" y="47"/>
                  <a:pt x="403" y="47"/>
                </a:cubicBezTo>
                <a:cubicBezTo>
                  <a:pt x="38" y="47"/>
                  <a:pt x="38" y="47"/>
                  <a:pt x="38" y="47"/>
                </a:cubicBezTo>
                <a:lnTo>
                  <a:pt x="38" y="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418">
            <a:extLst>
              <a:ext uri="{FF2B5EF4-FFF2-40B4-BE49-F238E27FC236}">
                <a16:creationId xmlns:a16="http://schemas.microsoft.com/office/drawing/2014/main" id="{AC5C7483-13F8-5A48-A802-18930671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63" y="7532509"/>
            <a:ext cx="45571" cy="53856"/>
          </a:xfrm>
          <a:custGeom>
            <a:avLst/>
            <a:gdLst>
              <a:gd name="T0" fmla="*/ 29 w 49"/>
              <a:gd name="T1" fmla="*/ 58 h 59"/>
              <a:gd name="T2" fmla="*/ 29 w 49"/>
              <a:gd name="T3" fmla="*/ 58 h 59"/>
              <a:gd name="T4" fmla="*/ 0 w 49"/>
              <a:gd name="T5" fmla="*/ 29 h 59"/>
              <a:gd name="T6" fmla="*/ 29 w 49"/>
              <a:gd name="T7" fmla="*/ 0 h 59"/>
              <a:gd name="T8" fmla="*/ 48 w 49"/>
              <a:gd name="T9" fmla="*/ 29 h 59"/>
              <a:gd name="T10" fmla="*/ 29 w 49"/>
              <a:gd name="T11" fmla="*/ 58 h 59"/>
              <a:gd name="T12" fmla="*/ 29 w 49"/>
              <a:gd name="T13" fmla="*/ 9 h 59"/>
              <a:gd name="T14" fmla="*/ 29 w 49"/>
              <a:gd name="T15" fmla="*/ 9 h 59"/>
              <a:gd name="T16" fmla="*/ 10 w 49"/>
              <a:gd name="T17" fmla="*/ 29 h 59"/>
              <a:gd name="T18" fmla="*/ 29 w 49"/>
              <a:gd name="T19" fmla="*/ 48 h 59"/>
              <a:gd name="T20" fmla="*/ 38 w 49"/>
              <a:gd name="T21" fmla="*/ 29 h 59"/>
              <a:gd name="T22" fmla="*/ 29 w 49"/>
              <a:gd name="T23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29" y="58"/>
                </a:moveTo>
                <a:lnTo>
                  <a:pt x="29" y="58"/>
                </a:lnTo>
                <a:cubicBezTo>
                  <a:pt x="10" y="58"/>
                  <a:pt x="0" y="38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38" y="0"/>
                  <a:pt x="48" y="9"/>
                  <a:pt x="48" y="29"/>
                </a:cubicBezTo>
                <a:cubicBezTo>
                  <a:pt x="48" y="38"/>
                  <a:pt x="38" y="58"/>
                  <a:pt x="29" y="5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9"/>
                </a:cubicBezTo>
                <a:cubicBezTo>
                  <a:pt x="10" y="38"/>
                  <a:pt x="19" y="48"/>
                  <a:pt x="29" y="48"/>
                </a:cubicBezTo>
                <a:cubicBezTo>
                  <a:pt x="38" y="48"/>
                  <a:pt x="38" y="38"/>
                  <a:pt x="38" y="29"/>
                </a:cubicBezTo>
                <a:cubicBezTo>
                  <a:pt x="38" y="19"/>
                  <a:pt x="38" y="9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419">
            <a:extLst>
              <a:ext uri="{FF2B5EF4-FFF2-40B4-BE49-F238E27FC236}">
                <a16:creationId xmlns:a16="http://schemas.microsoft.com/office/drawing/2014/main" id="{08D65F03-CB45-6B45-93B5-ACEC37DE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63" y="7433085"/>
            <a:ext cx="53856" cy="45571"/>
          </a:xfrm>
          <a:custGeom>
            <a:avLst/>
            <a:gdLst>
              <a:gd name="T0" fmla="*/ 29 w 59"/>
              <a:gd name="T1" fmla="*/ 48 h 49"/>
              <a:gd name="T2" fmla="*/ 29 w 59"/>
              <a:gd name="T3" fmla="*/ 48 h 49"/>
              <a:gd name="T4" fmla="*/ 0 w 59"/>
              <a:gd name="T5" fmla="*/ 20 h 49"/>
              <a:gd name="T6" fmla="*/ 29 w 59"/>
              <a:gd name="T7" fmla="*/ 0 h 49"/>
              <a:gd name="T8" fmla="*/ 58 w 59"/>
              <a:gd name="T9" fmla="*/ 20 h 49"/>
              <a:gd name="T10" fmla="*/ 29 w 59"/>
              <a:gd name="T11" fmla="*/ 48 h 49"/>
              <a:gd name="T12" fmla="*/ 29 w 59"/>
              <a:gd name="T13" fmla="*/ 10 h 49"/>
              <a:gd name="T14" fmla="*/ 29 w 59"/>
              <a:gd name="T15" fmla="*/ 10 h 49"/>
              <a:gd name="T16" fmla="*/ 10 w 59"/>
              <a:gd name="T17" fmla="*/ 20 h 49"/>
              <a:gd name="T18" fmla="*/ 29 w 59"/>
              <a:gd name="T19" fmla="*/ 39 h 49"/>
              <a:gd name="T20" fmla="*/ 48 w 59"/>
              <a:gd name="T21" fmla="*/ 20 h 49"/>
              <a:gd name="T22" fmla="*/ 29 w 5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29" y="0"/>
                </a:cubicBezTo>
                <a:cubicBezTo>
                  <a:pt x="38" y="0"/>
                  <a:pt x="58" y="10"/>
                  <a:pt x="58" y="20"/>
                </a:cubicBezTo>
                <a:cubicBezTo>
                  <a:pt x="58" y="39"/>
                  <a:pt x="38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10"/>
                  <a:pt x="10" y="20"/>
                </a:cubicBezTo>
                <a:cubicBezTo>
                  <a:pt x="10" y="29"/>
                  <a:pt x="19" y="39"/>
                  <a:pt x="29" y="39"/>
                </a:cubicBezTo>
                <a:cubicBezTo>
                  <a:pt x="38" y="39"/>
                  <a:pt x="48" y="29"/>
                  <a:pt x="48" y="20"/>
                </a:cubicBezTo>
                <a:cubicBezTo>
                  <a:pt x="48" y="10"/>
                  <a:pt x="38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420">
            <a:extLst>
              <a:ext uri="{FF2B5EF4-FFF2-40B4-BE49-F238E27FC236}">
                <a16:creationId xmlns:a16="http://schemas.microsoft.com/office/drawing/2014/main" id="{A4209AB9-4D8E-B343-B0D6-38911BDE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68" y="7433085"/>
            <a:ext cx="45571" cy="45571"/>
          </a:xfrm>
          <a:custGeom>
            <a:avLst/>
            <a:gdLst>
              <a:gd name="T0" fmla="*/ 20 w 49"/>
              <a:gd name="T1" fmla="*/ 48 h 49"/>
              <a:gd name="T2" fmla="*/ 20 w 49"/>
              <a:gd name="T3" fmla="*/ 48 h 49"/>
              <a:gd name="T4" fmla="*/ 0 w 49"/>
              <a:gd name="T5" fmla="*/ 20 h 49"/>
              <a:gd name="T6" fmla="*/ 20 w 49"/>
              <a:gd name="T7" fmla="*/ 0 h 49"/>
              <a:gd name="T8" fmla="*/ 48 w 49"/>
              <a:gd name="T9" fmla="*/ 20 h 49"/>
              <a:gd name="T10" fmla="*/ 20 w 49"/>
              <a:gd name="T11" fmla="*/ 48 h 49"/>
              <a:gd name="T12" fmla="*/ 20 w 49"/>
              <a:gd name="T13" fmla="*/ 10 h 49"/>
              <a:gd name="T14" fmla="*/ 20 w 49"/>
              <a:gd name="T15" fmla="*/ 10 h 49"/>
              <a:gd name="T16" fmla="*/ 0 w 49"/>
              <a:gd name="T17" fmla="*/ 20 h 49"/>
              <a:gd name="T18" fmla="*/ 20 w 49"/>
              <a:gd name="T19" fmla="*/ 39 h 49"/>
              <a:gd name="T20" fmla="*/ 39 w 49"/>
              <a:gd name="T21" fmla="*/ 20 h 49"/>
              <a:gd name="T22" fmla="*/ 20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0" y="48"/>
                </a:moveTo>
                <a:lnTo>
                  <a:pt x="20" y="48"/>
                </a:ln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8" y="10"/>
                  <a:pt x="48" y="20"/>
                </a:cubicBezTo>
                <a:cubicBezTo>
                  <a:pt x="48" y="39"/>
                  <a:pt x="39" y="48"/>
                  <a:pt x="20" y="48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0" y="10"/>
                  <a:pt x="0" y="20"/>
                </a:cubicBezTo>
                <a:cubicBezTo>
                  <a:pt x="0" y="29"/>
                  <a:pt x="10" y="39"/>
                  <a:pt x="20" y="39"/>
                </a:cubicBezTo>
                <a:cubicBezTo>
                  <a:pt x="29" y="39"/>
                  <a:pt x="39" y="29"/>
                  <a:pt x="39" y="20"/>
                </a:cubicBezTo>
                <a:cubicBezTo>
                  <a:pt x="39" y="10"/>
                  <a:pt x="29" y="10"/>
                  <a:pt x="2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421">
            <a:extLst>
              <a:ext uri="{FF2B5EF4-FFF2-40B4-BE49-F238E27FC236}">
                <a16:creationId xmlns:a16="http://schemas.microsoft.com/office/drawing/2014/main" id="{C528DF5F-A637-2744-BA3A-70318D64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288" y="7433085"/>
            <a:ext cx="45571" cy="45571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0 w 49"/>
              <a:gd name="T5" fmla="*/ 20 h 49"/>
              <a:gd name="T6" fmla="*/ 19 w 49"/>
              <a:gd name="T7" fmla="*/ 0 h 49"/>
              <a:gd name="T8" fmla="*/ 48 w 49"/>
              <a:gd name="T9" fmla="*/ 20 h 49"/>
              <a:gd name="T10" fmla="*/ 19 w 49"/>
              <a:gd name="T11" fmla="*/ 48 h 49"/>
              <a:gd name="T12" fmla="*/ 19 w 49"/>
              <a:gd name="T13" fmla="*/ 10 h 49"/>
              <a:gd name="T14" fmla="*/ 19 w 49"/>
              <a:gd name="T15" fmla="*/ 10 h 49"/>
              <a:gd name="T16" fmla="*/ 10 w 49"/>
              <a:gd name="T17" fmla="*/ 20 h 49"/>
              <a:gd name="T18" fmla="*/ 19 w 49"/>
              <a:gd name="T19" fmla="*/ 39 h 49"/>
              <a:gd name="T20" fmla="*/ 39 w 49"/>
              <a:gd name="T21" fmla="*/ 20 h 49"/>
              <a:gd name="T22" fmla="*/ 1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39" y="0"/>
                  <a:pt x="48" y="10"/>
                  <a:pt x="48" y="20"/>
                </a:cubicBezTo>
                <a:cubicBezTo>
                  <a:pt x="48" y="39"/>
                  <a:pt x="39" y="48"/>
                  <a:pt x="19" y="4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20"/>
                </a:cubicBezTo>
                <a:cubicBezTo>
                  <a:pt x="10" y="29"/>
                  <a:pt x="10" y="39"/>
                  <a:pt x="19" y="39"/>
                </a:cubicBezTo>
                <a:cubicBezTo>
                  <a:pt x="29" y="39"/>
                  <a:pt x="39" y="29"/>
                  <a:pt x="39" y="20"/>
                </a:cubicBezTo>
                <a:cubicBezTo>
                  <a:pt x="39" y="10"/>
                  <a:pt x="29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422">
            <a:extLst>
              <a:ext uri="{FF2B5EF4-FFF2-40B4-BE49-F238E27FC236}">
                <a16:creationId xmlns:a16="http://schemas.microsoft.com/office/drawing/2014/main" id="{A48D5070-3953-D24E-AA72-31B58653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283" y="7532509"/>
            <a:ext cx="53856" cy="53856"/>
          </a:xfrm>
          <a:custGeom>
            <a:avLst/>
            <a:gdLst>
              <a:gd name="T0" fmla="*/ 29 w 58"/>
              <a:gd name="T1" fmla="*/ 58 h 59"/>
              <a:gd name="T2" fmla="*/ 29 w 58"/>
              <a:gd name="T3" fmla="*/ 58 h 59"/>
              <a:gd name="T4" fmla="*/ 0 w 58"/>
              <a:gd name="T5" fmla="*/ 29 h 59"/>
              <a:gd name="T6" fmla="*/ 29 w 58"/>
              <a:gd name="T7" fmla="*/ 0 h 59"/>
              <a:gd name="T8" fmla="*/ 57 w 58"/>
              <a:gd name="T9" fmla="*/ 29 h 59"/>
              <a:gd name="T10" fmla="*/ 29 w 58"/>
              <a:gd name="T11" fmla="*/ 58 h 59"/>
              <a:gd name="T12" fmla="*/ 29 w 58"/>
              <a:gd name="T13" fmla="*/ 9 h 59"/>
              <a:gd name="T14" fmla="*/ 29 w 58"/>
              <a:gd name="T15" fmla="*/ 9 h 59"/>
              <a:gd name="T16" fmla="*/ 9 w 58"/>
              <a:gd name="T17" fmla="*/ 29 h 59"/>
              <a:gd name="T18" fmla="*/ 29 w 58"/>
              <a:gd name="T19" fmla="*/ 48 h 59"/>
              <a:gd name="T20" fmla="*/ 48 w 58"/>
              <a:gd name="T21" fmla="*/ 29 h 59"/>
              <a:gd name="T22" fmla="*/ 29 w 58"/>
              <a:gd name="T23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59">
                <a:moveTo>
                  <a:pt x="29" y="58"/>
                </a:moveTo>
                <a:lnTo>
                  <a:pt x="29" y="58"/>
                </a:lnTo>
                <a:cubicBezTo>
                  <a:pt x="19" y="58"/>
                  <a:pt x="0" y="38"/>
                  <a:pt x="0" y="29"/>
                </a:cubicBezTo>
                <a:cubicBezTo>
                  <a:pt x="0" y="9"/>
                  <a:pt x="19" y="0"/>
                  <a:pt x="29" y="0"/>
                </a:cubicBezTo>
                <a:cubicBezTo>
                  <a:pt x="48" y="0"/>
                  <a:pt x="57" y="9"/>
                  <a:pt x="57" y="29"/>
                </a:cubicBezTo>
                <a:cubicBezTo>
                  <a:pt x="57" y="38"/>
                  <a:pt x="48" y="58"/>
                  <a:pt x="29" y="5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9" y="19"/>
                  <a:pt x="9" y="29"/>
                </a:cubicBezTo>
                <a:cubicBezTo>
                  <a:pt x="9" y="38"/>
                  <a:pt x="19" y="48"/>
                  <a:pt x="29" y="48"/>
                </a:cubicBezTo>
                <a:cubicBezTo>
                  <a:pt x="38" y="48"/>
                  <a:pt x="48" y="38"/>
                  <a:pt x="48" y="29"/>
                </a:cubicBezTo>
                <a:cubicBezTo>
                  <a:pt x="48" y="19"/>
                  <a:pt x="38" y="9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423">
            <a:extLst>
              <a:ext uri="{FF2B5EF4-FFF2-40B4-BE49-F238E27FC236}">
                <a16:creationId xmlns:a16="http://schemas.microsoft.com/office/drawing/2014/main" id="{9C97EB83-16A1-EE41-96E8-4B61E0DA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288" y="7532509"/>
            <a:ext cx="45571" cy="53856"/>
          </a:xfrm>
          <a:custGeom>
            <a:avLst/>
            <a:gdLst>
              <a:gd name="T0" fmla="*/ 19 w 49"/>
              <a:gd name="T1" fmla="*/ 58 h 59"/>
              <a:gd name="T2" fmla="*/ 19 w 49"/>
              <a:gd name="T3" fmla="*/ 58 h 59"/>
              <a:gd name="T4" fmla="*/ 0 w 49"/>
              <a:gd name="T5" fmla="*/ 29 h 59"/>
              <a:gd name="T6" fmla="*/ 19 w 49"/>
              <a:gd name="T7" fmla="*/ 0 h 59"/>
              <a:gd name="T8" fmla="*/ 48 w 49"/>
              <a:gd name="T9" fmla="*/ 29 h 59"/>
              <a:gd name="T10" fmla="*/ 19 w 49"/>
              <a:gd name="T11" fmla="*/ 58 h 59"/>
              <a:gd name="T12" fmla="*/ 19 w 49"/>
              <a:gd name="T13" fmla="*/ 9 h 59"/>
              <a:gd name="T14" fmla="*/ 19 w 49"/>
              <a:gd name="T15" fmla="*/ 9 h 59"/>
              <a:gd name="T16" fmla="*/ 10 w 49"/>
              <a:gd name="T17" fmla="*/ 29 h 59"/>
              <a:gd name="T18" fmla="*/ 19 w 49"/>
              <a:gd name="T19" fmla="*/ 48 h 59"/>
              <a:gd name="T20" fmla="*/ 39 w 49"/>
              <a:gd name="T21" fmla="*/ 29 h 59"/>
              <a:gd name="T22" fmla="*/ 19 w 49"/>
              <a:gd name="T23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19" y="58"/>
                </a:moveTo>
                <a:lnTo>
                  <a:pt x="19" y="58"/>
                </a:lnTo>
                <a:cubicBezTo>
                  <a:pt x="10" y="58"/>
                  <a:pt x="0" y="38"/>
                  <a:pt x="0" y="29"/>
                </a:cubicBezTo>
                <a:cubicBezTo>
                  <a:pt x="0" y="9"/>
                  <a:pt x="10" y="0"/>
                  <a:pt x="19" y="0"/>
                </a:cubicBezTo>
                <a:cubicBezTo>
                  <a:pt x="39" y="0"/>
                  <a:pt x="48" y="9"/>
                  <a:pt x="48" y="29"/>
                </a:cubicBezTo>
                <a:cubicBezTo>
                  <a:pt x="48" y="38"/>
                  <a:pt x="39" y="58"/>
                  <a:pt x="19" y="5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9"/>
                  <a:pt x="10" y="29"/>
                </a:cubicBezTo>
                <a:cubicBezTo>
                  <a:pt x="10" y="38"/>
                  <a:pt x="10" y="48"/>
                  <a:pt x="19" y="48"/>
                </a:cubicBezTo>
                <a:cubicBezTo>
                  <a:pt x="29" y="48"/>
                  <a:pt x="39" y="38"/>
                  <a:pt x="39" y="29"/>
                </a:cubicBezTo>
                <a:cubicBezTo>
                  <a:pt x="39" y="19"/>
                  <a:pt x="29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424">
            <a:extLst>
              <a:ext uri="{FF2B5EF4-FFF2-40B4-BE49-F238E27FC236}">
                <a16:creationId xmlns:a16="http://schemas.microsoft.com/office/drawing/2014/main" id="{686A5DC4-8FE9-EC40-8CE2-140C9614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563" y="7325375"/>
            <a:ext cx="53856" cy="53856"/>
          </a:xfrm>
          <a:custGeom>
            <a:avLst/>
            <a:gdLst>
              <a:gd name="T0" fmla="*/ 29 w 59"/>
              <a:gd name="T1" fmla="*/ 58 h 59"/>
              <a:gd name="T2" fmla="*/ 29 w 59"/>
              <a:gd name="T3" fmla="*/ 58 h 59"/>
              <a:gd name="T4" fmla="*/ 0 w 59"/>
              <a:gd name="T5" fmla="*/ 29 h 59"/>
              <a:gd name="T6" fmla="*/ 29 w 59"/>
              <a:gd name="T7" fmla="*/ 0 h 59"/>
              <a:gd name="T8" fmla="*/ 58 w 59"/>
              <a:gd name="T9" fmla="*/ 29 h 59"/>
              <a:gd name="T10" fmla="*/ 29 w 59"/>
              <a:gd name="T11" fmla="*/ 58 h 59"/>
              <a:gd name="T12" fmla="*/ 29 w 59"/>
              <a:gd name="T13" fmla="*/ 10 h 59"/>
              <a:gd name="T14" fmla="*/ 29 w 59"/>
              <a:gd name="T15" fmla="*/ 10 h 59"/>
              <a:gd name="T16" fmla="*/ 10 w 59"/>
              <a:gd name="T17" fmla="*/ 29 h 59"/>
              <a:gd name="T18" fmla="*/ 29 w 59"/>
              <a:gd name="T19" fmla="*/ 48 h 59"/>
              <a:gd name="T20" fmla="*/ 48 w 59"/>
              <a:gd name="T21" fmla="*/ 29 h 59"/>
              <a:gd name="T22" fmla="*/ 29 w 5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9">
                <a:moveTo>
                  <a:pt x="29" y="58"/>
                </a:moveTo>
                <a:lnTo>
                  <a:pt x="29" y="58"/>
                </a:lnTo>
                <a:cubicBezTo>
                  <a:pt x="10" y="58"/>
                  <a:pt x="0" y="48"/>
                  <a:pt x="0" y="29"/>
                </a:cubicBezTo>
                <a:cubicBezTo>
                  <a:pt x="0" y="20"/>
                  <a:pt x="10" y="0"/>
                  <a:pt x="29" y="0"/>
                </a:cubicBezTo>
                <a:cubicBezTo>
                  <a:pt x="38" y="0"/>
                  <a:pt x="58" y="20"/>
                  <a:pt x="58" y="29"/>
                </a:cubicBezTo>
                <a:cubicBezTo>
                  <a:pt x="58" y="48"/>
                  <a:pt x="38" y="58"/>
                  <a:pt x="29" y="5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20"/>
                  <a:pt x="10" y="29"/>
                </a:cubicBezTo>
                <a:cubicBezTo>
                  <a:pt x="10" y="39"/>
                  <a:pt x="19" y="48"/>
                  <a:pt x="29" y="48"/>
                </a:cubicBezTo>
                <a:cubicBezTo>
                  <a:pt x="38" y="48"/>
                  <a:pt x="48" y="39"/>
                  <a:pt x="48" y="29"/>
                </a:cubicBezTo>
                <a:cubicBezTo>
                  <a:pt x="48" y="20"/>
                  <a:pt x="38" y="10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425">
            <a:extLst>
              <a:ext uri="{FF2B5EF4-FFF2-40B4-BE49-F238E27FC236}">
                <a16:creationId xmlns:a16="http://schemas.microsoft.com/office/drawing/2014/main" id="{FCB3E142-5C21-5B40-832E-92BE353E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68" y="7325375"/>
            <a:ext cx="45571" cy="53856"/>
          </a:xfrm>
          <a:custGeom>
            <a:avLst/>
            <a:gdLst>
              <a:gd name="T0" fmla="*/ 20 w 49"/>
              <a:gd name="T1" fmla="*/ 58 h 59"/>
              <a:gd name="T2" fmla="*/ 20 w 49"/>
              <a:gd name="T3" fmla="*/ 58 h 59"/>
              <a:gd name="T4" fmla="*/ 0 w 49"/>
              <a:gd name="T5" fmla="*/ 29 h 59"/>
              <a:gd name="T6" fmla="*/ 20 w 49"/>
              <a:gd name="T7" fmla="*/ 0 h 59"/>
              <a:gd name="T8" fmla="*/ 48 w 49"/>
              <a:gd name="T9" fmla="*/ 29 h 59"/>
              <a:gd name="T10" fmla="*/ 20 w 49"/>
              <a:gd name="T11" fmla="*/ 58 h 59"/>
              <a:gd name="T12" fmla="*/ 20 w 49"/>
              <a:gd name="T13" fmla="*/ 10 h 59"/>
              <a:gd name="T14" fmla="*/ 20 w 49"/>
              <a:gd name="T15" fmla="*/ 10 h 59"/>
              <a:gd name="T16" fmla="*/ 0 w 49"/>
              <a:gd name="T17" fmla="*/ 29 h 59"/>
              <a:gd name="T18" fmla="*/ 20 w 49"/>
              <a:gd name="T19" fmla="*/ 48 h 59"/>
              <a:gd name="T20" fmla="*/ 39 w 49"/>
              <a:gd name="T21" fmla="*/ 29 h 59"/>
              <a:gd name="T22" fmla="*/ 20 w 4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20" y="58"/>
                </a:moveTo>
                <a:lnTo>
                  <a:pt x="20" y="58"/>
                </a:lnTo>
                <a:cubicBezTo>
                  <a:pt x="10" y="58"/>
                  <a:pt x="0" y="48"/>
                  <a:pt x="0" y="29"/>
                </a:cubicBezTo>
                <a:cubicBezTo>
                  <a:pt x="0" y="20"/>
                  <a:pt x="10" y="0"/>
                  <a:pt x="20" y="0"/>
                </a:cubicBezTo>
                <a:cubicBezTo>
                  <a:pt x="39" y="0"/>
                  <a:pt x="48" y="20"/>
                  <a:pt x="48" y="29"/>
                </a:cubicBezTo>
                <a:cubicBezTo>
                  <a:pt x="48" y="48"/>
                  <a:pt x="39" y="58"/>
                  <a:pt x="20" y="58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0" y="20"/>
                  <a:pt x="0" y="29"/>
                </a:cubicBezTo>
                <a:cubicBezTo>
                  <a:pt x="0" y="39"/>
                  <a:pt x="10" y="48"/>
                  <a:pt x="20" y="48"/>
                </a:cubicBezTo>
                <a:cubicBezTo>
                  <a:pt x="29" y="48"/>
                  <a:pt x="39" y="39"/>
                  <a:pt x="39" y="29"/>
                </a:cubicBezTo>
                <a:cubicBezTo>
                  <a:pt x="39" y="20"/>
                  <a:pt x="29" y="10"/>
                  <a:pt x="2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426">
            <a:extLst>
              <a:ext uri="{FF2B5EF4-FFF2-40B4-BE49-F238E27FC236}">
                <a16:creationId xmlns:a16="http://schemas.microsoft.com/office/drawing/2014/main" id="{4DC7AE7C-738E-4A4E-9EAB-CD88907B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288" y="7325375"/>
            <a:ext cx="45571" cy="53856"/>
          </a:xfrm>
          <a:custGeom>
            <a:avLst/>
            <a:gdLst>
              <a:gd name="T0" fmla="*/ 19 w 49"/>
              <a:gd name="T1" fmla="*/ 58 h 59"/>
              <a:gd name="T2" fmla="*/ 19 w 49"/>
              <a:gd name="T3" fmla="*/ 58 h 59"/>
              <a:gd name="T4" fmla="*/ 0 w 49"/>
              <a:gd name="T5" fmla="*/ 29 h 59"/>
              <a:gd name="T6" fmla="*/ 19 w 49"/>
              <a:gd name="T7" fmla="*/ 0 h 59"/>
              <a:gd name="T8" fmla="*/ 48 w 49"/>
              <a:gd name="T9" fmla="*/ 29 h 59"/>
              <a:gd name="T10" fmla="*/ 19 w 49"/>
              <a:gd name="T11" fmla="*/ 58 h 59"/>
              <a:gd name="T12" fmla="*/ 19 w 49"/>
              <a:gd name="T13" fmla="*/ 10 h 59"/>
              <a:gd name="T14" fmla="*/ 19 w 49"/>
              <a:gd name="T15" fmla="*/ 10 h 59"/>
              <a:gd name="T16" fmla="*/ 10 w 49"/>
              <a:gd name="T17" fmla="*/ 29 h 59"/>
              <a:gd name="T18" fmla="*/ 19 w 49"/>
              <a:gd name="T19" fmla="*/ 48 h 59"/>
              <a:gd name="T20" fmla="*/ 39 w 49"/>
              <a:gd name="T21" fmla="*/ 29 h 59"/>
              <a:gd name="T22" fmla="*/ 19 w 49"/>
              <a:gd name="T23" fmla="*/ 1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9">
                <a:moveTo>
                  <a:pt x="19" y="58"/>
                </a:moveTo>
                <a:lnTo>
                  <a:pt x="19" y="58"/>
                </a:lnTo>
                <a:cubicBezTo>
                  <a:pt x="10" y="58"/>
                  <a:pt x="0" y="48"/>
                  <a:pt x="0" y="29"/>
                </a:cubicBezTo>
                <a:cubicBezTo>
                  <a:pt x="0" y="20"/>
                  <a:pt x="10" y="0"/>
                  <a:pt x="19" y="0"/>
                </a:cubicBezTo>
                <a:cubicBezTo>
                  <a:pt x="39" y="0"/>
                  <a:pt x="48" y="20"/>
                  <a:pt x="48" y="29"/>
                </a:cubicBezTo>
                <a:cubicBezTo>
                  <a:pt x="48" y="48"/>
                  <a:pt x="39" y="58"/>
                  <a:pt x="19" y="58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20"/>
                  <a:pt x="10" y="29"/>
                </a:cubicBezTo>
                <a:cubicBezTo>
                  <a:pt x="10" y="39"/>
                  <a:pt x="10" y="48"/>
                  <a:pt x="19" y="48"/>
                </a:cubicBezTo>
                <a:cubicBezTo>
                  <a:pt x="29" y="48"/>
                  <a:pt x="39" y="39"/>
                  <a:pt x="39" y="29"/>
                </a:cubicBezTo>
                <a:cubicBezTo>
                  <a:pt x="39" y="20"/>
                  <a:pt x="29" y="10"/>
                  <a:pt x="1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427">
            <a:extLst>
              <a:ext uri="{FF2B5EF4-FFF2-40B4-BE49-F238E27FC236}">
                <a16:creationId xmlns:a16="http://schemas.microsoft.com/office/drawing/2014/main" id="{794F107E-5A80-844D-A615-6F6B1E14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78" y="7271522"/>
            <a:ext cx="567546" cy="567546"/>
          </a:xfrm>
          <a:custGeom>
            <a:avLst/>
            <a:gdLst>
              <a:gd name="T0" fmla="*/ 298 w 606"/>
              <a:gd name="T1" fmla="*/ 604 h 605"/>
              <a:gd name="T2" fmla="*/ 298 w 606"/>
              <a:gd name="T3" fmla="*/ 604 h 605"/>
              <a:gd name="T4" fmla="*/ 87 w 606"/>
              <a:gd name="T5" fmla="*/ 518 h 605"/>
              <a:gd name="T6" fmla="*/ 0 w 606"/>
              <a:gd name="T7" fmla="*/ 297 h 605"/>
              <a:gd name="T8" fmla="*/ 87 w 606"/>
              <a:gd name="T9" fmla="*/ 86 h 605"/>
              <a:gd name="T10" fmla="*/ 298 w 606"/>
              <a:gd name="T11" fmla="*/ 0 h 605"/>
              <a:gd name="T12" fmla="*/ 518 w 606"/>
              <a:gd name="T13" fmla="*/ 86 h 605"/>
              <a:gd name="T14" fmla="*/ 605 w 606"/>
              <a:gd name="T15" fmla="*/ 297 h 605"/>
              <a:gd name="T16" fmla="*/ 518 w 606"/>
              <a:gd name="T17" fmla="*/ 518 h 605"/>
              <a:gd name="T18" fmla="*/ 298 w 606"/>
              <a:gd name="T19" fmla="*/ 604 h 605"/>
              <a:gd name="T20" fmla="*/ 298 w 606"/>
              <a:gd name="T21" fmla="*/ 29 h 605"/>
              <a:gd name="T22" fmla="*/ 298 w 606"/>
              <a:gd name="T23" fmla="*/ 29 h 605"/>
              <a:gd name="T24" fmla="*/ 29 w 606"/>
              <a:gd name="T25" fmla="*/ 297 h 605"/>
              <a:gd name="T26" fmla="*/ 298 w 606"/>
              <a:gd name="T27" fmla="*/ 566 h 605"/>
              <a:gd name="T28" fmla="*/ 566 w 606"/>
              <a:gd name="T29" fmla="*/ 297 h 605"/>
              <a:gd name="T30" fmla="*/ 298 w 606"/>
              <a:gd name="T31" fmla="*/ 29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6" h="605">
                <a:moveTo>
                  <a:pt x="298" y="604"/>
                </a:moveTo>
                <a:lnTo>
                  <a:pt x="298" y="604"/>
                </a:lnTo>
                <a:cubicBezTo>
                  <a:pt x="221" y="604"/>
                  <a:pt x="144" y="575"/>
                  <a:pt x="87" y="518"/>
                </a:cubicBezTo>
                <a:cubicBezTo>
                  <a:pt x="29" y="460"/>
                  <a:pt x="0" y="383"/>
                  <a:pt x="0" y="297"/>
                </a:cubicBezTo>
                <a:cubicBezTo>
                  <a:pt x="0" y="220"/>
                  <a:pt x="29" y="144"/>
                  <a:pt x="87" y="86"/>
                </a:cubicBezTo>
                <a:cubicBezTo>
                  <a:pt x="144" y="29"/>
                  <a:pt x="221" y="0"/>
                  <a:pt x="298" y="0"/>
                </a:cubicBezTo>
                <a:cubicBezTo>
                  <a:pt x="384" y="0"/>
                  <a:pt x="461" y="29"/>
                  <a:pt x="518" y="86"/>
                </a:cubicBezTo>
                <a:cubicBezTo>
                  <a:pt x="576" y="144"/>
                  <a:pt x="605" y="220"/>
                  <a:pt x="605" y="297"/>
                </a:cubicBezTo>
                <a:cubicBezTo>
                  <a:pt x="605" y="383"/>
                  <a:pt x="576" y="460"/>
                  <a:pt x="518" y="518"/>
                </a:cubicBezTo>
                <a:cubicBezTo>
                  <a:pt x="461" y="575"/>
                  <a:pt x="384" y="604"/>
                  <a:pt x="298" y="604"/>
                </a:cubicBezTo>
                <a:close/>
                <a:moveTo>
                  <a:pt x="298" y="29"/>
                </a:moveTo>
                <a:lnTo>
                  <a:pt x="298" y="29"/>
                </a:lnTo>
                <a:cubicBezTo>
                  <a:pt x="154" y="29"/>
                  <a:pt x="29" y="153"/>
                  <a:pt x="29" y="297"/>
                </a:cubicBezTo>
                <a:cubicBezTo>
                  <a:pt x="29" y="451"/>
                  <a:pt x="154" y="566"/>
                  <a:pt x="298" y="566"/>
                </a:cubicBezTo>
                <a:cubicBezTo>
                  <a:pt x="451" y="566"/>
                  <a:pt x="566" y="451"/>
                  <a:pt x="566" y="297"/>
                </a:cubicBezTo>
                <a:cubicBezTo>
                  <a:pt x="566" y="153"/>
                  <a:pt x="451" y="29"/>
                  <a:pt x="29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28">
            <a:extLst>
              <a:ext uri="{FF2B5EF4-FFF2-40B4-BE49-F238E27FC236}">
                <a16:creationId xmlns:a16="http://schemas.microsoft.com/office/drawing/2014/main" id="{EA62639B-129E-5E43-AD33-28287EBE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417" y="7333661"/>
            <a:ext cx="443268" cy="443268"/>
          </a:xfrm>
          <a:custGeom>
            <a:avLst/>
            <a:gdLst>
              <a:gd name="T0" fmla="*/ 230 w 471"/>
              <a:gd name="T1" fmla="*/ 470 h 471"/>
              <a:gd name="T2" fmla="*/ 230 w 471"/>
              <a:gd name="T3" fmla="*/ 470 h 471"/>
              <a:gd name="T4" fmla="*/ 0 w 471"/>
              <a:gd name="T5" fmla="*/ 230 h 471"/>
              <a:gd name="T6" fmla="*/ 230 w 471"/>
              <a:gd name="T7" fmla="*/ 0 h 471"/>
              <a:gd name="T8" fmla="*/ 470 w 471"/>
              <a:gd name="T9" fmla="*/ 230 h 471"/>
              <a:gd name="T10" fmla="*/ 230 w 471"/>
              <a:gd name="T11" fmla="*/ 470 h 471"/>
              <a:gd name="T12" fmla="*/ 230 w 471"/>
              <a:gd name="T13" fmla="*/ 38 h 471"/>
              <a:gd name="T14" fmla="*/ 230 w 471"/>
              <a:gd name="T15" fmla="*/ 38 h 471"/>
              <a:gd name="T16" fmla="*/ 38 w 471"/>
              <a:gd name="T17" fmla="*/ 230 h 471"/>
              <a:gd name="T18" fmla="*/ 230 w 471"/>
              <a:gd name="T19" fmla="*/ 432 h 471"/>
              <a:gd name="T20" fmla="*/ 431 w 471"/>
              <a:gd name="T21" fmla="*/ 230 h 471"/>
              <a:gd name="T22" fmla="*/ 230 w 471"/>
              <a:gd name="T23" fmla="*/ 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471">
                <a:moveTo>
                  <a:pt x="230" y="470"/>
                </a:moveTo>
                <a:lnTo>
                  <a:pt x="230" y="470"/>
                </a:lnTo>
                <a:cubicBezTo>
                  <a:pt x="105" y="470"/>
                  <a:pt x="0" y="364"/>
                  <a:pt x="0" y="230"/>
                </a:cubicBezTo>
                <a:cubicBezTo>
                  <a:pt x="0" y="105"/>
                  <a:pt x="105" y="0"/>
                  <a:pt x="230" y="0"/>
                </a:cubicBezTo>
                <a:cubicBezTo>
                  <a:pt x="364" y="0"/>
                  <a:pt x="470" y="105"/>
                  <a:pt x="470" y="230"/>
                </a:cubicBezTo>
                <a:cubicBezTo>
                  <a:pt x="470" y="364"/>
                  <a:pt x="364" y="470"/>
                  <a:pt x="230" y="470"/>
                </a:cubicBezTo>
                <a:close/>
                <a:moveTo>
                  <a:pt x="230" y="38"/>
                </a:moveTo>
                <a:lnTo>
                  <a:pt x="230" y="38"/>
                </a:lnTo>
                <a:cubicBezTo>
                  <a:pt x="124" y="38"/>
                  <a:pt x="38" y="125"/>
                  <a:pt x="38" y="230"/>
                </a:cubicBezTo>
                <a:cubicBezTo>
                  <a:pt x="38" y="345"/>
                  <a:pt x="124" y="432"/>
                  <a:pt x="230" y="432"/>
                </a:cubicBezTo>
                <a:cubicBezTo>
                  <a:pt x="345" y="432"/>
                  <a:pt x="431" y="345"/>
                  <a:pt x="431" y="230"/>
                </a:cubicBezTo>
                <a:cubicBezTo>
                  <a:pt x="431" y="125"/>
                  <a:pt x="345" y="38"/>
                  <a:pt x="23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429">
            <a:extLst>
              <a:ext uri="{FF2B5EF4-FFF2-40B4-BE49-F238E27FC236}">
                <a16:creationId xmlns:a16="http://schemas.microsoft.com/office/drawing/2014/main" id="{88C11284-CDFA-7E4A-B671-0551A6F0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697" y="7441370"/>
            <a:ext cx="136707" cy="215419"/>
          </a:xfrm>
          <a:custGeom>
            <a:avLst/>
            <a:gdLst>
              <a:gd name="T0" fmla="*/ 67 w 145"/>
              <a:gd name="T1" fmla="*/ 230 h 231"/>
              <a:gd name="T2" fmla="*/ 67 w 145"/>
              <a:gd name="T3" fmla="*/ 230 h 231"/>
              <a:gd name="T4" fmla="*/ 9 w 145"/>
              <a:gd name="T5" fmla="*/ 221 h 231"/>
              <a:gd name="T6" fmla="*/ 0 w 145"/>
              <a:gd name="T7" fmla="*/ 201 h 231"/>
              <a:gd name="T8" fmla="*/ 19 w 145"/>
              <a:gd name="T9" fmla="*/ 192 h 231"/>
              <a:gd name="T10" fmla="*/ 95 w 145"/>
              <a:gd name="T11" fmla="*/ 192 h 231"/>
              <a:gd name="T12" fmla="*/ 115 w 145"/>
              <a:gd name="T13" fmla="*/ 163 h 231"/>
              <a:gd name="T14" fmla="*/ 67 w 145"/>
              <a:gd name="T15" fmla="*/ 134 h 231"/>
              <a:gd name="T16" fmla="*/ 29 w 145"/>
              <a:gd name="T17" fmla="*/ 105 h 231"/>
              <a:gd name="T18" fmla="*/ 0 w 145"/>
              <a:gd name="T19" fmla="*/ 67 h 231"/>
              <a:gd name="T20" fmla="*/ 29 w 145"/>
              <a:gd name="T21" fmla="*/ 19 h 231"/>
              <a:gd name="T22" fmla="*/ 134 w 145"/>
              <a:gd name="T23" fmla="*/ 19 h 231"/>
              <a:gd name="T24" fmla="*/ 134 w 145"/>
              <a:gd name="T25" fmla="*/ 38 h 231"/>
              <a:gd name="T26" fmla="*/ 115 w 145"/>
              <a:gd name="T27" fmla="*/ 38 h 231"/>
              <a:gd name="T28" fmla="*/ 48 w 145"/>
              <a:gd name="T29" fmla="*/ 38 h 231"/>
              <a:gd name="T30" fmla="*/ 29 w 145"/>
              <a:gd name="T31" fmla="*/ 67 h 231"/>
              <a:gd name="T32" fmla="*/ 76 w 145"/>
              <a:gd name="T33" fmla="*/ 105 h 231"/>
              <a:gd name="T34" fmla="*/ 115 w 145"/>
              <a:gd name="T35" fmla="*/ 125 h 231"/>
              <a:gd name="T36" fmla="*/ 144 w 145"/>
              <a:gd name="T37" fmla="*/ 163 h 231"/>
              <a:gd name="T38" fmla="*/ 115 w 145"/>
              <a:gd name="T39" fmla="*/ 221 h 231"/>
              <a:gd name="T40" fmla="*/ 67 w 145"/>
              <a:gd name="T4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5" h="231">
                <a:moveTo>
                  <a:pt x="67" y="230"/>
                </a:moveTo>
                <a:lnTo>
                  <a:pt x="67" y="230"/>
                </a:lnTo>
                <a:cubicBezTo>
                  <a:pt x="48" y="230"/>
                  <a:pt x="29" y="230"/>
                  <a:pt x="9" y="221"/>
                </a:cubicBezTo>
                <a:cubicBezTo>
                  <a:pt x="0" y="211"/>
                  <a:pt x="0" y="211"/>
                  <a:pt x="0" y="201"/>
                </a:cubicBezTo>
                <a:cubicBezTo>
                  <a:pt x="9" y="192"/>
                  <a:pt x="19" y="192"/>
                  <a:pt x="19" y="192"/>
                </a:cubicBezTo>
                <a:cubicBezTo>
                  <a:pt x="48" y="201"/>
                  <a:pt x="76" y="201"/>
                  <a:pt x="95" y="192"/>
                </a:cubicBezTo>
                <a:cubicBezTo>
                  <a:pt x="105" y="192"/>
                  <a:pt x="115" y="182"/>
                  <a:pt x="115" y="163"/>
                </a:cubicBezTo>
                <a:cubicBezTo>
                  <a:pt x="115" y="154"/>
                  <a:pt x="86" y="144"/>
                  <a:pt x="67" y="134"/>
                </a:cubicBezTo>
                <a:cubicBezTo>
                  <a:pt x="48" y="125"/>
                  <a:pt x="38" y="115"/>
                  <a:pt x="29" y="105"/>
                </a:cubicBezTo>
                <a:cubicBezTo>
                  <a:pt x="9" y="96"/>
                  <a:pt x="0" y="86"/>
                  <a:pt x="0" y="67"/>
                </a:cubicBezTo>
                <a:cubicBezTo>
                  <a:pt x="0" y="48"/>
                  <a:pt x="9" y="29"/>
                  <a:pt x="29" y="19"/>
                </a:cubicBezTo>
                <a:cubicBezTo>
                  <a:pt x="57" y="0"/>
                  <a:pt x="95" y="0"/>
                  <a:pt x="134" y="19"/>
                </a:cubicBezTo>
                <a:cubicBezTo>
                  <a:pt x="134" y="19"/>
                  <a:pt x="144" y="29"/>
                  <a:pt x="134" y="38"/>
                </a:cubicBezTo>
                <a:cubicBezTo>
                  <a:pt x="134" y="38"/>
                  <a:pt x="124" y="48"/>
                  <a:pt x="115" y="38"/>
                </a:cubicBezTo>
                <a:cubicBezTo>
                  <a:pt x="95" y="29"/>
                  <a:pt x="67" y="29"/>
                  <a:pt x="48" y="38"/>
                </a:cubicBezTo>
                <a:cubicBezTo>
                  <a:pt x="38" y="48"/>
                  <a:pt x="29" y="58"/>
                  <a:pt x="29" y="67"/>
                </a:cubicBezTo>
                <a:cubicBezTo>
                  <a:pt x="29" y="86"/>
                  <a:pt x="57" y="96"/>
                  <a:pt x="76" y="105"/>
                </a:cubicBezTo>
                <a:cubicBezTo>
                  <a:pt x="95" y="115"/>
                  <a:pt x="105" y="115"/>
                  <a:pt x="115" y="125"/>
                </a:cubicBezTo>
                <a:cubicBezTo>
                  <a:pt x="134" y="144"/>
                  <a:pt x="144" y="154"/>
                  <a:pt x="144" y="163"/>
                </a:cubicBezTo>
                <a:cubicBezTo>
                  <a:pt x="144" y="192"/>
                  <a:pt x="134" y="201"/>
                  <a:pt x="115" y="221"/>
                </a:cubicBezTo>
                <a:cubicBezTo>
                  <a:pt x="95" y="230"/>
                  <a:pt x="86" y="230"/>
                  <a:pt x="67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430">
            <a:extLst>
              <a:ext uri="{FF2B5EF4-FFF2-40B4-BE49-F238E27FC236}">
                <a16:creationId xmlns:a16="http://schemas.microsoft.com/office/drawing/2014/main" id="{145048B7-27AA-B247-B7A1-E8C94576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551" y="7395802"/>
            <a:ext cx="29000" cy="45568"/>
          </a:xfrm>
          <a:custGeom>
            <a:avLst/>
            <a:gdLst>
              <a:gd name="T0" fmla="*/ 10 w 30"/>
              <a:gd name="T1" fmla="*/ 48 h 49"/>
              <a:gd name="T2" fmla="*/ 10 w 30"/>
              <a:gd name="T3" fmla="*/ 48 h 49"/>
              <a:gd name="T4" fmla="*/ 0 w 30"/>
              <a:gd name="T5" fmla="*/ 29 h 49"/>
              <a:gd name="T6" fmla="*/ 0 w 30"/>
              <a:gd name="T7" fmla="*/ 10 h 49"/>
              <a:gd name="T8" fmla="*/ 10 w 30"/>
              <a:gd name="T9" fmla="*/ 0 h 49"/>
              <a:gd name="T10" fmla="*/ 29 w 30"/>
              <a:gd name="T11" fmla="*/ 10 h 49"/>
              <a:gd name="T12" fmla="*/ 29 w 30"/>
              <a:gd name="T13" fmla="*/ 29 h 49"/>
              <a:gd name="T14" fmla="*/ 10 w 3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9">
                <a:moveTo>
                  <a:pt x="10" y="48"/>
                </a:moveTo>
                <a:lnTo>
                  <a:pt x="10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19" y="0"/>
                  <a:pt x="29" y="0"/>
                  <a:pt x="29" y="1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8"/>
                  <a:pt x="19" y="48"/>
                  <a:pt x="1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431">
            <a:extLst>
              <a:ext uri="{FF2B5EF4-FFF2-40B4-BE49-F238E27FC236}">
                <a16:creationId xmlns:a16="http://schemas.microsoft.com/office/drawing/2014/main" id="{9967BCD5-678F-B646-A535-C917524D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551" y="7669219"/>
            <a:ext cx="29000" cy="45568"/>
          </a:xfrm>
          <a:custGeom>
            <a:avLst/>
            <a:gdLst>
              <a:gd name="T0" fmla="*/ 10 w 30"/>
              <a:gd name="T1" fmla="*/ 48 h 49"/>
              <a:gd name="T2" fmla="*/ 10 w 30"/>
              <a:gd name="T3" fmla="*/ 48 h 49"/>
              <a:gd name="T4" fmla="*/ 0 w 30"/>
              <a:gd name="T5" fmla="*/ 29 h 49"/>
              <a:gd name="T6" fmla="*/ 0 w 30"/>
              <a:gd name="T7" fmla="*/ 9 h 49"/>
              <a:gd name="T8" fmla="*/ 10 w 30"/>
              <a:gd name="T9" fmla="*/ 0 h 49"/>
              <a:gd name="T10" fmla="*/ 29 w 30"/>
              <a:gd name="T11" fmla="*/ 9 h 49"/>
              <a:gd name="T12" fmla="*/ 29 w 30"/>
              <a:gd name="T13" fmla="*/ 29 h 49"/>
              <a:gd name="T14" fmla="*/ 10 w 3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9">
                <a:moveTo>
                  <a:pt x="10" y="48"/>
                </a:moveTo>
                <a:lnTo>
                  <a:pt x="10" y="48"/>
                </a:lnTo>
                <a:cubicBezTo>
                  <a:pt x="10" y="48"/>
                  <a:pt x="0" y="38"/>
                  <a:pt x="0" y="2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8"/>
                  <a:pt x="19" y="48"/>
                  <a:pt x="10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712964-DEA0-CD4E-B139-BDA37F06FC96}"/>
              </a:ext>
            </a:extLst>
          </p:cNvPr>
          <p:cNvSpPr/>
          <p:nvPr/>
        </p:nvSpPr>
        <p:spPr>
          <a:xfrm>
            <a:off x="9519608" y="2447820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37F907-2ECD-B340-A727-A96F55B37BF9}"/>
              </a:ext>
            </a:extLst>
          </p:cNvPr>
          <p:cNvSpPr/>
          <p:nvPr/>
        </p:nvSpPr>
        <p:spPr>
          <a:xfrm>
            <a:off x="9328222" y="4680658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8DE62-F79C-3143-94FE-71D888570B3F}"/>
              </a:ext>
            </a:extLst>
          </p:cNvPr>
          <p:cNvSpPr/>
          <p:nvPr/>
        </p:nvSpPr>
        <p:spPr>
          <a:xfrm>
            <a:off x="9136836" y="6828435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A7CAA5-7E5A-0D46-99BE-90041B141EC3}"/>
              </a:ext>
            </a:extLst>
          </p:cNvPr>
          <p:cNvSpPr/>
          <p:nvPr/>
        </p:nvSpPr>
        <p:spPr>
          <a:xfrm>
            <a:off x="8987980" y="9018742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6AD63B-3555-DA41-B213-77198120DF0B}"/>
              </a:ext>
            </a:extLst>
          </p:cNvPr>
          <p:cNvSpPr/>
          <p:nvPr/>
        </p:nvSpPr>
        <p:spPr>
          <a:xfrm>
            <a:off x="8732799" y="11166519"/>
            <a:ext cx="3451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86" name="Group 71">
            <a:extLst>
              <a:ext uri="{FF2B5EF4-FFF2-40B4-BE49-F238E27FC236}">
                <a16:creationId xmlns:a16="http://schemas.microsoft.com/office/drawing/2014/main" id="{7D8A7DA0-E2F3-2F4A-A6A4-AB956AA56A4A}"/>
              </a:ext>
            </a:extLst>
          </p:cNvPr>
          <p:cNvGrpSpPr/>
          <p:nvPr/>
        </p:nvGrpSpPr>
        <p:grpSpPr>
          <a:xfrm>
            <a:off x="16351118" y="4493853"/>
            <a:ext cx="5982437" cy="4716592"/>
            <a:chOff x="2232442" y="3643574"/>
            <a:chExt cx="5982437" cy="4716592"/>
          </a:xfrm>
        </p:grpSpPr>
        <p:sp>
          <p:nvSpPr>
            <p:cNvPr id="87" name="CuadroTexto 598">
              <a:extLst>
                <a:ext uri="{FF2B5EF4-FFF2-40B4-BE49-F238E27FC236}">
                  <a16:creationId xmlns:a16="http://schemas.microsoft.com/office/drawing/2014/main" id="{EE5379F2-336C-4C4D-9C3B-F7FE5A2D255B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8" name="CuadroTexto 599">
              <a:extLst>
                <a:ext uri="{FF2B5EF4-FFF2-40B4-BE49-F238E27FC236}">
                  <a16:creationId xmlns:a16="http://schemas.microsoft.com/office/drawing/2014/main" id="{883B5B7E-B86D-4C4C-9A50-3388D34A311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04E96E68-2B95-404B-9874-3733B66A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241" y="850584"/>
            <a:ext cx="2970070" cy="1137619"/>
          </a:xfrm>
          <a:custGeom>
            <a:avLst/>
            <a:gdLst>
              <a:gd name="T0" fmla="*/ 0 w 3846"/>
              <a:gd name="T1" fmla="*/ 310 h 1471"/>
              <a:gd name="T2" fmla="*/ 0 w 3846"/>
              <a:gd name="T3" fmla="*/ 310 h 1471"/>
              <a:gd name="T4" fmla="*/ 3845 w 3846"/>
              <a:gd name="T5" fmla="*/ 310 h 1471"/>
              <a:gd name="T6" fmla="*/ 1977 w 3846"/>
              <a:gd name="T7" fmla="*/ 1470 h 1471"/>
              <a:gd name="T8" fmla="*/ 0 w 3846"/>
              <a:gd name="T9" fmla="*/ 31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6" h="1471">
                <a:moveTo>
                  <a:pt x="0" y="310"/>
                </a:moveTo>
                <a:lnTo>
                  <a:pt x="0" y="310"/>
                </a:lnTo>
                <a:cubicBezTo>
                  <a:pt x="0" y="310"/>
                  <a:pt x="1668" y="0"/>
                  <a:pt x="3845" y="310"/>
                </a:cubicBezTo>
                <a:cubicBezTo>
                  <a:pt x="1977" y="1470"/>
                  <a:pt x="1977" y="1470"/>
                  <a:pt x="1977" y="1470"/>
                </a:cubicBezTo>
                <a:lnTo>
                  <a:pt x="0" y="31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B1424D6D-ADFF-194F-96A6-AD76ED29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279" y="1082195"/>
            <a:ext cx="3150590" cy="3814769"/>
          </a:xfrm>
          <a:custGeom>
            <a:avLst/>
            <a:gdLst>
              <a:gd name="T0" fmla="*/ 3967 w 4078"/>
              <a:gd name="T1" fmla="*/ 11 h 4940"/>
              <a:gd name="T2" fmla="*/ 3967 w 4078"/>
              <a:gd name="T3" fmla="*/ 11 h 4940"/>
              <a:gd name="T4" fmla="*/ 2044 w 4078"/>
              <a:gd name="T5" fmla="*/ 243 h 4940"/>
              <a:gd name="T6" fmla="*/ 122 w 4078"/>
              <a:gd name="T7" fmla="*/ 11 h 4940"/>
              <a:gd name="T8" fmla="*/ 22 w 4078"/>
              <a:gd name="T9" fmla="*/ 132 h 4940"/>
              <a:gd name="T10" fmla="*/ 265 w 4078"/>
              <a:gd name="T11" fmla="*/ 994 h 4940"/>
              <a:gd name="T12" fmla="*/ 553 w 4078"/>
              <a:gd name="T13" fmla="*/ 1977 h 4940"/>
              <a:gd name="T14" fmla="*/ 840 w 4078"/>
              <a:gd name="T15" fmla="*/ 2972 h 4940"/>
              <a:gd name="T16" fmla="*/ 1127 w 4078"/>
              <a:gd name="T17" fmla="*/ 3955 h 4940"/>
              <a:gd name="T18" fmla="*/ 1160 w 4078"/>
              <a:gd name="T19" fmla="*/ 4099 h 4940"/>
              <a:gd name="T20" fmla="*/ 1171 w 4078"/>
              <a:gd name="T21" fmla="*/ 4132 h 4940"/>
              <a:gd name="T22" fmla="*/ 1171 w 4078"/>
              <a:gd name="T23" fmla="*/ 4718 h 4940"/>
              <a:gd name="T24" fmla="*/ 1226 w 4078"/>
              <a:gd name="T25" fmla="*/ 4806 h 4940"/>
              <a:gd name="T26" fmla="*/ 2000 w 4078"/>
              <a:gd name="T27" fmla="*/ 4939 h 4940"/>
              <a:gd name="T28" fmla="*/ 2077 w 4078"/>
              <a:gd name="T29" fmla="*/ 4939 h 4940"/>
              <a:gd name="T30" fmla="*/ 2851 w 4078"/>
              <a:gd name="T31" fmla="*/ 4806 h 4940"/>
              <a:gd name="T32" fmla="*/ 2917 w 4078"/>
              <a:gd name="T33" fmla="*/ 4718 h 4940"/>
              <a:gd name="T34" fmla="*/ 2917 w 4078"/>
              <a:gd name="T35" fmla="*/ 4132 h 4940"/>
              <a:gd name="T36" fmla="*/ 2917 w 4078"/>
              <a:gd name="T37" fmla="*/ 4099 h 4940"/>
              <a:gd name="T38" fmla="*/ 2961 w 4078"/>
              <a:gd name="T39" fmla="*/ 3955 h 4940"/>
              <a:gd name="T40" fmla="*/ 3249 w 4078"/>
              <a:gd name="T41" fmla="*/ 2972 h 4940"/>
              <a:gd name="T42" fmla="*/ 3525 w 4078"/>
              <a:gd name="T43" fmla="*/ 1977 h 4940"/>
              <a:gd name="T44" fmla="*/ 3812 w 4078"/>
              <a:gd name="T45" fmla="*/ 994 h 4940"/>
              <a:gd name="T46" fmla="*/ 4066 w 4078"/>
              <a:gd name="T47" fmla="*/ 132 h 4940"/>
              <a:gd name="T48" fmla="*/ 3967 w 4078"/>
              <a:gd name="T49" fmla="*/ 11 h 4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078" h="4940">
                <a:moveTo>
                  <a:pt x="3967" y="11"/>
                </a:moveTo>
                <a:lnTo>
                  <a:pt x="3967" y="11"/>
                </a:lnTo>
                <a:cubicBezTo>
                  <a:pt x="3293" y="88"/>
                  <a:pt x="2862" y="243"/>
                  <a:pt x="2044" y="243"/>
                </a:cubicBezTo>
                <a:cubicBezTo>
                  <a:pt x="1226" y="243"/>
                  <a:pt x="785" y="88"/>
                  <a:pt x="122" y="11"/>
                </a:cubicBezTo>
                <a:cubicBezTo>
                  <a:pt x="55" y="0"/>
                  <a:pt x="0" y="66"/>
                  <a:pt x="22" y="132"/>
                </a:cubicBezTo>
                <a:cubicBezTo>
                  <a:pt x="265" y="994"/>
                  <a:pt x="265" y="994"/>
                  <a:pt x="265" y="994"/>
                </a:cubicBezTo>
                <a:cubicBezTo>
                  <a:pt x="553" y="1977"/>
                  <a:pt x="553" y="1977"/>
                  <a:pt x="553" y="1977"/>
                </a:cubicBezTo>
                <a:cubicBezTo>
                  <a:pt x="840" y="2972"/>
                  <a:pt x="840" y="2972"/>
                  <a:pt x="840" y="2972"/>
                </a:cubicBezTo>
                <a:cubicBezTo>
                  <a:pt x="1127" y="3955"/>
                  <a:pt x="1127" y="3955"/>
                  <a:pt x="1127" y="3955"/>
                </a:cubicBezTo>
                <a:cubicBezTo>
                  <a:pt x="1160" y="4099"/>
                  <a:pt x="1160" y="4099"/>
                  <a:pt x="1160" y="4099"/>
                </a:cubicBezTo>
                <a:cubicBezTo>
                  <a:pt x="1171" y="4110"/>
                  <a:pt x="1171" y="4121"/>
                  <a:pt x="1171" y="4132"/>
                </a:cubicBezTo>
                <a:cubicBezTo>
                  <a:pt x="1171" y="4718"/>
                  <a:pt x="1171" y="4718"/>
                  <a:pt x="1171" y="4718"/>
                </a:cubicBezTo>
                <a:cubicBezTo>
                  <a:pt x="1171" y="4751"/>
                  <a:pt x="1193" y="4795"/>
                  <a:pt x="1226" y="4806"/>
                </a:cubicBezTo>
                <a:cubicBezTo>
                  <a:pt x="1414" y="4872"/>
                  <a:pt x="1679" y="4939"/>
                  <a:pt x="2000" y="4939"/>
                </a:cubicBezTo>
                <a:cubicBezTo>
                  <a:pt x="2022" y="4939"/>
                  <a:pt x="2055" y="4939"/>
                  <a:pt x="2077" y="4939"/>
                </a:cubicBezTo>
                <a:cubicBezTo>
                  <a:pt x="2397" y="4939"/>
                  <a:pt x="2663" y="4872"/>
                  <a:pt x="2851" y="4806"/>
                </a:cubicBezTo>
                <a:cubicBezTo>
                  <a:pt x="2884" y="4795"/>
                  <a:pt x="2917" y="4751"/>
                  <a:pt x="2917" y="4718"/>
                </a:cubicBezTo>
                <a:cubicBezTo>
                  <a:pt x="2917" y="4132"/>
                  <a:pt x="2917" y="4132"/>
                  <a:pt x="2917" y="4132"/>
                </a:cubicBezTo>
                <a:cubicBezTo>
                  <a:pt x="2917" y="4121"/>
                  <a:pt x="2917" y="4110"/>
                  <a:pt x="2917" y="4099"/>
                </a:cubicBezTo>
                <a:cubicBezTo>
                  <a:pt x="2961" y="3955"/>
                  <a:pt x="2961" y="3955"/>
                  <a:pt x="2961" y="3955"/>
                </a:cubicBezTo>
                <a:cubicBezTo>
                  <a:pt x="3249" y="2972"/>
                  <a:pt x="3249" y="2972"/>
                  <a:pt x="3249" y="2972"/>
                </a:cubicBezTo>
                <a:cubicBezTo>
                  <a:pt x="3525" y="1977"/>
                  <a:pt x="3525" y="1977"/>
                  <a:pt x="3525" y="1977"/>
                </a:cubicBezTo>
                <a:cubicBezTo>
                  <a:pt x="3812" y="994"/>
                  <a:pt x="3812" y="994"/>
                  <a:pt x="3812" y="994"/>
                </a:cubicBezTo>
                <a:cubicBezTo>
                  <a:pt x="4066" y="132"/>
                  <a:pt x="4066" y="132"/>
                  <a:pt x="4066" y="132"/>
                </a:cubicBezTo>
                <a:cubicBezTo>
                  <a:pt x="4077" y="66"/>
                  <a:pt x="4033" y="0"/>
                  <a:pt x="3967" y="1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16">
            <a:extLst>
              <a:ext uri="{FF2B5EF4-FFF2-40B4-BE49-F238E27FC236}">
                <a16:creationId xmlns:a16="http://schemas.microsoft.com/office/drawing/2014/main" id="{2EEBB26E-7895-F34C-AB90-0AA2ED475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81" y="5346562"/>
            <a:ext cx="1478223" cy="1478223"/>
          </a:xfrm>
          <a:custGeom>
            <a:avLst/>
            <a:gdLst>
              <a:gd name="T0" fmla="*/ 1912 w 1913"/>
              <a:gd name="T1" fmla="*/ 950 h 1912"/>
              <a:gd name="T2" fmla="*/ 1912 w 1913"/>
              <a:gd name="T3" fmla="*/ 950 h 1912"/>
              <a:gd name="T4" fmla="*/ 951 w 1913"/>
              <a:gd name="T5" fmla="*/ 1911 h 1912"/>
              <a:gd name="T6" fmla="*/ 0 w 1913"/>
              <a:gd name="T7" fmla="*/ 950 h 1912"/>
              <a:gd name="T8" fmla="*/ 951 w 1913"/>
              <a:gd name="T9" fmla="*/ 0 h 1912"/>
              <a:gd name="T10" fmla="*/ 1912 w 1913"/>
              <a:gd name="T11" fmla="*/ 950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2">
                <a:moveTo>
                  <a:pt x="1912" y="950"/>
                </a:moveTo>
                <a:lnTo>
                  <a:pt x="1912" y="950"/>
                </a:lnTo>
                <a:cubicBezTo>
                  <a:pt x="1912" y="1481"/>
                  <a:pt x="1481" y="1911"/>
                  <a:pt x="951" y="1911"/>
                </a:cubicBezTo>
                <a:cubicBezTo>
                  <a:pt x="420" y="1911"/>
                  <a:pt x="0" y="1481"/>
                  <a:pt x="0" y="950"/>
                </a:cubicBezTo>
                <a:cubicBezTo>
                  <a:pt x="0" y="420"/>
                  <a:pt x="420" y="0"/>
                  <a:pt x="951" y="0"/>
                </a:cubicBezTo>
                <a:cubicBezTo>
                  <a:pt x="1481" y="0"/>
                  <a:pt x="1912" y="420"/>
                  <a:pt x="1912" y="9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17">
            <a:extLst>
              <a:ext uri="{FF2B5EF4-FFF2-40B4-BE49-F238E27FC236}">
                <a16:creationId xmlns:a16="http://schemas.microsoft.com/office/drawing/2014/main" id="{FE1FC67D-05AB-744F-B987-CBBF3449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81" y="7138141"/>
            <a:ext cx="1478223" cy="1485035"/>
          </a:xfrm>
          <a:custGeom>
            <a:avLst/>
            <a:gdLst>
              <a:gd name="T0" fmla="*/ 1912 w 1913"/>
              <a:gd name="T1" fmla="*/ 962 h 1924"/>
              <a:gd name="T2" fmla="*/ 1912 w 1913"/>
              <a:gd name="T3" fmla="*/ 962 h 1924"/>
              <a:gd name="T4" fmla="*/ 951 w 1913"/>
              <a:gd name="T5" fmla="*/ 1923 h 1924"/>
              <a:gd name="T6" fmla="*/ 0 w 1913"/>
              <a:gd name="T7" fmla="*/ 962 h 1924"/>
              <a:gd name="T8" fmla="*/ 951 w 1913"/>
              <a:gd name="T9" fmla="*/ 0 h 1924"/>
              <a:gd name="T10" fmla="*/ 1912 w 1913"/>
              <a:gd name="T11" fmla="*/ 962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24">
                <a:moveTo>
                  <a:pt x="1912" y="962"/>
                </a:moveTo>
                <a:lnTo>
                  <a:pt x="1912" y="962"/>
                </a:lnTo>
                <a:cubicBezTo>
                  <a:pt x="1912" y="1492"/>
                  <a:pt x="1481" y="1923"/>
                  <a:pt x="951" y="1923"/>
                </a:cubicBezTo>
                <a:cubicBezTo>
                  <a:pt x="420" y="1923"/>
                  <a:pt x="0" y="1492"/>
                  <a:pt x="0" y="962"/>
                </a:cubicBezTo>
                <a:cubicBezTo>
                  <a:pt x="0" y="431"/>
                  <a:pt x="420" y="0"/>
                  <a:pt x="951" y="0"/>
                </a:cubicBezTo>
                <a:cubicBezTo>
                  <a:pt x="1481" y="0"/>
                  <a:pt x="1912" y="431"/>
                  <a:pt x="1912" y="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18">
            <a:extLst>
              <a:ext uri="{FF2B5EF4-FFF2-40B4-BE49-F238E27FC236}">
                <a16:creationId xmlns:a16="http://schemas.microsoft.com/office/drawing/2014/main" id="{CEA06CFB-F455-DE43-80F2-FC4101C1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81" y="8939940"/>
            <a:ext cx="1478223" cy="1478223"/>
          </a:xfrm>
          <a:custGeom>
            <a:avLst/>
            <a:gdLst>
              <a:gd name="T0" fmla="*/ 1912 w 1913"/>
              <a:gd name="T1" fmla="*/ 961 h 1912"/>
              <a:gd name="T2" fmla="*/ 1912 w 1913"/>
              <a:gd name="T3" fmla="*/ 961 h 1912"/>
              <a:gd name="T4" fmla="*/ 951 w 1913"/>
              <a:gd name="T5" fmla="*/ 1911 h 1912"/>
              <a:gd name="T6" fmla="*/ 0 w 1913"/>
              <a:gd name="T7" fmla="*/ 961 h 1912"/>
              <a:gd name="T8" fmla="*/ 951 w 1913"/>
              <a:gd name="T9" fmla="*/ 0 h 1912"/>
              <a:gd name="T10" fmla="*/ 1912 w 1913"/>
              <a:gd name="T11" fmla="*/ 961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2">
                <a:moveTo>
                  <a:pt x="1912" y="961"/>
                </a:moveTo>
                <a:lnTo>
                  <a:pt x="1912" y="961"/>
                </a:lnTo>
                <a:cubicBezTo>
                  <a:pt x="1912" y="1492"/>
                  <a:pt x="1481" y="1911"/>
                  <a:pt x="951" y="1911"/>
                </a:cubicBezTo>
                <a:cubicBezTo>
                  <a:pt x="420" y="1911"/>
                  <a:pt x="0" y="1492"/>
                  <a:pt x="0" y="961"/>
                </a:cubicBezTo>
                <a:cubicBezTo>
                  <a:pt x="0" y="431"/>
                  <a:pt x="420" y="0"/>
                  <a:pt x="951" y="0"/>
                </a:cubicBezTo>
                <a:cubicBezTo>
                  <a:pt x="1481" y="0"/>
                  <a:pt x="1912" y="431"/>
                  <a:pt x="1912" y="9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19">
            <a:extLst>
              <a:ext uri="{FF2B5EF4-FFF2-40B4-BE49-F238E27FC236}">
                <a16:creationId xmlns:a16="http://schemas.microsoft.com/office/drawing/2014/main" id="{CB14945E-8CDA-FC49-A933-6193CA5B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81" y="10741736"/>
            <a:ext cx="1478223" cy="1478223"/>
          </a:xfrm>
          <a:custGeom>
            <a:avLst/>
            <a:gdLst>
              <a:gd name="T0" fmla="*/ 1912 w 1913"/>
              <a:gd name="T1" fmla="*/ 950 h 1913"/>
              <a:gd name="T2" fmla="*/ 1912 w 1913"/>
              <a:gd name="T3" fmla="*/ 950 h 1913"/>
              <a:gd name="T4" fmla="*/ 951 w 1913"/>
              <a:gd name="T5" fmla="*/ 1912 h 1913"/>
              <a:gd name="T6" fmla="*/ 0 w 1913"/>
              <a:gd name="T7" fmla="*/ 950 h 1913"/>
              <a:gd name="T8" fmla="*/ 951 w 1913"/>
              <a:gd name="T9" fmla="*/ 0 h 1913"/>
              <a:gd name="T10" fmla="*/ 1912 w 1913"/>
              <a:gd name="T11" fmla="*/ 950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1913">
                <a:moveTo>
                  <a:pt x="1912" y="950"/>
                </a:moveTo>
                <a:lnTo>
                  <a:pt x="1912" y="950"/>
                </a:lnTo>
                <a:cubicBezTo>
                  <a:pt x="1912" y="1481"/>
                  <a:pt x="1481" y="1912"/>
                  <a:pt x="951" y="1912"/>
                </a:cubicBezTo>
                <a:cubicBezTo>
                  <a:pt x="420" y="1912"/>
                  <a:pt x="0" y="1481"/>
                  <a:pt x="0" y="950"/>
                </a:cubicBezTo>
                <a:cubicBezTo>
                  <a:pt x="0" y="420"/>
                  <a:pt x="420" y="0"/>
                  <a:pt x="951" y="0"/>
                </a:cubicBezTo>
                <a:cubicBezTo>
                  <a:pt x="1481" y="0"/>
                  <a:pt x="1912" y="420"/>
                  <a:pt x="1912" y="9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20">
            <a:extLst>
              <a:ext uri="{FF2B5EF4-FFF2-40B4-BE49-F238E27FC236}">
                <a16:creationId xmlns:a16="http://schemas.microsoft.com/office/drawing/2014/main" id="{8CC095F1-CE3B-6346-A04A-F9D50BBC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155" y="5833628"/>
            <a:ext cx="44280" cy="153271"/>
          </a:xfrm>
          <a:custGeom>
            <a:avLst/>
            <a:gdLst>
              <a:gd name="T0" fmla="*/ 22 w 56"/>
              <a:gd name="T1" fmla="*/ 199 h 200"/>
              <a:gd name="T2" fmla="*/ 22 w 56"/>
              <a:gd name="T3" fmla="*/ 199 h 200"/>
              <a:gd name="T4" fmla="*/ 22 w 56"/>
              <a:gd name="T5" fmla="*/ 199 h 200"/>
              <a:gd name="T6" fmla="*/ 0 w 56"/>
              <a:gd name="T7" fmla="*/ 166 h 200"/>
              <a:gd name="T8" fmla="*/ 0 w 56"/>
              <a:gd name="T9" fmla="*/ 22 h 200"/>
              <a:gd name="T10" fmla="*/ 22 w 56"/>
              <a:gd name="T11" fmla="*/ 0 h 200"/>
              <a:gd name="T12" fmla="*/ 22 w 56"/>
              <a:gd name="T13" fmla="*/ 0 h 200"/>
              <a:gd name="T14" fmla="*/ 55 w 56"/>
              <a:gd name="T15" fmla="*/ 22 h 200"/>
              <a:gd name="T16" fmla="*/ 55 w 56"/>
              <a:gd name="T17" fmla="*/ 166 h 200"/>
              <a:gd name="T18" fmla="*/ 22 w 56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00">
                <a:moveTo>
                  <a:pt x="22" y="199"/>
                </a:moveTo>
                <a:lnTo>
                  <a:pt x="22" y="199"/>
                </a:lnTo>
                <a:lnTo>
                  <a:pt x="22" y="199"/>
                </a:lnTo>
                <a:cubicBezTo>
                  <a:pt x="11" y="199"/>
                  <a:pt x="0" y="177"/>
                  <a:pt x="0" y="1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22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5" y="177"/>
                  <a:pt x="44" y="199"/>
                  <a:pt x="22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1">
            <a:extLst>
              <a:ext uri="{FF2B5EF4-FFF2-40B4-BE49-F238E27FC236}">
                <a16:creationId xmlns:a16="http://schemas.microsoft.com/office/drawing/2014/main" id="{A4A8DF94-BD2B-7748-AE93-5BDE034A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01" y="5673542"/>
            <a:ext cx="888976" cy="231611"/>
          </a:xfrm>
          <a:custGeom>
            <a:avLst/>
            <a:gdLst>
              <a:gd name="T0" fmla="*/ 928 w 1150"/>
              <a:gd name="T1" fmla="*/ 287 h 299"/>
              <a:gd name="T2" fmla="*/ 928 w 1150"/>
              <a:gd name="T3" fmla="*/ 287 h 299"/>
              <a:gd name="T4" fmla="*/ 917 w 1150"/>
              <a:gd name="T5" fmla="*/ 287 h 299"/>
              <a:gd name="T6" fmla="*/ 575 w 1150"/>
              <a:gd name="T7" fmla="*/ 243 h 299"/>
              <a:gd name="T8" fmla="*/ 575 w 1150"/>
              <a:gd name="T9" fmla="*/ 243 h 299"/>
              <a:gd name="T10" fmla="*/ 243 w 1150"/>
              <a:gd name="T11" fmla="*/ 287 h 299"/>
              <a:gd name="T12" fmla="*/ 188 w 1150"/>
              <a:gd name="T13" fmla="*/ 276 h 299"/>
              <a:gd name="T14" fmla="*/ 166 w 1150"/>
              <a:gd name="T15" fmla="*/ 243 h 299"/>
              <a:gd name="T16" fmla="*/ 155 w 1150"/>
              <a:gd name="T17" fmla="*/ 243 h 299"/>
              <a:gd name="T18" fmla="*/ 33 w 1150"/>
              <a:gd name="T19" fmla="*/ 243 h 299"/>
              <a:gd name="T20" fmla="*/ 11 w 1150"/>
              <a:gd name="T21" fmla="*/ 221 h 299"/>
              <a:gd name="T22" fmla="*/ 22 w 1150"/>
              <a:gd name="T23" fmla="*/ 199 h 299"/>
              <a:gd name="T24" fmla="*/ 199 w 1150"/>
              <a:gd name="T25" fmla="*/ 99 h 299"/>
              <a:gd name="T26" fmla="*/ 575 w 1150"/>
              <a:gd name="T27" fmla="*/ 0 h 299"/>
              <a:gd name="T28" fmla="*/ 962 w 1150"/>
              <a:gd name="T29" fmla="*/ 99 h 299"/>
              <a:gd name="T30" fmla="*/ 1138 w 1150"/>
              <a:gd name="T31" fmla="*/ 199 h 299"/>
              <a:gd name="T32" fmla="*/ 1149 w 1150"/>
              <a:gd name="T33" fmla="*/ 221 h 299"/>
              <a:gd name="T34" fmla="*/ 1127 w 1150"/>
              <a:gd name="T35" fmla="*/ 243 h 299"/>
              <a:gd name="T36" fmla="*/ 1006 w 1150"/>
              <a:gd name="T37" fmla="*/ 243 h 299"/>
              <a:gd name="T38" fmla="*/ 994 w 1150"/>
              <a:gd name="T39" fmla="*/ 243 h 299"/>
              <a:gd name="T40" fmla="*/ 973 w 1150"/>
              <a:gd name="T41" fmla="*/ 276 h 299"/>
              <a:gd name="T42" fmla="*/ 928 w 1150"/>
              <a:gd name="T43" fmla="*/ 287 h 299"/>
              <a:gd name="T44" fmla="*/ 575 w 1150"/>
              <a:gd name="T45" fmla="*/ 188 h 299"/>
              <a:gd name="T46" fmla="*/ 575 w 1150"/>
              <a:gd name="T47" fmla="*/ 188 h 299"/>
              <a:gd name="T48" fmla="*/ 928 w 1150"/>
              <a:gd name="T49" fmla="*/ 243 h 299"/>
              <a:gd name="T50" fmla="*/ 928 w 1150"/>
              <a:gd name="T51" fmla="*/ 232 h 299"/>
              <a:gd name="T52" fmla="*/ 962 w 1150"/>
              <a:gd name="T53" fmla="*/ 210 h 299"/>
              <a:gd name="T54" fmla="*/ 1006 w 1150"/>
              <a:gd name="T55" fmla="*/ 188 h 299"/>
              <a:gd name="T56" fmla="*/ 1028 w 1150"/>
              <a:gd name="T57" fmla="*/ 188 h 299"/>
              <a:gd name="T58" fmla="*/ 939 w 1150"/>
              <a:gd name="T59" fmla="*/ 144 h 299"/>
              <a:gd name="T60" fmla="*/ 575 w 1150"/>
              <a:gd name="T61" fmla="*/ 55 h 299"/>
              <a:gd name="T62" fmla="*/ 133 w 1150"/>
              <a:gd name="T63" fmla="*/ 188 h 299"/>
              <a:gd name="T64" fmla="*/ 155 w 1150"/>
              <a:gd name="T65" fmla="*/ 188 h 299"/>
              <a:gd name="T66" fmla="*/ 199 w 1150"/>
              <a:gd name="T67" fmla="*/ 210 h 299"/>
              <a:gd name="T68" fmla="*/ 221 w 1150"/>
              <a:gd name="T69" fmla="*/ 232 h 299"/>
              <a:gd name="T70" fmla="*/ 232 w 1150"/>
              <a:gd name="T71" fmla="*/ 243 h 299"/>
              <a:gd name="T72" fmla="*/ 575 w 1150"/>
              <a:gd name="T73" fmla="*/ 18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0" h="299">
                <a:moveTo>
                  <a:pt x="928" y="287"/>
                </a:moveTo>
                <a:lnTo>
                  <a:pt x="928" y="287"/>
                </a:lnTo>
                <a:cubicBezTo>
                  <a:pt x="917" y="287"/>
                  <a:pt x="917" y="287"/>
                  <a:pt x="917" y="287"/>
                </a:cubicBezTo>
                <a:cubicBezTo>
                  <a:pt x="862" y="276"/>
                  <a:pt x="685" y="243"/>
                  <a:pt x="575" y="243"/>
                </a:cubicBezTo>
                <a:lnTo>
                  <a:pt x="575" y="243"/>
                </a:lnTo>
                <a:cubicBezTo>
                  <a:pt x="464" y="243"/>
                  <a:pt x="299" y="276"/>
                  <a:pt x="243" y="287"/>
                </a:cubicBezTo>
                <a:cubicBezTo>
                  <a:pt x="221" y="298"/>
                  <a:pt x="199" y="287"/>
                  <a:pt x="188" y="276"/>
                </a:cubicBezTo>
                <a:cubicBezTo>
                  <a:pt x="166" y="243"/>
                  <a:pt x="166" y="243"/>
                  <a:pt x="166" y="243"/>
                </a:cubicBezTo>
                <a:lnTo>
                  <a:pt x="155" y="243"/>
                </a:lnTo>
                <a:cubicBezTo>
                  <a:pt x="33" y="243"/>
                  <a:pt x="33" y="243"/>
                  <a:pt x="33" y="243"/>
                </a:cubicBezTo>
                <a:cubicBezTo>
                  <a:pt x="22" y="243"/>
                  <a:pt x="11" y="232"/>
                  <a:pt x="11" y="221"/>
                </a:cubicBezTo>
                <a:cubicBezTo>
                  <a:pt x="0" y="210"/>
                  <a:pt x="11" y="199"/>
                  <a:pt x="22" y="199"/>
                </a:cubicBezTo>
                <a:cubicBezTo>
                  <a:pt x="22" y="199"/>
                  <a:pt x="89" y="144"/>
                  <a:pt x="199" y="99"/>
                </a:cubicBezTo>
                <a:cubicBezTo>
                  <a:pt x="287" y="55"/>
                  <a:pt x="431" y="0"/>
                  <a:pt x="575" y="0"/>
                </a:cubicBezTo>
                <a:cubicBezTo>
                  <a:pt x="729" y="0"/>
                  <a:pt x="873" y="55"/>
                  <a:pt x="962" y="99"/>
                </a:cubicBezTo>
                <a:cubicBezTo>
                  <a:pt x="1072" y="144"/>
                  <a:pt x="1138" y="199"/>
                  <a:pt x="1138" y="199"/>
                </a:cubicBezTo>
                <a:cubicBezTo>
                  <a:pt x="1149" y="199"/>
                  <a:pt x="1149" y="210"/>
                  <a:pt x="1149" y="221"/>
                </a:cubicBezTo>
                <a:cubicBezTo>
                  <a:pt x="1149" y="232"/>
                  <a:pt x="1138" y="243"/>
                  <a:pt x="1127" y="243"/>
                </a:cubicBezTo>
                <a:cubicBezTo>
                  <a:pt x="1006" y="243"/>
                  <a:pt x="1006" y="243"/>
                  <a:pt x="1006" y="243"/>
                </a:cubicBezTo>
                <a:cubicBezTo>
                  <a:pt x="994" y="243"/>
                  <a:pt x="994" y="243"/>
                  <a:pt x="994" y="243"/>
                </a:cubicBezTo>
                <a:cubicBezTo>
                  <a:pt x="973" y="276"/>
                  <a:pt x="973" y="276"/>
                  <a:pt x="973" y="276"/>
                </a:cubicBezTo>
                <a:cubicBezTo>
                  <a:pt x="962" y="287"/>
                  <a:pt x="939" y="287"/>
                  <a:pt x="928" y="287"/>
                </a:cubicBezTo>
                <a:close/>
                <a:moveTo>
                  <a:pt x="575" y="188"/>
                </a:moveTo>
                <a:lnTo>
                  <a:pt x="575" y="188"/>
                </a:lnTo>
                <a:cubicBezTo>
                  <a:pt x="685" y="188"/>
                  <a:pt x="862" y="221"/>
                  <a:pt x="928" y="243"/>
                </a:cubicBezTo>
                <a:cubicBezTo>
                  <a:pt x="928" y="243"/>
                  <a:pt x="928" y="243"/>
                  <a:pt x="928" y="232"/>
                </a:cubicBezTo>
                <a:cubicBezTo>
                  <a:pt x="962" y="210"/>
                  <a:pt x="962" y="210"/>
                  <a:pt x="962" y="210"/>
                </a:cubicBezTo>
                <a:cubicBezTo>
                  <a:pt x="973" y="199"/>
                  <a:pt x="984" y="188"/>
                  <a:pt x="1006" y="188"/>
                </a:cubicBezTo>
                <a:cubicBezTo>
                  <a:pt x="1028" y="188"/>
                  <a:pt x="1028" y="188"/>
                  <a:pt x="1028" y="188"/>
                </a:cubicBezTo>
                <a:cubicBezTo>
                  <a:pt x="1006" y="177"/>
                  <a:pt x="973" y="166"/>
                  <a:pt x="939" y="144"/>
                </a:cubicBezTo>
                <a:cubicBezTo>
                  <a:pt x="851" y="111"/>
                  <a:pt x="718" y="55"/>
                  <a:pt x="575" y="55"/>
                </a:cubicBezTo>
                <a:cubicBezTo>
                  <a:pt x="409" y="55"/>
                  <a:pt x="232" y="133"/>
                  <a:pt x="133" y="188"/>
                </a:cubicBezTo>
                <a:cubicBezTo>
                  <a:pt x="155" y="188"/>
                  <a:pt x="155" y="188"/>
                  <a:pt x="155" y="188"/>
                </a:cubicBezTo>
                <a:cubicBezTo>
                  <a:pt x="177" y="188"/>
                  <a:pt x="188" y="199"/>
                  <a:pt x="199" y="210"/>
                </a:cubicBezTo>
                <a:cubicBezTo>
                  <a:pt x="221" y="232"/>
                  <a:pt x="221" y="232"/>
                  <a:pt x="221" y="232"/>
                </a:cubicBezTo>
                <a:cubicBezTo>
                  <a:pt x="232" y="243"/>
                  <a:pt x="232" y="243"/>
                  <a:pt x="232" y="243"/>
                </a:cubicBezTo>
                <a:cubicBezTo>
                  <a:pt x="299" y="221"/>
                  <a:pt x="464" y="188"/>
                  <a:pt x="575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2">
            <a:extLst>
              <a:ext uri="{FF2B5EF4-FFF2-40B4-BE49-F238E27FC236}">
                <a16:creationId xmlns:a16="http://schemas.microsoft.com/office/drawing/2014/main" id="{F09131DB-A033-2048-84FE-DB8EB1C1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155" y="5646294"/>
            <a:ext cx="44280" cy="68121"/>
          </a:xfrm>
          <a:custGeom>
            <a:avLst/>
            <a:gdLst>
              <a:gd name="T0" fmla="*/ 22 w 56"/>
              <a:gd name="T1" fmla="*/ 88 h 89"/>
              <a:gd name="T2" fmla="*/ 22 w 56"/>
              <a:gd name="T3" fmla="*/ 88 h 89"/>
              <a:gd name="T4" fmla="*/ 22 w 56"/>
              <a:gd name="T5" fmla="*/ 88 h 89"/>
              <a:gd name="T6" fmla="*/ 0 w 56"/>
              <a:gd name="T7" fmla="*/ 66 h 89"/>
              <a:gd name="T8" fmla="*/ 0 w 56"/>
              <a:gd name="T9" fmla="*/ 33 h 89"/>
              <a:gd name="T10" fmla="*/ 22 w 56"/>
              <a:gd name="T11" fmla="*/ 0 h 89"/>
              <a:gd name="T12" fmla="*/ 22 w 56"/>
              <a:gd name="T13" fmla="*/ 0 h 89"/>
              <a:gd name="T14" fmla="*/ 55 w 56"/>
              <a:gd name="T15" fmla="*/ 33 h 89"/>
              <a:gd name="T16" fmla="*/ 55 w 56"/>
              <a:gd name="T17" fmla="*/ 66 h 89"/>
              <a:gd name="T18" fmla="*/ 22 w 56"/>
              <a:gd name="T1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89">
                <a:moveTo>
                  <a:pt x="22" y="88"/>
                </a:moveTo>
                <a:lnTo>
                  <a:pt x="22" y="88"/>
                </a:lnTo>
                <a:lnTo>
                  <a:pt x="22" y="88"/>
                </a:lnTo>
                <a:cubicBezTo>
                  <a:pt x="11" y="88"/>
                  <a:pt x="0" y="77"/>
                  <a:pt x="0" y="6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1"/>
                  <a:pt x="11" y="0"/>
                  <a:pt x="22" y="0"/>
                </a:cubicBezTo>
                <a:lnTo>
                  <a:pt x="22" y="0"/>
                </a:lnTo>
                <a:cubicBezTo>
                  <a:pt x="44" y="0"/>
                  <a:pt x="55" y="11"/>
                  <a:pt x="55" y="33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77"/>
                  <a:pt x="44" y="88"/>
                  <a:pt x="22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3">
            <a:extLst>
              <a:ext uri="{FF2B5EF4-FFF2-40B4-BE49-F238E27FC236}">
                <a16:creationId xmlns:a16="http://schemas.microsoft.com/office/drawing/2014/main" id="{E399A117-DB72-2C40-B0D5-F184B713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65" y="6082268"/>
            <a:ext cx="367853" cy="446193"/>
          </a:xfrm>
          <a:custGeom>
            <a:avLst/>
            <a:gdLst>
              <a:gd name="T0" fmla="*/ 232 w 476"/>
              <a:gd name="T1" fmla="*/ 575 h 576"/>
              <a:gd name="T2" fmla="*/ 232 w 476"/>
              <a:gd name="T3" fmla="*/ 575 h 576"/>
              <a:gd name="T4" fmla="*/ 0 w 476"/>
              <a:gd name="T5" fmla="*/ 332 h 576"/>
              <a:gd name="T6" fmla="*/ 110 w 476"/>
              <a:gd name="T7" fmla="*/ 34 h 576"/>
              <a:gd name="T8" fmla="*/ 121 w 476"/>
              <a:gd name="T9" fmla="*/ 23 h 576"/>
              <a:gd name="T10" fmla="*/ 165 w 476"/>
              <a:gd name="T11" fmla="*/ 11 h 576"/>
              <a:gd name="T12" fmla="*/ 165 w 476"/>
              <a:gd name="T13" fmla="*/ 56 h 576"/>
              <a:gd name="T14" fmla="*/ 143 w 476"/>
              <a:gd name="T15" fmla="*/ 67 h 576"/>
              <a:gd name="T16" fmla="*/ 55 w 476"/>
              <a:gd name="T17" fmla="*/ 332 h 576"/>
              <a:gd name="T18" fmla="*/ 232 w 476"/>
              <a:gd name="T19" fmla="*/ 520 h 576"/>
              <a:gd name="T20" fmla="*/ 420 w 476"/>
              <a:gd name="T21" fmla="*/ 332 h 576"/>
              <a:gd name="T22" fmla="*/ 320 w 476"/>
              <a:gd name="T23" fmla="*/ 67 h 576"/>
              <a:gd name="T24" fmla="*/ 309 w 476"/>
              <a:gd name="T25" fmla="*/ 56 h 576"/>
              <a:gd name="T26" fmla="*/ 309 w 476"/>
              <a:gd name="T27" fmla="*/ 11 h 576"/>
              <a:gd name="T28" fmla="*/ 342 w 476"/>
              <a:gd name="T29" fmla="*/ 23 h 576"/>
              <a:gd name="T30" fmla="*/ 364 w 476"/>
              <a:gd name="T31" fmla="*/ 34 h 576"/>
              <a:gd name="T32" fmla="*/ 475 w 476"/>
              <a:gd name="T33" fmla="*/ 332 h 576"/>
              <a:gd name="T34" fmla="*/ 232 w 476"/>
              <a:gd name="T35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6" h="576">
                <a:moveTo>
                  <a:pt x="232" y="575"/>
                </a:moveTo>
                <a:lnTo>
                  <a:pt x="232" y="575"/>
                </a:lnTo>
                <a:cubicBezTo>
                  <a:pt x="110" y="575"/>
                  <a:pt x="0" y="465"/>
                  <a:pt x="0" y="332"/>
                </a:cubicBezTo>
                <a:cubicBezTo>
                  <a:pt x="0" y="255"/>
                  <a:pt x="44" y="122"/>
                  <a:pt x="110" y="34"/>
                </a:cubicBezTo>
                <a:lnTo>
                  <a:pt x="121" y="23"/>
                </a:lnTo>
                <a:cubicBezTo>
                  <a:pt x="132" y="11"/>
                  <a:pt x="154" y="0"/>
                  <a:pt x="165" y="11"/>
                </a:cubicBezTo>
                <a:cubicBezTo>
                  <a:pt x="177" y="23"/>
                  <a:pt x="177" y="45"/>
                  <a:pt x="165" y="56"/>
                </a:cubicBezTo>
                <a:cubicBezTo>
                  <a:pt x="154" y="56"/>
                  <a:pt x="154" y="67"/>
                  <a:pt x="143" y="67"/>
                </a:cubicBezTo>
                <a:cubicBezTo>
                  <a:pt x="88" y="144"/>
                  <a:pt x="55" y="266"/>
                  <a:pt x="55" y="332"/>
                </a:cubicBezTo>
                <a:cubicBezTo>
                  <a:pt x="55" y="431"/>
                  <a:pt x="132" y="520"/>
                  <a:pt x="232" y="520"/>
                </a:cubicBezTo>
                <a:cubicBezTo>
                  <a:pt x="331" y="520"/>
                  <a:pt x="420" y="431"/>
                  <a:pt x="420" y="332"/>
                </a:cubicBezTo>
                <a:cubicBezTo>
                  <a:pt x="420" y="266"/>
                  <a:pt x="375" y="144"/>
                  <a:pt x="320" y="67"/>
                </a:cubicBezTo>
                <a:lnTo>
                  <a:pt x="309" y="56"/>
                </a:lnTo>
                <a:cubicBezTo>
                  <a:pt x="298" y="45"/>
                  <a:pt x="298" y="23"/>
                  <a:pt x="309" y="11"/>
                </a:cubicBezTo>
                <a:cubicBezTo>
                  <a:pt x="320" y="11"/>
                  <a:pt x="342" y="11"/>
                  <a:pt x="342" y="23"/>
                </a:cubicBezTo>
                <a:cubicBezTo>
                  <a:pt x="353" y="23"/>
                  <a:pt x="353" y="34"/>
                  <a:pt x="364" y="34"/>
                </a:cubicBezTo>
                <a:cubicBezTo>
                  <a:pt x="431" y="122"/>
                  <a:pt x="475" y="255"/>
                  <a:pt x="475" y="332"/>
                </a:cubicBezTo>
                <a:cubicBezTo>
                  <a:pt x="475" y="465"/>
                  <a:pt x="364" y="575"/>
                  <a:pt x="232" y="5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4">
            <a:extLst>
              <a:ext uri="{FF2B5EF4-FFF2-40B4-BE49-F238E27FC236}">
                <a16:creationId xmlns:a16="http://schemas.microsoft.com/office/drawing/2014/main" id="{59A63BD4-11A2-714C-B6E7-07ACE564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786" y="5946026"/>
            <a:ext cx="231611" cy="119213"/>
          </a:xfrm>
          <a:custGeom>
            <a:avLst/>
            <a:gdLst>
              <a:gd name="T0" fmla="*/ 232 w 299"/>
              <a:gd name="T1" fmla="*/ 154 h 155"/>
              <a:gd name="T2" fmla="*/ 232 w 299"/>
              <a:gd name="T3" fmla="*/ 154 h 155"/>
              <a:gd name="T4" fmla="*/ 221 w 299"/>
              <a:gd name="T5" fmla="*/ 154 h 155"/>
              <a:gd name="T6" fmla="*/ 210 w 299"/>
              <a:gd name="T7" fmla="*/ 110 h 155"/>
              <a:gd name="T8" fmla="*/ 243 w 299"/>
              <a:gd name="T9" fmla="*/ 44 h 155"/>
              <a:gd name="T10" fmla="*/ 243 w 299"/>
              <a:gd name="T11" fmla="*/ 44 h 155"/>
              <a:gd name="T12" fmla="*/ 243 w 299"/>
              <a:gd name="T13" fmla="*/ 44 h 155"/>
              <a:gd name="T14" fmla="*/ 55 w 299"/>
              <a:gd name="T15" fmla="*/ 44 h 155"/>
              <a:gd name="T16" fmla="*/ 55 w 299"/>
              <a:gd name="T17" fmla="*/ 44 h 155"/>
              <a:gd name="T18" fmla="*/ 55 w 299"/>
              <a:gd name="T19" fmla="*/ 44 h 155"/>
              <a:gd name="T20" fmla="*/ 89 w 299"/>
              <a:gd name="T21" fmla="*/ 110 h 155"/>
              <a:gd name="T22" fmla="*/ 77 w 299"/>
              <a:gd name="T23" fmla="*/ 154 h 155"/>
              <a:gd name="T24" fmla="*/ 33 w 299"/>
              <a:gd name="T25" fmla="*/ 132 h 155"/>
              <a:gd name="T26" fmla="*/ 11 w 299"/>
              <a:gd name="T27" fmla="*/ 77 h 155"/>
              <a:gd name="T28" fmla="*/ 11 w 299"/>
              <a:gd name="T29" fmla="*/ 22 h 155"/>
              <a:gd name="T30" fmla="*/ 55 w 299"/>
              <a:gd name="T31" fmla="*/ 0 h 155"/>
              <a:gd name="T32" fmla="*/ 243 w 299"/>
              <a:gd name="T33" fmla="*/ 0 h 155"/>
              <a:gd name="T34" fmla="*/ 287 w 299"/>
              <a:gd name="T35" fmla="*/ 22 h 155"/>
              <a:gd name="T36" fmla="*/ 287 w 299"/>
              <a:gd name="T37" fmla="*/ 77 h 155"/>
              <a:gd name="T38" fmla="*/ 254 w 299"/>
              <a:gd name="T39" fmla="*/ 143 h 155"/>
              <a:gd name="T40" fmla="*/ 232 w 299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55">
                <a:moveTo>
                  <a:pt x="232" y="154"/>
                </a:moveTo>
                <a:lnTo>
                  <a:pt x="232" y="154"/>
                </a:lnTo>
                <a:lnTo>
                  <a:pt x="221" y="154"/>
                </a:lnTo>
                <a:cubicBezTo>
                  <a:pt x="210" y="143"/>
                  <a:pt x="199" y="132"/>
                  <a:pt x="210" y="110"/>
                </a:cubicBezTo>
                <a:cubicBezTo>
                  <a:pt x="243" y="44"/>
                  <a:pt x="243" y="44"/>
                  <a:pt x="243" y="44"/>
                </a:cubicBezTo>
                <a:lnTo>
                  <a:pt x="243" y="44"/>
                </a:lnTo>
                <a:lnTo>
                  <a:pt x="243" y="44"/>
                </a:lnTo>
                <a:cubicBezTo>
                  <a:pt x="55" y="44"/>
                  <a:pt x="55" y="44"/>
                  <a:pt x="55" y="44"/>
                </a:cubicBezTo>
                <a:lnTo>
                  <a:pt x="55" y="44"/>
                </a:lnTo>
                <a:lnTo>
                  <a:pt x="55" y="44"/>
                </a:lnTo>
                <a:cubicBezTo>
                  <a:pt x="89" y="110"/>
                  <a:pt x="89" y="110"/>
                  <a:pt x="89" y="110"/>
                </a:cubicBezTo>
                <a:cubicBezTo>
                  <a:pt x="89" y="132"/>
                  <a:pt x="89" y="143"/>
                  <a:pt x="77" y="154"/>
                </a:cubicBezTo>
                <a:cubicBezTo>
                  <a:pt x="55" y="154"/>
                  <a:pt x="44" y="154"/>
                  <a:pt x="33" y="132"/>
                </a:cubicBezTo>
                <a:cubicBezTo>
                  <a:pt x="11" y="77"/>
                  <a:pt x="11" y="77"/>
                  <a:pt x="11" y="77"/>
                </a:cubicBezTo>
                <a:cubicBezTo>
                  <a:pt x="0" y="55"/>
                  <a:pt x="0" y="33"/>
                  <a:pt x="11" y="22"/>
                </a:cubicBezTo>
                <a:cubicBezTo>
                  <a:pt x="22" y="0"/>
                  <a:pt x="33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4" y="0"/>
                  <a:pt x="276" y="0"/>
                  <a:pt x="287" y="22"/>
                </a:cubicBezTo>
                <a:cubicBezTo>
                  <a:pt x="298" y="33"/>
                  <a:pt x="298" y="55"/>
                  <a:pt x="287" y="77"/>
                </a:cubicBezTo>
                <a:cubicBezTo>
                  <a:pt x="254" y="143"/>
                  <a:pt x="254" y="143"/>
                  <a:pt x="254" y="143"/>
                </a:cubicBezTo>
                <a:cubicBezTo>
                  <a:pt x="254" y="143"/>
                  <a:pt x="243" y="154"/>
                  <a:pt x="232" y="1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5">
            <a:extLst>
              <a:ext uri="{FF2B5EF4-FFF2-40B4-BE49-F238E27FC236}">
                <a16:creationId xmlns:a16="http://schemas.microsoft.com/office/drawing/2014/main" id="{CC7C6439-2E94-ED4F-BB1B-BA20E841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066" y="6065238"/>
            <a:ext cx="136242" cy="27248"/>
          </a:xfrm>
          <a:custGeom>
            <a:avLst/>
            <a:gdLst>
              <a:gd name="T0" fmla="*/ 166 w 178"/>
              <a:gd name="T1" fmla="*/ 33 h 34"/>
              <a:gd name="T2" fmla="*/ 166 w 178"/>
              <a:gd name="T3" fmla="*/ 33 h 34"/>
              <a:gd name="T4" fmla="*/ 22 w 178"/>
              <a:gd name="T5" fmla="*/ 33 h 34"/>
              <a:gd name="T6" fmla="*/ 0 w 178"/>
              <a:gd name="T7" fmla="*/ 11 h 34"/>
              <a:gd name="T8" fmla="*/ 22 w 178"/>
              <a:gd name="T9" fmla="*/ 0 h 34"/>
              <a:gd name="T10" fmla="*/ 166 w 178"/>
              <a:gd name="T11" fmla="*/ 0 h 34"/>
              <a:gd name="T12" fmla="*/ 177 w 178"/>
              <a:gd name="T13" fmla="*/ 11 h 34"/>
              <a:gd name="T14" fmla="*/ 166 w 17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34">
                <a:moveTo>
                  <a:pt x="166" y="33"/>
                </a:moveTo>
                <a:lnTo>
                  <a:pt x="166" y="33"/>
                </a:lnTo>
                <a:cubicBezTo>
                  <a:pt x="22" y="33"/>
                  <a:pt x="22" y="33"/>
                  <a:pt x="22" y="33"/>
                </a:cubicBezTo>
                <a:cubicBezTo>
                  <a:pt x="11" y="33"/>
                  <a:pt x="0" y="22"/>
                  <a:pt x="0" y="11"/>
                </a:cubicBezTo>
                <a:cubicBezTo>
                  <a:pt x="0" y="11"/>
                  <a:pt x="11" y="0"/>
                  <a:pt x="22" y="0"/>
                </a:cubicBezTo>
                <a:cubicBezTo>
                  <a:pt x="166" y="0"/>
                  <a:pt x="166" y="0"/>
                  <a:pt x="166" y="0"/>
                </a:cubicBezTo>
                <a:lnTo>
                  <a:pt x="177" y="11"/>
                </a:lnTo>
                <a:cubicBezTo>
                  <a:pt x="177" y="22"/>
                  <a:pt x="166" y="33"/>
                  <a:pt x="166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6">
            <a:extLst>
              <a:ext uri="{FF2B5EF4-FFF2-40B4-BE49-F238E27FC236}">
                <a16:creationId xmlns:a16="http://schemas.microsoft.com/office/drawing/2014/main" id="{DC227A26-7907-F143-AFD3-B31F3CBD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78" y="6191261"/>
            <a:ext cx="119210" cy="197551"/>
          </a:xfrm>
          <a:custGeom>
            <a:avLst/>
            <a:gdLst>
              <a:gd name="T0" fmla="*/ 78 w 156"/>
              <a:gd name="T1" fmla="*/ 254 h 255"/>
              <a:gd name="T2" fmla="*/ 78 w 156"/>
              <a:gd name="T3" fmla="*/ 254 h 255"/>
              <a:gd name="T4" fmla="*/ 11 w 156"/>
              <a:gd name="T5" fmla="*/ 243 h 255"/>
              <a:gd name="T6" fmla="*/ 11 w 156"/>
              <a:gd name="T7" fmla="*/ 221 h 255"/>
              <a:gd name="T8" fmla="*/ 34 w 156"/>
              <a:gd name="T9" fmla="*/ 210 h 255"/>
              <a:gd name="T10" fmla="*/ 111 w 156"/>
              <a:gd name="T11" fmla="*/ 210 h 255"/>
              <a:gd name="T12" fmla="*/ 122 w 156"/>
              <a:gd name="T13" fmla="*/ 188 h 255"/>
              <a:gd name="T14" fmla="*/ 78 w 156"/>
              <a:gd name="T15" fmla="*/ 144 h 255"/>
              <a:gd name="T16" fmla="*/ 11 w 156"/>
              <a:gd name="T17" fmla="*/ 77 h 255"/>
              <a:gd name="T18" fmla="*/ 34 w 156"/>
              <a:gd name="T19" fmla="*/ 22 h 255"/>
              <a:gd name="T20" fmla="*/ 144 w 156"/>
              <a:gd name="T21" fmla="*/ 22 h 255"/>
              <a:gd name="T22" fmla="*/ 155 w 156"/>
              <a:gd name="T23" fmla="*/ 44 h 255"/>
              <a:gd name="T24" fmla="*/ 133 w 156"/>
              <a:gd name="T25" fmla="*/ 55 h 255"/>
              <a:gd name="T26" fmla="*/ 56 w 156"/>
              <a:gd name="T27" fmla="*/ 55 h 255"/>
              <a:gd name="T28" fmla="*/ 45 w 156"/>
              <a:gd name="T29" fmla="*/ 77 h 255"/>
              <a:gd name="T30" fmla="*/ 89 w 156"/>
              <a:gd name="T31" fmla="*/ 111 h 255"/>
              <a:gd name="T32" fmla="*/ 155 w 156"/>
              <a:gd name="T33" fmla="*/ 188 h 255"/>
              <a:gd name="T34" fmla="*/ 122 w 156"/>
              <a:gd name="T35" fmla="*/ 232 h 255"/>
              <a:gd name="T36" fmla="*/ 78 w 156"/>
              <a:gd name="T3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" h="255">
                <a:moveTo>
                  <a:pt x="78" y="254"/>
                </a:moveTo>
                <a:lnTo>
                  <a:pt x="78" y="254"/>
                </a:lnTo>
                <a:cubicBezTo>
                  <a:pt x="56" y="254"/>
                  <a:pt x="34" y="243"/>
                  <a:pt x="11" y="243"/>
                </a:cubicBezTo>
                <a:cubicBezTo>
                  <a:pt x="11" y="232"/>
                  <a:pt x="0" y="221"/>
                  <a:pt x="11" y="221"/>
                </a:cubicBezTo>
                <a:cubicBezTo>
                  <a:pt x="11" y="210"/>
                  <a:pt x="23" y="199"/>
                  <a:pt x="34" y="210"/>
                </a:cubicBezTo>
                <a:cubicBezTo>
                  <a:pt x="56" y="221"/>
                  <a:pt x="89" y="221"/>
                  <a:pt x="111" y="210"/>
                </a:cubicBezTo>
                <a:cubicBezTo>
                  <a:pt x="122" y="199"/>
                  <a:pt x="122" y="199"/>
                  <a:pt x="122" y="188"/>
                </a:cubicBezTo>
                <a:cubicBezTo>
                  <a:pt x="122" y="166"/>
                  <a:pt x="100" y="155"/>
                  <a:pt x="78" y="144"/>
                </a:cubicBezTo>
                <a:cubicBezTo>
                  <a:pt x="45" y="133"/>
                  <a:pt x="11" y="111"/>
                  <a:pt x="11" y="77"/>
                </a:cubicBezTo>
                <a:cubicBezTo>
                  <a:pt x="11" y="55"/>
                  <a:pt x="11" y="33"/>
                  <a:pt x="34" y="22"/>
                </a:cubicBezTo>
                <a:cubicBezTo>
                  <a:pt x="67" y="0"/>
                  <a:pt x="111" y="0"/>
                  <a:pt x="144" y="22"/>
                </a:cubicBezTo>
                <a:cubicBezTo>
                  <a:pt x="155" y="22"/>
                  <a:pt x="155" y="33"/>
                  <a:pt x="155" y="44"/>
                </a:cubicBezTo>
                <a:cubicBezTo>
                  <a:pt x="155" y="55"/>
                  <a:pt x="144" y="55"/>
                  <a:pt x="133" y="55"/>
                </a:cubicBezTo>
                <a:cubicBezTo>
                  <a:pt x="100" y="44"/>
                  <a:pt x="78" y="44"/>
                  <a:pt x="56" y="55"/>
                </a:cubicBezTo>
                <a:cubicBezTo>
                  <a:pt x="45" y="55"/>
                  <a:pt x="45" y="66"/>
                  <a:pt x="45" y="77"/>
                </a:cubicBezTo>
                <a:cubicBezTo>
                  <a:pt x="45" y="88"/>
                  <a:pt x="67" y="100"/>
                  <a:pt x="89" y="111"/>
                </a:cubicBezTo>
                <a:cubicBezTo>
                  <a:pt x="122" y="133"/>
                  <a:pt x="155" y="144"/>
                  <a:pt x="155" y="188"/>
                </a:cubicBezTo>
                <a:cubicBezTo>
                  <a:pt x="155" y="210"/>
                  <a:pt x="144" y="221"/>
                  <a:pt x="122" y="232"/>
                </a:cubicBezTo>
                <a:cubicBezTo>
                  <a:pt x="111" y="243"/>
                  <a:pt x="100" y="254"/>
                  <a:pt x="78" y="2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7">
            <a:extLst>
              <a:ext uri="{FF2B5EF4-FFF2-40B4-BE49-F238E27FC236}">
                <a16:creationId xmlns:a16="http://schemas.microsoft.com/office/drawing/2014/main" id="{F21EE42B-B510-7B42-A4E4-BA1B66C5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5" y="6150389"/>
            <a:ext cx="27248" cy="51092"/>
          </a:xfrm>
          <a:custGeom>
            <a:avLst/>
            <a:gdLst>
              <a:gd name="T0" fmla="*/ 11 w 34"/>
              <a:gd name="T1" fmla="*/ 66 h 67"/>
              <a:gd name="T2" fmla="*/ 11 w 34"/>
              <a:gd name="T3" fmla="*/ 66 h 67"/>
              <a:gd name="T4" fmla="*/ 0 w 34"/>
              <a:gd name="T5" fmla="*/ 44 h 67"/>
              <a:gd name="T6" fmla="*/ 0 w 34"/>
              <a:gd name="T7" fmla="*/ 22 h 67"/>
              <a:gd name="T8" fmla="*/ 11 w 34"/>
              <a:gd name="T9" fmla="*/ 0 h 67"/>
              <a:gd name="T10" fmla="*/ 33 w 34"/>
              <a:gd name="T11" fmla="*/ 22 h 67"/>
              <a:gd name="T12" fmla="*/ 33 w 34"/>
              <a:gd name="T13" fmla="*/ 44 h 67"/>
              <a:gd name="T14" fmla="*/ 11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1" y="66"/>
                </a:moveTo>
                <a:lnTo>
                  <a:pt x="11" y="66"/>
                </a:lnTo>
                <a:cubicBezTo>
                  <a:pt x="0" y="66"/>
                  <a:pt x="0" y="55"/>
                  <a:pt x="0" y="4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22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55"/>
                  <a:pt x="22" y="66"/>
                  <a:pt x="1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8">
            <a:extLst>
              <a:ext uri="{FF2B5EF4-FFF2-40B4-BE49-F238E27FC236}">
                <a16:creationId xmlns:a16="http://schemas.microsoft.com/office/drawing/2014/main" id="{A4730358-0186-6D4C-99ED-728F0C92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5" y="6388812"/>
            <a:ext cx="27248" cy="44280"/>
          </a:xfrm>
          <a:custGeom>
            <a:avLst/>
            <a:gdLst>
              <a:gd name="T0" fmla="*/ 11 w 34"/>
              <a:gd name="T1" fmla="*/ 55 h 56"/>
              <a:gd name="T2" fmla="*/ 11 w 34"/>
              <a:gd name="T3" fmla="*/ 55 h 56"/>
              <a:gd name="T4" fmla="*/ 0 w 34"/>
              <a:gd name="T5" fmla="*/ 44 h 56"/>
              <a:gd name="T6" fmla="*/ 0 w 34"/>
              <a:gd name="T7" fmla="*/ 11 h 56"/>
              <a:gd name="T8" fmla="*/ 11 w 34"/>
              <a:gd name="T9" fmla="*/ 0 h 56"/>
              <a:gd name="T10" fmla="*/ 33 w 34"/>
              <a:gd name="T11" fmla="*/ 11 h 56"/>
              <a:gd name="T12" fmla="*/ 33 w 34"/>
              <a:gd name="T13" fmla="*/ 44 h 56"/>
              <a:gd name="T14" fmla="*/ 11 w 3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6">
                <a:moveTo>
                  <a:pt x="11" y="55"/>
                </a:moveTo>
                <a:lnTo>
                  <a:pt x="11" y="55"/>
                </a:lnTo>
                <a:cubicBezTo>
                  <a:pt x="0" y="55"/>
                  <a:pt x="0" y="44"/>
                  <a:pt x="0" y="4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11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22" y="55"/>
                  <a:pt x="11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29">
            <a:extLst>
              <a:ext uri="{FF2B5EF4-FFF2-40B4-BE49-F238E27FC236}">
                <a16:creationId xmlns:a16="http://schemas.microsoft.com/office/drawing/2014/main" id="{E216441A-D303-4B46-9946-8F35359D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65" y="7737605"/>
            <a:ext cx="367853" cy="435974"/>
          </a:xfrm>
          <a:custGeom>
            <a:avLst/>
            <a:gdLst>
              <a:gd name="T0" fmla="*/ 232 w 476"/>
              <a:gd name="T1" fmla="*/ 563 h 564"/>
              <a:gd name="T2" fmla="*/ 232 w 476"/>
              <a:gd name="T3" fmla="*/ 563 h 564"/>
              <a:gd name="T4" fmla="*/ 0 w 476"/>
              <a:gd name="T5" fmla="*/ 331 h 564"/>
              <a:gd name="T6" fmla="*/ 110 w 476"/>
              <a:gd name="T7" fmla="*/ 33 h 564"/>
              <a:gd name="T8" fmla="*/ 121 w 476"/>
              <a:gd name="T9" fmla="*/ 11 h 564"/>
              <a:gd name="T10" fmla="*/ 165 w 476"/>
              <a:gd name="T11" fmla="*/ 11 h 564"/>
              <a:gd name="T12" fmla="*/ 165 w 476"/>
              <a:gd name="T13" fmla="*/ 44 h 564"/>
              <a:gd name="T14" fmla="*/ 154 w 476"/>
              <a:gd name="T15" fmla="*/ 66 h 564"/>
              <a:gd name="T16" fmla="*/ 55 w 476"/>
              <a:gd name="T17" fmla="*/ 331 h 564"/>
              <a:gd name="T18" fmla="*/ 232 w 476"/>
              <a:gd name="T19" fmla="*/ 508 h 564"/>
              <a:gd name="T20" fmla="*/ 420 w 476"/>
              <a:gd name="T21" fmla="*/ 331 h 564"/>
              <a:gd name="T22" fmla="*/ 320 w 476"/>
              <a:gd name="T23" fmla="*/ 66 h 564"/>
              <a:gd name="T24" fmla="*/ 309 w 476"/>
              <a:gd name="T25" fmla="*/ 44 h 564"/>
              <a:gd name="T26" fmla="*/ 309 w 476"/>
              <a:gd name="T27" fmla="*/ 11 h 564"/>
              <a:gd name="T28" fmla="*/ 353 w 476"/>
              <a:gd name="T29" fmla="*/ 11 h 564"/>
              <a:gd name="T30" fmla="*/ 364 w 476"/>
              <a:gd name="T31" fmla="*/ 33 h 564"/>
              <a:gd name="T32" fmla="*/ 475 w 476"/>
              <a:gd name="T33" fmla="*/ 331 h 564"/>
              <a:gd name="T34" fmla="*/ 232 w 476"/>
              <a:gd name="T35" fmla="*/ 563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6" h="564">
                <a:moveTo>
                  <a:pt x="232" y="563"/>
                </a:moveTo>
                <a:lnTo>
                  <a:pt x="232" y="563"/>
                </a:lnTo>
                <a:cubicBezTo>
                  <a:pt x="110" y="563"/>
                  <a:pt x="0" y="464"/>
                  <a:pt x="0" y="331"/>
                </a:cubicBezTo>
                <a:cubicBezTo>
                  <a:pt x="0" y="254"/>
                  <a:pt x="44" y="121"/>
                  <a:pt x="110" y="33"/>
                </a:cubicBezTo>
                <a:cubicBezTo>
                  <a:pt x="110" y="22"/>
                  <a:pt x="121" y="22"/>
                  <a:pt x="121" y="11"/>
                </a:cubicBezTo>
                <a:cubicBezTo>
                  <a:pt x="132" y="0"/>
                  <a:pt x="154" y="0"/>
                  <a:pt x="165" y="11"/>
                </a:cubicBezTo>
                <a:cubicBezTo>
                  <a:pt x="177" y="22"/>
                  <a:pt x="177" y="33"/>
                  <a:pt x="165" y="44"/>
                </a:cubicBezTo>
                <a:cubicBezTo>
                  <a:pt x="154" y="55"/>
                  <a:pt x="154" y="55"/>
                  <a:pt x="154" y="66"/>
                </a:cubicBezTo>
                <a:cubicBezTo>
                  <a:pt x="88" y="133"/>
                  <a:pt x="55" y="265"/>
                  <a:pt x="55" y="331"/>
                </a:cubicBezTo>
                <a:cubicBezTo>
                  <a:pt x="55" y="431"/>
                  <a:pt x="132" y="508"/>
                  <a:pt x="232" y="508"/>
                </a:cubicBezTo>
                <a:cubicBezTo>
                  <a:pt x="331" y="508"/>
                  <a:pt x="420" y="431"/>
                  <a:pt x="420" y="331"/>
                </a:cubicBezTo>
                <a:cubicBezTo>
                  <a:pt x="420" y="265"/>
                  <a:pt x="375" y="133"/>
                  <a:pt x="320" y="66"/>
                </a:cubicBezTo>
                <a:cubicBezTo>
                  <a:pt x="320" y="55"/>
                  <a:pt x="309" y="55"/>
                  <a:pt x="309" y="44"/>
                </a:cubicBezTo>
                <a:cubicBezTo>
                  <a:pt x="298" y="33"/>
                  <a:pt x="298" y="22"/>
                  <a:pt x="309" y="11"/>
                </a:cubicBezTo>
                <a:cubicBezTo>
                  <a:pt x="320" y="0"/>
                  <a:pt x="342" y="0"/>
                  <a:pt x="353" y="11"/>
                </a:cubicBezTo>
                <a:cubicBezTo>
                  <a:pt x="353" y="22"/>
                  <a:pt x="353" y="22"/>
                  <a:pt x="364" y="33"/>
                </a:cubicBezTo>
                <a:cubicBezTo>
                  <a:pt x="431" y="121"/>
                  <a:pt x="475" y="254"/>
                  <a:pt x="475" y="331"/>
                </a:cubicBezTo>
                <a:cubicBezTo>
                  <a:pt x="475" y="464"/>
                  <a:pt x="364" y="563"/>
                  <a:pt x="232" y="5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0">
            <a:extLst>
              <a:ext uri="{FF2B5EF4-FFF2-40B4-BE49-F238E27FC236}">
                <a16:creationId xmlns:a16="http://schemas.microsoft.com/office/drawing/2014/main" id="{FD01E939-100E-7845-943E-E0EF4124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786" y="7591146"/>
            <a:ext cx="231611" cy="129430"/>
          </a:xfrm>
          <a:custGeom>
            <a:avLst/>
            <a:gdLst>
              <a:gd name="T0" fmla="*/ 232 w 299"/>
              <a:gd name="T1" fmla="*/ 155 h 167"/>
              <a:gd name="T2" fmla="*/ 232 w 299"/>
              <a:gd name="T3" fmla="*/ 155 h 167"/>
              <a:gd name="T4" fmla="*/ 221 w 299"/>
              <a:gd name="T5" fmla="*/ 155 h 167"/>
              <a:gd name="T6" fmla="*/ 210 w 299"/>
              <a:gd name="T7" fmla="*/ 122 h 167"/>
              <a:gd name="T8" fmla="*/ 243 w 299"/>
              <a:gd name="T9" fmla="*/ 55 h 167"/>
              <a:gd name="T10" fmla="*/ 243 w 299"/>
              <a:gd name="T11" fmla="*/ 55 h 167"/>
              <a:gd name="T12" fmla="*/ 243 w 299"/>
              <a:gd name="T13" fmla="*/ 55 h 167"/>
              <a:gd name="T14" fmla="*/ 55 w 299"/>
              <a:gd name="T15" fmla="*/ 55 h 167"/>
              <a:gd name="T16" fmla="*/ 55 w 299"/>
              <a:gd name="T17" fmla="*/ 55 h 167"/>
              <a:gd name="T18" fmla="*/ 55 w 299"/>
              <a:gd name="T19" fmla="*/ 55 h 167"/>
              <a:gd name="T20" fmla="*/ 89 w 299"/>
              <a:gd name="T21" fmla="*/ 122 h 167"/>
              <a:gd name="T22" fmla="*/ 77 w 299"/>
              <a:gd name="T23" fmla="*/ 155 h 167"/>
              <a:gd name="T24" fmla="*/ 44 w 299"/>
              <a:gd name="T25" fmla="*/ 144 h 167"/>
              <a:gd name="T26" fmla="*/ 11 w 299"/>
              <a:gd name="T27" fmla="*/ 77 h 167"/>
              <a:gd name="T28" fmla="*/ 11 w 299"/>
              <a:gd name="T29" fmla="*/ 22 h 167"/>
              <a:gd name="T30" fmla="*/ 55 w 299"/>
              <a:gd name="T31" fmla="*/ 0 h 167"/>
              <a:gd name="T32" fmla="*/ 243 w 299"/>
              <a:gd name="T33" fmla="*/ 0 h 167"/>
              <a:gd name="T34" fmla="*/ 287 w 299"/>
              <a:gd name="T35" fmla="*/ 22 h 167"/>
              <a:gd name="T36" fmla="*/ 287 w 299"/>
              <a:gd name="T37" fmla="*/ 77 h 167"/>
              <a:gd name="T38" fmla="*/ 254 w 299"/>
              <a:gd name="T39" fmla="*/ 144 h 167"/>
              <a:gd name="T40" fmla="*/ 232 w 299"/>
              <a:gd name="T41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67">
                <a:moveTo>
                  <a:pt x="232" y="155"/>
                </a:moveTo>
                <a:lnTo>
                  <a:pt x="232" y="155"/>
                </a:lnTo>
                <a:lnTo>
                  <a:pt x="221" y="155"/>
                </a:lnTo>
                <a:cubicBezTo>
                  <a:pt x="210" y="155"/>
                  <a:pt x="199" y="133"/>
                  <a:pt x="210" y="122"/>
                </a:cubicBezTo>
                <a:cubicBezTo>
                  <a:pt x="243" y="55"/>
                  <a:pt x="243" y="55"/>
                  <a:pt x="243" y="55"/>
                </a:cubicBezTo>
                <a:lnTo>
                  <a:pt x="243" y="55"/>
                </a:lnTo>
                <a:lnTo>
                  <a:pt x="243" y="55"/>
                </a:lnTo>
                <a:cubicBezTo>
                  <a:pt x="55" y="55"/>
                  <a:pt x="55" y="55"/>
                  <a:pt x="55" y="55"/>
                </a:cubicBezTo>
                <a:lnTo>
                  <a:pt x="55" y="55"/>
                </a:lnTo>
                <a:lnTo>
                  <a:pt x="55" y="55"/>
                </a:lnTo>
                <a:cubicBezTo>
                  <a:pt x="89" y="122"/>
                  <a:pt x="89" y="122"/>
                  <a:pt x="89" y="122"/>
                </a:cubicBezTo>
                <a:cubicBezTo>
                  <a:pt x="89" y="133"/>
                  <a:pt x="89" y="144"/>
                  <a:pt x="77" y="155"/>
                </a:cubicBezTo>
                <a:cubicBezTo>
                  <a:pt x="66" y="166"/>
                  <a:pt x="44" y="155"/>
                  <a:pt x="44" y="144"/>
                </a:cubicBezTo>
                <a:cubicBezTo>
                  <a:pt x="11" y="77"/>
                  <a:pt x="11" y="77"/>
                  <a:pt x="11" y="77"/>
                </a:cubicBezTo>
                <a:cubicBezTo>
                  <a:pt x="0" y="55"/>
                  <a:pt x="0" y="44"/>
                  <a:pt x="11" y="22"/>
                </a:cubicBezTo>
                <a:cubicBezTo>
                  <a:pt x="22" y="11"/>
                  <a:pt x="33" y="0"/>
                  <a:pt x="55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4" y="0"/>
                  <a:pt x="276" y="11"/>
                  <a:pt x="287" y="22"/>
                </a:cubicBezTo>
                <a:cubicBezTo>
                  <a:pt x="298" y="44"/>
                  <a:pt x="298" y="55"/>
                  <a:pt x="287" y="77"/>
                </a:cubicBezTo>
                <a:cubicBezTo>
                  <a:pt x="254" y="144"/>
                  <a:pt x="254" y="144"/>
                  <a:pt x="254" y="144"/>
                </a:cubicBezTo>
                <a:cubicBezTo>
                  <a:pt x="254" y="155"/>
                  <a:pt x="243" y="155"/>
                  <a:pt x="232" y="1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31">
            <a:extLst>
              <a:ext uri="{FF2B5EF4-FFF2-40B4-BE49-F238E27FC236}">
                <a16:creationId xmlns:a16="http://schemas.microsoft.com/office/drawing/2014/main" id="{92FD2767-CBB5-0748-BF4D-DD269D40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78" y="7710357"/>
            <a:ext cx="129430" cy="27248"/>
          </a:xfrm>
          <a:custGeom>
            <a:avLst/>
            <a:gdLst>
              <a:gd name="T0" fmla="*/ 155 w 167"/>
              <a:gd name="T1" fmla="*/ 33 h 34"/>
              <a:gd name="T2" fmla="*/ 155 w 167"/>
              <a:gd name="T3" fmla="*/ 33 h 34"/>
              <a:gd name="T4" fmla="*/ 11 w 167"/>
              <a:gd name="T5" fmla="*/ 33 h 34"/>
              <a:gd name="T6" fmla="*/ 0 w 167"/>
              <a:gd name="T7" fmla="*/ 22 h 34"/>
              <a:gd name="T8" fmla="*/ 11 w 167"/>
              <a:gd name="T9" fmla="*/ 0 h 34"/>
              <a:gd name="T10" fmla="*/ 155 w 167"/>
              <a:gd name="T11" fmla="*/ 0 h 34"/>
              <a:gd name="T12" fmla="*/ 166 w 167"/>
              <a:gd name="T13" fmla="*/ 22 h 34"/>
              <a:gd name="T14" fmla="*/ 155 w 16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34">
                <a:moveTo>
                  <a:pt x="155" y="33"/>
                </a:moveTo>
                <a:lnTo>
                  <a:pt x="155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33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0"/>
                  <a:pt x="166" y="11"/>
                  <a:pt x="166" y="22"/>
                </a:cubicBezTo>
                <a:cubicBezTo>
                  <a:pt x="166" y="33"/>
                  <a:pt x="166" y="33"/>
                  <a:pt x="155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2">
            <a:extLst>
              <a:ext uri="{FF2B5EF4-FFF2-40B4-BE49-F238E27FC236}">
                <a16:creationId xmlns:a16="http://schemas.microsoft.com/office/drawing/2014/main" id="{DA055CFD-7FD9-7045-9EFB-731296F6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878" y="7846598"/>
            <a:ext cx="119210" cy="187333"/>
          </a:xfrm>
          <a:custGeom>
            <a:avLst/>
            <a:gdLst>
              <a:gd name="T0" fmla="*/ 78 w 156"/>
              <a:gd name="T1" fmla="*/ 243 h 244"/>
              <a:gd name="T2" fmla="*/ 78 w 156"/>
              <a:gd name="T3" fmla="*/ 243 h 244"/>
              <a:gd name="T4" fmla="*/ 23 w 156"/>
              <a:gd name="T5" fmla="*/ 232 h 244"/>
              <a:gd name="T6" fmla="*/ 11 w 156"/>
              <a:gd name="T7" fmla="*/ 210 h 244"/>
              <a:gd name="T8" fmla="*/ 34 w 156"/>
              <a:gd name="T9" fmla="*/ 198 h 244"/>
              <a:gd name="T10" fmla="*/ 111 w 156"/>
              <a:gd name="T11" fmla="*/ 198 h 244"/>
              <a:gd name="T12" fmla="*/ 122 w 156"/>
              <a:gd name="T13" fmla="*/ 176 h 244"/>
              <a:gd name="T14" fmla="*/ 78 w 156"/>
              <a:gd name="T15" fmla="*/ 143 h 244"/>
              <a:gd name="T16" fmla="*/ 11 w 156"/>
              <a:gd name="T17" fmla="*/ 66 h 244"/>
              <a:gd name="T18" fmla="*/ 34 w 156"/>
              <a:gd name="T19" fmla="*/ 11 h 244"/>
              <a:gd name="T20" fmla="*/ 144 w 156"/>
              <a:gd name="T21" fmla="*/ 11 h 244"/>
              <a:gd name="T22" fmla="*/ 155 w 156"/>
              <a:gd name="T23" fmla="*/ 33 h 244"/>
              <a:gd name="T24" fmla="*/ 133 w 156"/>
              <a:gd name="T25" fmla="*/ 44 h 244"/>
              <a:gd name="T26" fmla="*/ 56 w 156"/>
              <a:gd name="T27" fmla="*/ 44 h 244"/>
              <a:gd name="T28" fmla="*/ 45 w 156"/>
              <a:gd name="T29" fmla="*/ 66 h 244"/>
              <a:gd name="T30" fmla="*/ 89 w 156"/>
              <a:gd name="T31" fmla="*/ 110 h 244"/>
              <a:gd name="T32" fmla="*/ 155 w 156"/>
              <a:gd name="T33" fmla="*/ 176 h 244"/>
              <a:gd name="T34" fmla="*/ 133 w 156"/>
              <a:gd name="T35" fmla="*/ 232 h 244"/>
              <a:gd name="T36" fmla="*/ 78 w 156"/>
              <a:gd name="T3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" h="244">
                <a:moveTo>
                  <a:pt x="78" y="243"/>
                </a:moveTo>
                <a:lnTo>
                  <a:pt x="78" y="243"/>
                </a:lnTo>
                <a:cubicBezTo>
                  <a:pt x="56" y="243"/>
                  <a:pt x="34" y="243"/>
                  <a:pt x="23" y="232"/>
                </a:cubicBezTo>
                <a:cubicBezTo>
                  <a:pt x="11" y="232"/>
                  <a:pt x="0" y="221"/>
                  <a:pt x="11" y="210"/>
                </a:cubicBezTo>
                <a:cubicBezTo>
                  <a:pt x="11" y="198"/>
                  <a:pt x="23" y="198"/>
                  <a:pt x="34" y="198"/>
                </a:cubicBezTo>
                <a:cubicBezTo>
                  <a:pt x="56" y="210"/>
                  <a:pt x="89" y="210"/>
                  <a:pt x="111" y="198"/>
                </a:cubicBezTo>
                <a:cubicBezTo>
                  <a:pt x="122" y="198"/>
                  <a:pt x="122" y="187"/>
                  <a:pt x="122" y="176"/>
                </a:cubicBezTo>
                <a:cubicBezTo>
                  <a:pt x="122" y="165"/>
                  <a:pt x="100" y="154"/>
                  <a:pt x="78" y="143"/>
                </a:cubicBezTo>
                <a:cubicBezTo>
                  <a:pt x="45" y="121"/>
                  <a:pt x="11" y="110"/>
                  <a:pt x="11" y="66"/>
                </a:cubicBezTo>
                <a:cubicBezTo>
                  <a:pt x="11" y="44"/>
                  <a:pt x="23" y="33"/>
                  <a:pt x="34" y="11"/>
                </a:cubicBezTo>
                <a:cubicBezTo>
                  <a:pt x="67" y="0"/>
                  <a:pt x="111" y="0"/>
                  <a:pt x="144" y="11"/>
                </a:cubicBezTo>
                <a:cubicBezTo>
                  <a:pt x="155" y="22"/>
                  <a:pt x="155" y="22"/>
                  <a:pt x="155" y="33"/>
                </a:cubicBezTo>
                <a:cubicBezTo>
                  <a:pt x="155" y="44"/>
                  <a:pt x="144" y="44"/>
                  <a:pt x="133" y="44"/>
                </a:cubicBezTo>
                <a:cubicBezTo>
                  <a:pt x="100" y="33"/>
                  <a:pt x="78" y="33"/>
                  <a:pt x="56" y="44"/>
                </a:cubicBezTo>
                <a:cubicBezTo>
                  <a:pt x="45" y="55"/>
                  <a:pt x="45" y="55"/>
                  <a:pt x="45" y="66"/>
                </a:cubicBezTo>
                <a:cubicBezTo>
                  <a:pt x="45" y="88"/>
                  <a:pt x="67" y="99"/>
                  <a:pt x="89" y="110"/>
                </a:cubicBezTo>
                <a:cubicBezTo>
                  <a:pt x="122" y="121"/>
                  <a:pt x="155" y="143"/>
                  <a:pt x="155" y="176"/>
                </a:cubicBezTo>
                <a:cubicBezTo>
                  <a:pt x="155" y="198"/>
                  <a:pt x="144" y="221"/>
                  <a:pt x="133" y="232"/>
                </a:cubicBezTo>
                <a:cubicBezTo>
                  <a:pt x="111" y="243"/>
                  <a:pt x="100" y="243"/>
                  <a:pt x="78" y="2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3">
            <a:extLst>
              <a:ext uri="{FF2B5EF4-FFF2-40B4-BE49-F238E27FC236}">
                <a16:creationId xmlns:a16="http://schemas.microsoft.com/office/drawing/2014/main" id="{302EC3F1-9864-6E42-9C45-5B8A1CFE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5" y="7805726"/>
            <a:ext cx="27248" cy="44280"/>
          </a:xfrm>
          <a:custGeom>
            <a:avLst/>
            <a:gdLst>
              <a:gd name="T0" fmla="*/ 11 w 34"/>
              <a:gd name="T1" fmla="*/ 56 h 57"/>
              <a:gd name="T2" fmla="*/ 11 w 34"/>
              <a:gd name="T3" fmla="*/ 56 h 57"/>
              <a:gd name="T4" fmla="*/ 0 w 34"/>
              <a:gd name="T5" fmla="*/ 33 h 57"/>
              <a:gd name="T6" fmla="*/ 0 w 34"/>
              <a:gd name="T7" fmla="*/ 11 h 57"/>
              <a:gd name="T8" fmla="*/ 11 w 34"/>
              <a:gd name="T9" fmla="*/ 0 h 57"/>
              <a:gd name="T10" fmla="*/ 33 w 34"/>
              <a:gd name="T11" fmla="*/ 11 h 57"/>
              <a:gd name="T12" fmla="*/ 33 w 34"/>
              <a:gd name="T13" fmla="*/ 33 h 57"/>
              <a:gd name="T14" fmla="*/ 11 w 34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7">
                <a:moveTo>
                  <a:pt x="11" y="56"/>
                </a:moveTo>
                <a:lnTo>
                  <a:pt x="11" y="56"/>
                </a:lnTo>
                <a:cubicBezTo>
                  <a:pt x="0" y="56"/>
                  <a:pt x="0" y="45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22" y="0"/>
                  <a:pt x="33" y="0"/>
                  <a:pt x="33" y="11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45"/>
                  <a:pt x="22" y="56"/>
                  <a:pt x="11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4">
            <a:extLst>
              <a:ext uri="{FF2B5EF4-FFF2-40B4-BE49-F238E27FC236}">
                <a16:creationId xmlns:a16="http://schemas.microsoft.com/office/drawing/2014/main" id="{B3A9225C-8438-7841-9059-37FD0285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5" y="8037337"/>
            <a:ext cx="27248" cy="51092"/>
          </a:xfrm>
          <a:custGeom>
            <a:avLst/>
            <a:gdLst>
              <a:gd name="T0" fmla="*/ 11 w 34"/>
              <a:gd name="T1" fmla="*/ 66 h 67"/>
              <a:gd name="T2" fmla="*/ 11 w 34"/>
              <a:gd name="T3" fmla="*/ 66 h 67"/>
              <a:gd name="T4" fmla="*/ 0 w 34"/>
              <a:gd name="T5" fmla="*/ 44 h 67"/>
              <a:gd name="T6" fmla="*/ 0 w 34"/>
              <a:gd name="T7" fmla="*/ 22 h 67"/>
              <a:gd name="T8" fmla="*/ 11 w 34"/>
              <a:gd name="T9" fmla="*/ 0 h 67"/>
              <a:gd name="T10" fmla="*/ 33 w 34"/>
              <a:gd name="T11" fmla="*/ 22 h 67"/>
              <a:gd name="T12" fmla="*/ 33 w 34"/>
              <a:gd name="T13" fmla="*/ 44 h 67"/>
              <a:gd name="T14" fmla="*/ 11 w 3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7">
                <a:moveTo>
                  <a:pt x="11" y="66"/>
                </a:moveTo>
                <a:lnTo>
                  <a:pt x="11" y="66"/>
                </a:lnTo>
                <a:cubicBezTo>
                  <a:pt x="0" y="66"/>
                  <a:pt x="0" y="55"/>
                  <a:pt x="0" y="4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22" y="0"/>
                  <a:pt x="33" y="11"/>
                  <a:pt x="33" y="22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55"/>
                  <a:pt x="22" y="66"/>
                  <a:pt x="1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5">
            <a:extLst>
              <a:ext uri="{FF2B5EF4-FFF2-40B4-BE49-F238E27FC236}">
                <a16:creationId xmlns:a16="http://schemas.microsoft.com/office/drawing/2014/main" id="{293AA407-E627-B74F-9007-7937E493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522" y="7448092"/>
            <a:ext cx="752735" cy="871947"/>
          </a:xfrm>
          <a:custGeom>
            <a:avLst/>
            <a:gdLst>
              <a:gd name="T0" fmla="*/ 486 w 973"/>
              <a:gd name="T1" fmla="*/ 1127 h 1128"/>
              <a:gd name="T2" fmla="*/ 486 w 973"/>
              <a:gd name="T3" fmla="*/ 1127 h 1128"/>
              <a:gd name="T4" fmla="*/ 475 w 973"/>
              <a:gd name="T5" fmla="*/ 1116 h 1128"/>
              <a:gd name="T6" fmla="*/ 210 w 973"/>
              <a:gd name="T7" fmla="*/ 906 h 1128"/>
              <a:gd name="T8" fmla="*/ 11 w 973"/>
              <a:gd name="T9" fmla="*/ 243 h 1128"/>
              <a:gd name="T10" fmla="*/ 22 w 973"/>
              <a:gd name="T11" fmla="*/ 177 h 1128"/>
              <a:gd name="T12" fmla="*/ 88 w 973"/>
              <a:gd name="T13" fmla="*/ 144 h 1128"/>
              <a:gd name="T14" fmla="*/ 442 w 973"/>
              <a:gd name="T15" fmla="*/ 22 h 1128"/>
              <a:gd name="T16" fmla="*/ 541 w 973"/>
              <a:gd name="T17" fmla="*/ 22 h 1128"/>
              <a:gd name="T18" fmla="*/ 895 w 973"/>
              <a:gd name="T19" fmla="*/ 144 h 1128"/>
              <a:gd name="T20" fmla="*/ 950 w 973"/>
              <a:gd name="T21" fmla="*/ 177 h 1128"/>
              <a:gd name="T22" fmla="*/ 972 w 973"/>
              <a:gd name="T23" fmla="*/ 232 h 1128"/>
              <a:gd name="T24" fmla="*/ 773 w 973"/>
              <a:gd name="T25" fmla="*/ 906 h 1128"/>
              <a:gd name="T26" fmla="*/ 497 w 973"/>
              <a:gd name="T27" fmla="*/ 1116 h 1128"/>
              <a:gd name="T28" fmla="*/ 486 w 973"/>
              <a:gd name="T29" fmla="*/ 1127 h 1128"/>
              <a:gd name="T30" fmla="*/ 486 w 973"/>
              <a:gd name="T31" fmla="*/ 55 h 1128"/>
              <a:gd name="T32" fmla="*/ 486 w 973"/>
              <a:gd name="T33" fmla="*/ 55 h 1128"/>
              <a:gd name="T34" fmla="*/ 475 w 973"/>
              <a:gd name="T35" fmla="*/ 67 h 1128"/>
              <a:gd name="T36" fmla="*/ 88 w 973"/>
              <a:gd name="T37" fmla="*/ 199 h 1128"/>
              <a:gd name="T38" fmla="*/ 66 w 973"/>
              <a:gd name="T39" fmla="*/ 210 h 1128"/>
              <a:gd name="T40" fmla="*/ 55 w 973"/>
              <a:gd name="T41" fmla="*/ 232 h 1128"/>
              <a:gd name="T42" fmla="*/ 254 w 973"/>
              <a:gd name="T43" fmla="*/ 884 h 1128"/>
              <a:gd name="T44" fmla="*/ 486 w 973"/>
              <a:gd name="T45" fmla="*/ 1072 h 1128"/>
              <a:gd name="T46" fmla="*/ 729 w 973"/>
              <a:gd name="T47" fmla="*/ 884 h 1128"/>
              <a:gd name="T48" fmla="*/ 917 w 973"/>
              <a:gd name="T49" fmla="*/ 232 h 1128"/>
              <a:gd name="T50" fmla="*/ 917 w 973"/>
              <a:gd name="T51" fmla="*/ 210 h 1128"/>
              <a:gd name="T52" fmla="*/ 895 w 973"/>
              <a:gd name="T53" fmla="*/ 199 h 1128"/>
              <a:gd name="T54" fmla="*/ 508 w 973"/>
              <a:gd name="T55" fmla="*/ 67 h 1128"/>
              <a:gd name="T56" fmla="*/ 486 w 973"/>
              <a:gd name="T57" fmla="*/ 55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73" h="1128">
                <a:moveTo>
                  <a:pt x="486" y="1127"/>
                </a:moveTo>
                <a:lnTo>
                  <a:pt x="486" y="1127"/>
                </a:lnTo>
                <a:cubicBezTo>
                  <a:pt x="486" y="1127"/>
                  <a:pt x="486" y="1127"/>
                  <a:pt x="475" y="1116"/>
                </a:cubicBezTo>
                <a:cubicBezTo>
                  <a:pt x="475" y="1116"/>
                  <a:pt x="287" y="1028"/>
                  <a:pt x="210" y="906"/>
                </a:cubicBezTo>
                <a:cubicBezTo>
                  <a:pt x="66" y="696"/>
                  <a:pt x="22" y="376"/>
                  <a:pt x="11" y="243"/>
                </a:cubicBezTo>
                <a:cubicBezTo>
                  <a:pt x="0" y="210"/>
                  <a:pt x="11" y="188"/>
                  <a:pt x="22" y="177"/>
                </a:cubicBezTo>
                <a:cubicBezTo>
                  <a:pt x="44" y="155"/>
                  <a:pt x="66" y="144"/>
                  <a:pt x="88" y="144"/>
                </a:cubicBezTo>
                <a:cubicBezTo>
                  <a:pt x="265" y="133"/>
                  <a:pt x="386" y="55"/>
                  <a:pt x="442" y="22"/>
                </a:cubicBezTo>
                <a:cubicBezTo>
                  <a:pt x="475" y="0"/>
                  <a:pt x="508" y="0"/>
                  <a:pt x="541" y="22"/>
                </a:cubicBezTo>
                <a:cubicBezTo>
                  <a:pt x="596" y="55"/>
                  <a:pt x="718" y="133"/>
                  <a:pt x="895" y="144"/>
                </a:cubicBezTo>
                <a:cubicBezTo>
                  <a:pt x="917" y="144"/>
                  <a:pt x="939" y="155"/>
                  <a:pt x="950" y="177"/>
                </a:cubicBezTo>
                <a:cubicBezTo>
                  <a:pt x="972" y="188"/>
                  <a:pt x="972" y="210"/>
                  <a:pt x="972" y="232"/>
                </a:cubicBezTo>
                <a:cubicBezTo>
                  <a:pt x="961" y="365"/>
                  <a:pt x="917" y="707"/>
                  <a:pt x="773" y="906"/>
                </a:cubicBezTo>
                <a:cubicBezTo>
                  <a:pt x="696" y="1028"/>
                  <a:pt x="508" y="1116"/>
                  <a:pt x="497" y="1116"/>
                </a:cubicBezTo>
                <a:cubicBezTo>
                  <a:pt x="497" y="1127"/>
                  <a:pt x="497" y="1127"/>
                  <a:pt x="486" y="1127"/>
                </a:cubicBezTo>
                <a:close/>
                <a:moveTo>
                  <a:pt x="486" y="55"/>
                </a:moveTo>
                <a:lnTo>
                  <a:pt x="486" y="55"/>
                </a:lnTo>
                <a:cubicBezTo>
                  <a:pt x="486" y="55"/>
                  <a:pt x="475" y="55"/>
                  <a:pt x="475" y="67"/>
                </a:cubicBezTo>
                <a:cubicBezTo>
                  <a:pt x="408" y="111"/>
                  <a:pt x="287" y="177"/>
                  <a:pt x="88" y="199"/>
                </a:cubicBezTo>
                <a:cubicBezTo>
                  <a:pt x="77" y="199"/>
                  <a:pt x="77" y="199"/>
                  <a:pt x="66" y="210"/>
                </a:cubicBezTo>
                <a:cubicBezTo>
                  <a:pt x="55" y="221"/>
                  <a:pt x="55" y="221"/>
                  <a:pt x="55" y="232"/>
                </a:cubicBezTo>
                <a:cubicBezTo>
                  <a:pt x="66" y="365"/>
                  <a:pt x="110" y="685"/>
                  <a:pt x="254" y="884"/>
                </a:cubicBezTo>
                <a:cubicBezTo>
                  <a:pt x="309" y="973"/>
                  <a:pt x="453" y="1050"/>
                  <a:pt x="486" y="1072"/>
                </a:cubicBezTo>
                <a:cubicBezTo>
                  <a:pt x="530" y="1050"/>
                  <a:pt x="663" y="973"/>
                  <a:pt x="729" y="884"/>
                </a:cubicBezTo>
                <a:cubicBezTo>
                  <a:pt x="861" y="685"/>
                  <a:pt x="905" y="365"/>
                  <a:pt x="917" y="232"/>
                </a:cubicBezTo>
                <a:cubicBezTo>
                  <a:pt x="928" y="221"/>
                  <a:pt x="917" y="210"/>
                  <a:pt x="917" y="210"/>
                </a:cubicBezTo>
                <a:cubicBezTo>
                  <a:pt x="905" y="199"/>
                  <a:pt x="895" y="199"/>
                  <a:pt x="895" y="199"/>
                </a:cubicBezTo>
                <a:cubicBezTo>
                  <a:pt x="696" y="177"/>
                  <a:pt x="574" y="111"/>
                  <a:pt x="508" y="67"/>
                </a:cubicBezTo>
                <a:cubicBezTo>
                  <a:pt x="508" y="55"/>
                  <a:pt x="497" y="55"/>
                  <a:pt x="486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6">
            <a:extLst>
              <a:ext uri="{FF2B5EF4-FFF2-40B4-BE49-F238E27FC236}">
                <a16:creationId xmlns:a16="http://schemas.microsoft.com/office/drawing/2014/main" id="{EACC5066-212E-334C-BF2C-81288538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636" y="9461063"/>
            <a:ext cx="582432" cy="442786"/>
          </a:xfrm>
          <a:custGeom>
            <a:avLst/>
            <a:gdLst>
              <a:gd name="T0" fmla="*/ 696 w 752"/>
              <a:gd name="T1" fmla="*/ 574 h 575"/>
              <a:gd name="T2" fmla="*/ 696 w 752"/>
              <a:gd name="T3" fmla="*/ 574 h 575"/>
              <a:gd name="T4" fmla="*/ 44 w 752"/>
              <a:gd name="T5" fmla="*/ 574 h 575"/>
              <a:gd name="T6" fmla="*/ 0 w 752"/>
              <a:gd name="T7" fmla="*/ 519 h 575"/>
              <a:gd name="T8" fmla="*/ 0 w 752"/>
              <a:gd name="T9" fmla="*/ 55 h 575"/>
              <a:gd name="T10" fmla="*/ 44 w 752"/>
              <a:gd name="T11" fmla="*/ 0 h 575"/>
              <a:gd name="T12" fmla="*/ 696 w 752"/>
              <a:gd name="T13" fmla="*/ 0 h 575"/>
              <a:gd name="T14" fmla="*/ 751 w 752"/>
              <a:gd name="T15" fmla="*/ 55 h 575"/>
              <a:gd name="T16" fmla="*/ 751 w 752"/>
              <a:gd name="T17" fmla="*/ 519 h 575"/>
              <a:gd name="T18" fmla="*/ 696 w 752"/>
              <a:gd name="T19" fmla="*/ 574 h 575"/>
              <a:gd name="T20" fmla="*/ 44 w 752"/>
              <a:gd name="T21" fmla="*/ 33 h 575"/>
              <a:gd name="T22" fmla="*/ 44 w 752"/>
              <a:gd name="T23" fmla="*/ 33 h 575"/>
              <a:gd name="T24" fmla="*/ 33 w 752"/>
              <a:gd name="T25" fmla="*/ 55 h 575"/>
              <a:gd name="T26" fmla="*/ 33 w 752"/>
              <a:gd name="T27" fmla="*/ 519 h 575"/>
              <a:gd name="T28" fmla="*/ 44 w 752"/>
              <a:gd name="T29" fmla="*/ 530 h 575"/>
              <a:gd name="T30" fmla="*/ 696 w 752"/>
              <a:gd name="T31" fmla="*/ 530 h 575"/>
              <a:gd name="T32" fmla="*/ 718 w 752"/>
              <a:gd name="T33" fmla="*/ 519 h 575"/>
              <a:gd name="T34" fmla="*/ 718 w 752"/>
              <a:gd name="T35" fmla="*/ 55 h 575"/>
              <a:gd name="T36" fmla="*/ 696 w 752"/>
              <a:gd name="T37" fmla="*/ 33 h 575"/>
              <a:gd name="T38" fmla="*/ 44 w 752"/>
              <a:gd name="T39" fmla="*/ 33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575">
                <a:moveTo>
                  <a:pt x="696" y="574"/>
                </a:moveTo>
                <a:lnTo>
                  <a:pt x="696" y="574"/>
                </a:lnTo>
                <a:cubicBezTo>
                  <a:pt x="44" y="574"/>
                  <a:pt x="44" y="574"/>
                  <a:pt x="44" y="574"/>
                </a:cubicBezTo>
                <a:cubicBezTo>
                  <a:pt x="22" y="574"/>
                  <a:pt x="0" y="541"/>
                  <a:pt x="0" y="51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2"/>
                  <a:pt x="22" y="0"/>
                  <a:pt x="44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29" y="0"/>
                  <a:pt x="751" y="22"/>
                  <a:pt x="751" y="55"/>
                </a:cubicBezTo>
                <a:cubicBezTo>
                  <a:pt x="751" y="519"/>
                  <a:pt x="751" y="519"/>
                  <a:pt x="751" y="519"/>
                </a:cubicBezTo>
                <a:cubicBezTo>
                  <a:pt x="751" y="541"/>
                  <a:pt x="729" y="574"/>
                  <a:pt x="696" y="574"/>
                </a:cubicBezTo>
                <a:close/>
                <a:moveTo>
                  <a:pt x="44" y="33"/>
                </a:moveTo>
                <a:lnTo>
                  <a:pt x="44" y="33"/>
                </a:lnTo>
                <a:cubicBezTo>
                  <a:pt x="44" y="33"/>
                  <a:pt x="33" y="44"/>
                  <a:pt x="33" y="55"/>
                </a:cubicBezTo>
                <a:cubicBezTo>
                  <a:pt x="33" y="519"/>
                  <a:pt x="33" y="519"/>
                  <a:pt x="33" y="519"/>
                </a:cubicBezTo>
                <a:cubicBezTo>
                  <a:pt x="33" y="530"/>
                  <a:pt x="44" y="530"/>
                  <a:pt x="44" y="530"/>
                </a:cubicBezTo>
                <a:cubicBezTo>
                  <a:pt x="696" y="530"/>
                  <a:pt x="696" y="530"/>
                  <a:pt x="696" y="530"/>
                </a:cubicBezTo>
                <a:cubicBezTo>
                  <a:pt x="707" y="530"/>
                  <a:pt x="718" y="530"/>
                  <a:pt x="718" y="519"/>
                </a:cubicBezTo>
                <a:cubicBezTo>
                  <a:pt x="718" y="55"/>
                  <a:pt x="718" y="55"/>
                  <a:pt x="718" y="55"/>
                </a:cubicBezTo>
                <a:cubicBezTo>
                  <a:pt x="718" y="44"/>
                  <a:pt x="707" y="33"/>
                  <a:pt x="696" y="33"/>
                </a:cubicBezTo>
                <a:lnTo>
                  <a:pt x="44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7">
            <a:extLst>
              <a:ext uri="{FF2B5EF4-FFF2-40B4-BE49-F238E27FC236}">
                <a16:creationId xmlns:a16="http://schemas.microsoft.com/office/drawing/2014/main" id="{0F67B1D9-6459-CF44-A705-F5FFB387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636" y="9529184"/>
            <a:ext cx="582432" cy="27248"/>
          </a:xfrm>
          <a:custGeom>
            <a:avLst/>
            <a:gdLst>
              <a:gd name="T0" fmla="*/ 729 w 752"/>
              <a:gd name="T1" fmla="*/ 33 h 34"/>
              <a:gd name="T2" fmla="*/ 729 w 752"/>
              <a:gd name="T3" fmla="*/ 33 h 34"/>
              <a:gd name="T4" fmla="*/ 11 w 752"/>
              <a:gd name="T5" fmla="*/ 33 h 34"/>
              <a:gd name="T6" fmla="*/ 0 w 752"/>
              <a:gd name="T7" fmla="*/ 11 h 34"/>
              <a:gd name="T8" fmla="*/ 11 w 752"/>
              <a:gd name="T9" fmla="*/ 0 h 34"/>
              <a:gd name="T10" fmla="*/ 729 w 752"/>
              <a:gd name="T11" fmla="*/ 0 h 34"/>
              <a:gd name="T12" fmla="*/ 751 w 752"/>
              <a:gd name="T13" fmla="*/ 11 h 34"/>
              <a:gd name="T14" fmla="*/ 729 w 75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34">
                <a:moveTo>
                  <a:pt x="729" y="33"/>
                </a:moveTo>
                <a:lnTo>
                  <a:pt x="729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22"/>
                  <a:pt x="0" y="11"/>
                </a:cubicBezTo>
                <a:cubicBezTo>
                  <a:pt x="0" y="11"/>
                  <a:pt x="0" y="0"/>
                  <a:pt x="11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0" y="0"/>
                  <a:pt x="751" y="11"/>
                  <a:pt x="751" y="11"/>
                </a:cubicBezTo>
                <a:cubicBezTo>
                  <a:pt x="751" y="22"/>
                  <a:pt x="740" y="33"/>
                  <a:pt x="72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38">
            <a:extLst>
              <a:ext uri="{FF2B5EF4-FFF2-40B4-BE49-F238E27FC236}">
                <a16:creationId xmlns:a16="http://schemas.microsoft.com/office/drawing/2014/main" id="{6A95944C-5E66-BA48-B6ED-9B86C08C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636" y="9597305"/>
            <a:ext cx="582432" cy="27248"/>
          </a:xfrm>
          <a:custGeom>
            <a:avLst/>
            <a:gdLst>
              <a:gd name="T0" fmla="*/ 729 w 752"/>
              <a:gd name="T1" fmla="*/ 33 h 34"/>
              <a:gd name="T2" fmla="*/ 729 w 752"/>
              <a:gd name="T3" fmla="*/ 33 h 34"/>
              <a:gd name="T4" fmla="*/ 11 w 752"/>
              <a:gd name="T5" fmla="*/ 33 h 34"/>
              <a:gd name="T6" fmla="*/ 0 w 752"/>
              <a:gd name="T7" fmla="*/ 22 h 34"/>
              <a:gd name="T8" fmla="*/ 11 w 752"/>
              <a:gd name="T9" fmla="*/ 0 h 34"/>
              <a:gd name="T10" fmla="*/ 729 w 752"/>
              <a:gd name="T11" fmla="*/ 0 h 34"/>
              <a:gd name="T12" fmla="*/ 751 w 752"/>
              <a:gd name="T13" fmla="*/ 22 h 34"/>
              <a:gd name="T14" fmla="*/ 729 w 75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2" h="34">
                <a:moveTo>
                  <a:pt x="729" y="33"/>
                </a:moveTo>
                <a:lnTo>
                  <a:pt x="729" y="33"/>
                </a:lnTo>
                <a:cubicBezTo>
                  <a:pt x="11" y="33"/>
                  <a:pt x="11" y="33"/>
                  <a:pt x="11" y="33"/>
                </a:cubicBezTo>
                <a:cubicBezTo>
                  <a:pt x="0" y="33"/>
                  <a:pt x="0" y="22"/>
                  <a:pt x="0" y="22"/>
                </a:cubicBezTo>
                <a:cubicBezTo>
                  <a:pt x="0" y="11"/>
                  <a:pt x="0" y="0"/>
                  <a:pt x="11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0" y="0"/>
                  <a:pt x="751" y="11"/>
                  <a:pt x="751" y="22"/>
                </a:cubicBezTo>
                <a:cubicBezTo>
                  <a:pt x="751" y="22"/>
                  <a:pt x="740" y="33"/>
                  <a:pt x="729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39">
            <a:extLst>
              <a:ext uri="{FF2B5EF4-FFF2-40B4-BE49-F238E27FC236}">
                <a16:creationId xmlns:a16="http://schemas.microsoft.com/office/drawing/2014/main" id="{A4B6330D-5279-1B4C-9B08-DBF2388A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706" y="9733547"/>
            <a:ext cx="136242" cy="102181"/>
          </a:xfrm>
          <a:custGeom>
            <a:avLst/>
            <a:gdLst>
              <a:gd name="T0" fmla="*/ 155 w 178"/>
              <a:gd name="T1" fmla="*/ 133 h 134"/>
              <a:gd name="T2" fmla="*/ 155 w 178"/>
              <a:gd name="T3" fmla="*/ 133 h 134"/>
              <a:gd name="T4" fmla="*/ 22 w 178"/>
              <a:gd name="T5" fmla="*/ 133 h 134"/>
              <a:gd name="T6" fmla="*/ 0 w 178"/>
              <a:gd name="T7" fmla="*/ 111 h 134"/>
              <a:gd name="T8" fmla="*/ 0 w 178"/>
              <a:gd name="T9" fmla="*/ 23 h 134"/>
              <a:gd name="T10" fmla="*/ 22 w 178"/>
              <a:gd name="T11" fmla="*/ 0 h 134"/>
              <a:gd name="T12" fmla="*/ 155 w 178"/>
              <a:gd name="T13" fmla="*/ 0 h 134"/>
              <a:gd name="T14" fmla="*/ 177 w 178"/>
              <a:gd name="T15" fmla="*/ 23 h 134"/>
              <a:gd name="T16" fmla="*/ 177 w 178"/>
              <a:gd name="T17" fmla="*/ 111 h 134"/>
              <a:gd name="T18" fmla="*/ 155 w 178"/>
              <a:gd name="T19" fmla="*/ 133 h 134"/>
              <a:gd name="T20" fmla="*/ 33 w 178"/>
              <a:gd name="T21" fmla="*/ 89 h 134"/>
              <a:gd name="T22" fmla="*/ 33 w 178"/>
              <a:gd name="T23" fmla="*/ 89 h 134"/>
              <a:gd name="T24" fmla="*/ 132 w 178"/>
              <a:gd name="T25" fmla="*/ 89 h 134"/>
              <a:gd name="T26" fmla="*/ 132 w 178"/>
              <a:gd name="T27" fmla="*/ 45 h 134"/>
              <a:gd name="T28" fmla="*/ 33 w 178"/>
              <a:gd name="T29" fmla="*/ 45 h 134"/>
              <a:gd name="T30" fmla="*/ 33 w 178"/>
              <a:gd name="T31" fmla="*/ 8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134">
                <a:moveTo>
                  <a:pt x="155" y="133"/>
                </a:moveTo>
                <a:lnTo>
                  <a:pt x="155" y="133"/>
                </a:lnTo>
                <a:cubicBezTo>
                  <a:pt x="22" y="133"/>
                  <a:pt x="22" y="133"/>
                  <a:pt x="22" y="133"/>
                </a:cubicBezTo>
                <a:cubicBezTo>
                  <a:pt x="11" y="133"/>
                  <a:pt x="0" y="122"/>
                  <a:pt x="0" y="11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2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0"/>
                  <a:pt x="177" y="11"/>
                  <a:pt x="177" y="23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122"/>
                  <a:pt x="166" y="133"/>
                  <a:pt x="155" y="133"/>
                </a:cubicBezTo>
                <a:close/>
                <a:moveTo>
                  <a:pt x="33" y="89"/>
                </a:moveTo>
                <a:lnTo>
                  <a:pt x="33" y="89"/>
                </a:lnTo>
                <a:cubicBezTo>
                  <a:pt x="132" y="89"/>
                  <a:pt x="132" y="89"/>
                  <a:pt x="132" y="89"/>
                </a:cubicBezTo>
                <a:cubicBezTo>
                  <a:pt x="132" y="45"/>
                  <a:pt x="132" y="45"/>
                  <a:pt x="132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0">
            <a:extLst>
              <a:ext uri="{FF2B5EF4-FFF2-40B4-BE49-F238E27FC236}">
                <a16:creationId xmlns:a16="http://schemas.microsoft.com/office/drawing/2014/main" id="{1E0424B3-7AC8-5F41-92AB-47AA13C3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757" y="9733547"/>
            <a:ext cx="95369" cy="34060"/>
          </a:xfrm>
          <a:custGeom>
            <a:avLst/>
            <a:gdLst>
              <a:gd name="T0" fmla="*/ 111 w 123"/>
              <a:gd name="T1" fmla="*/ 45 h 46"/>
              <a:gd name="T2" fmla="*/ 111 w 123"/>
              <a:gd name="T3" fmla="*/ 45 h 46"/>
              <a:gd name="T4" fmla="*/ 11 w 123"/>
              <a:gd name="T5" fmla="*/ 45 h 46"/>
              <a:gd name="T6" fmla="*/ 0 w 123"/>
              <a:gd name="T7" fmla="*/ 23 h 46"/>
              <a:gd name="T8" fmla="*/ 11 w 123"/>
              <a:gd name="T9" fmla="*/ 0 h 46"/>
              <a:gd name="T10" fmla="*/ 111 w 123"/>
              <a:gd name="T11" fmla="*/ 0 h 46"/>
              <a:gd name="T12" fmla="*/ 122 w 123"/>
              <a:gd name="T13" fmla="*/ 23 h 46"/>
              <a:gd name="T14" fmla="*/ 111 w 12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46">
                <a:moveTo>
                  <a:pt x="111" y="45"/>
                </a:moveTo>
                <a:lnTo>
                  <a:pt x="111" y="45"/>
                </a:ln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0" y="34"/>
                  <a:pt x="0" y="23"/>
                </a:cubicBezTo>
                <a:cubicBezTo>
                  <a:pt x="0" y="11"/>
                  <a:pt x="11" y="0"/>
                  <a:pt x="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2" y="11"/>
                  <a:pt x="122" y="23"/>
                </a:cubicBezTo>
                <a:cubicBezTo>
                  <a:pt x="122" y="34"/>
                  <a:pt x="122" y="45"/>
                  <a:pt x="11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1">
            <a:extLst>
              <a:ext uri="{FF2B5EF4-FFF2-40B4-BE49-F238E27FC236}">
                <a16:creationId xmlns:a16="http://schemas.microsoft.com/office/drawing/2014/main" id="{6E4E64C8-B101-794E-BA93-2FA3197C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757" y="9801668"/>
            <a:ext cx="163490" cy="34060"/>
          </a:xfrm>
          <a:custGeom>
            <a:avLst/>
            <a:gdLst>
              <a:gd name="T0" fmla="*/ 199 w 211"/>
              <a:gd name="T1" fmla="*/ 44 h 45"/>
              <a:gd name="T2" fmla="*/ 199 w 211"/>
              <a:gd name="T3" fmla="*/ 44 h 45"/>
              <a:gd name="T4" fmla="*/ 11 w 211"/>
              <a:gd name="T5" fmla="*/ 44 h 45"/>
              <a:gd name="T6" fmla="*/ 0 w 211"/>
              <a:gd name="T7" fmla="*/ 22 h 45"/>
              <a:gd name="T8" fmla="*/ 11 w 211"/>
              <a:gd name="T9" fmla="*/ 0 h 45"/>
              <a:gd name="T10" fmla="*/ 199 w 211"/>
              <a:gd name="T11" fmla="*/ 0 h 45"/>
              <a:gd name="T12" fmla="*/ 210 w 211"/>
              <a:gd name="T13" fmla="*/ 22 h 45"/>
              <a:gd name="T14" fmla="*/ 199 w 211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" h="45">
                <a:moveTo>
                  <a:pt x="199" y="44"/>
                </a:moveTo>
                <a:lnTo>
                  <a:pt x="199" y="44"/>
                </a:ln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0" y="33"/>
                  <a:pt x="0" y="22"/>
                </a:cubicBezTo>
                <a:cubicBezTo>
                  <a:pt x="0" y="11"/>
                  <a:pt x="11" y="0"/>
                  <a:pt x="1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0" y="0"/>
                  <a:pt x="210" y="11"/>
                  <a:pt x="210" y="22"/>
                </a:cubicBezTo>
                <a:cubicBezTo>
                  <a:pt x="210" y="33"/>
                  <a:pt x="210" y="44"/>
                  <a:pt x="19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42">
            <a:extLst>
              <a:ext uri="{FF2B5EF4-FFF2-40B4-BE49-F238E27FC236}">
                <a16:creationId xmlns:a16="http://schemas.microsoft.com/office/drawing/2014/main" id="{90D989B8-89F1-A44E-A8A8-264BCA1F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522" y="9256701"/>
            <a:ext cx="476846" cy="854918"/>
          </a:xfrm>
          <a:custGeom>
            <a:avLst/>
            <a:gdLst>
              <a:gd name="T0" fmla="*/ 519 w 619"/>
              <a:gd name="T1" fmla="*/ 1104 h 1105"/>
              <a:gd name="T2" fmla="*/ 519 w 619"/>
              <a:gd name="T3" fmla="*/ 1104 h 1105"/>
              <a:gd name="T4" fmla="*/ 99 w 619"/>
              <a:gd name="T5" fmla="*/ 1104 h 1105"/>
              <a:gd name="T6" fmla="*/ 0 w 619"/>
              <a:gd name="T7" fmla="*/ 1005 h 1105"/>
              <a:gd name="T8" fmla="*/ 0 w 619"/>
              <a:gd name="T9" fmla="*/ 99 h 1105"/>
              <a:gd name="T10" fmla="*/ 99 w 619"/>
              <a:gd name="T11" fmla="*/ 0 h 1105"/>
              <a:gd name="T12" fmla="*/ 519 w 619"/>
              <a:gd name="T13" fmla="*/ 0 h 1105"/>
              <a:gd name="T14" fmla="*/ 618 w 619"/>
              <a:gd name="T15" fmla="*/ 99 h 1105"/>
              <a:gd name="T16" fmla="*/ 618 w 619"/>
              <a:gd name="T17" fmla="*/ 210 h 1105"/>
              <a:gd name="T18" fmla="*/ 596 w 619"/>
              <a:gd name="T19" fmla="*/ 232 h 1105"/>
              <a:gd name="T20" fmla="*/ 574 w 619"/>
              <a:gd name="T21" fmla="*/ 210 h 1105"/>
              <a:gd name="T22" fmla="*/ 574 w 619"/>
              <a:gd name="T23" fmla="*/ 99 h 1105"/>
              <a:gd name="T24" fmla="*/ 519 w 619"/>
              <a:gd name="T25" fmla="*/ 33 h 1105"/>
              <a:gd name="T26" fmla="*/ 99 w 619"/>
              <a:gd name="T27" fmla="*/ 33 h 1105"/>
              <a:gd name="T28" fmla="*/ 44 w 619"/>
              <a:gd name="T29" fmla="*/ 99 h 1105"/>
              <a:gd name="T30" fmla="*/ 44 w 619"/>
              <a:gd name="T31" fmla="*/ 1005 h 1105"/>
              <a:gd name="T32" fmla="*/ 99 w 619"/>
              <a:gd name="T33" fmla="*/ 1060 h 1105"/>
              <a:gd name="T34" fmla="*/ 519 w 619"/>
              <a:gd name="T35" fmla="*/ 1060 h 1105"/>
              <a:gd name="T36" fmla="*/ 574 w 619"/>
              <a:gd name="T37" fmla="*/ 1005 h 1105"/>
              <a:gd name="T38" fmla="*/ 574 w 619"/>
              <a:gd name="T39" fmla="*/ 894 h 1105"/>
              <a:gd name="T40" fmla="*/ 596 w 619"/>
              <a:gd name="T41" fmla="*/ 873 h 1105"/>
              <a:gd name="T42" fmla="*/ 618 w 619"/>
              <a:gd name="T43" fmla="*/ 894 h 1105"/>
              <a:gd name="T44" fmla="*/ 618 w 619"/>
              <a:gd name="T45" fmla="*/ 1005 h 1105"/>
              <a:gd name="T46" fmla="*/ 519 w 619"/>
              <a:gd name="T47" fmla="*/ 1104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9" h="1105">
                <a:moveTo>
                  <a:pt x="519" y="1104"/>
                </a:moveTo>
                <a:lnTo>
                  <a:pt x="519" y="1104"/>
                </a:lnTo>
                <a:cubicBezTo>
                  <a:pt x="99" y="1104"/>
                  <a:pt x="99" y="1104"/>
                  <a:pt x="99" y="1104"/>
                </a:cubicBezTo>
                <a:cubicBezTo>
                  <a:pt x="44" y="1104"/>
                  <a:pt x="0" y="1060"/>
                  <a:pt x="0" y="100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4"/>
                  <a:pt x="44" y="0"/>
                  <a:pt x="99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74" y="0"/>
                  <a:pt x="618" y="44"/>
                  <a:pt x="618" y="99"/>
                </a:cubicBezTo>
                <a:cubicBezTo>
                  <a:pt x="618" y="210"/>
                  <a:pt x="618" y="210"/>
                  <a:pt x="618" y="210"/>
                </a:cubicBezTo>
                <a:cubicBezTo>
                  <a:pt x="618" y="221"/>
                  <a:pt x="607" y="232"/>
                  <a:pt x="596" y="232"/>
                </a:cubicBezTo>
                <a:cubicBezTo>
                  <a:pt x="585" y="232"/>
                  <a:pt x="574" y="221"/>
                  <a:pt x="574" y="210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66"/>
                  <a:pt x="552" y="33"/>
                  <a:pt x="519" y="33"/>
                </a:cubicBezTo>
                <a:cubicBezTo>
                  <a:pt x="99" y="33"/>
                  <a:pt x="99" y="33"/>
                  <a:pt x="99" y="33"/>
                </a:cubicBezTo>
                <a:cubicBezTo>
                  <a:pt x="66" y="33"/>
                  <a:pt x="44" y="66"/>
                  <a:pt x="44" y="99"/>
                </a:cubicBezTo>
                <a:cubicBezTo>
                  <a:pt x="44" y="1005"/>
                  <a:pt x="44" y="1005"/>
                  <a:pt x="44" y="1005"/>
                </a:cubicBezTo>
                <a:cubicBezTo>
                  <a:pt x="44" y="1038"/>
                  <a:pt x="66" y="1060"/>
                  <a:pt x="99" y="1060"/>
                </a:cubicBezTo>
                <a:cubicBezTo>
                  <a:pt x="519" y="1060"/>
                  <a:pt x="519" y="1060"/>
                  <a:pt x="519" y="1060"/>
                </a:cubicBezTo>
                <a:cubicBezTo>
                  <a:pt x="552" y="1060"/>
                  <a:pt x="574" y="1038"/>
                  <a:pt x="574" y="1005"/>
                </a:cubicBezTo>
                <a:cubicBezTo>
                  <a:pt x="574" y="894"/>
                  <a:pt x="574" y="894"/>
                  <a:pt x="574" y="894"/>
                </a:cubicBezTo>
                <a:cubicBezTo>
                  <a:pt x="574" y="883"/>
                  <a:pt x="585" y="873"/>
                  <a:pt x="596" y="873"/>
                </a:cubicBezTo>
                <a:cubicBezTo>
                  <a:pt x="607" y="873"/>
                  <a:pt x="618" y="883"/>
                  <a:pt x="618" y="894"/>
                </a:cubicBezTo>
                <a:cubicBezTo>
                  <a:pt x="618" y="1005"/>
                  <a:pt x="618" y="1005"/>
                  <a:pt x="618" y="1005"/>
                </a:cubicBezTo>
                <a:cubicBezTo>
                  <a:pt x="618" y="1060"/>
                  <a:pt x="574" y="1104"/>
                  <a:pt x="519" y="1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43">
            <a:extLst>
              <a:ext uri="{FF2B5EF4-FFF2-40B4-BE49-F238E27FC236}">
                <a16:creationId xmlns:a16="http://schemas.microsoft.com/office/drawing/2014/main" id="{586C8524-8F18-5244-870E-90F3D637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697" y="9948129"/>
            <a:ext cx="44278" cy="44277"/>
          </a:xfrm>
          <a:custGeom>
            <a:avLst/>
            <a:gdLst>
              <a:gd name="T0" fmla="*/ 33 w 56"/>
              <a:gd name="T1" fmla="*/ 56 h 57"/>
              <a:gd name="T2" fmla="*/ 33 w 56"/>
              <a:gd name="T3" fmla="*/ 56 h 57"/>
              <a:gd name="T4" fmla="*/ 0 w 56"/>
              <a:gd name="T5" fmla="*/ 34 h 57"/>
              <a:gd name="T6" fmla="*/ 33 w 56"/>
              <a:gd name="T7" fmla="*/ 0 h 57"/>
              <a:gd name="T8" fmla="*/ 55 w 56"/>
              <a:gd name="T9" fmla="*/ 34 h 57"/>
              <a:gd name="T10" fmla="*/ 33 w 56"/>
              <a:gd name="T11" fmla="*/ 56 h 57"/>
              <a:gd name="T12" fmla="*/ 33 w 56"/>
              <a:gd name="T13" fmla="*/ 23 h 57"/>
              <a:gd name="T14" fmla="*/ 33 w 56"/>
              <a:gd name="T15" fmla="*/ 23 h 57"/>
              <a:gd name="T16" fmla="*/ 22 w 56"/>
              <a:gd name="T17" fmla="*/ 34 h 57"/>
              <a:gd name="T18" fmla="*/ 33 w 56"/>
              <a:gd name="T19" fmla="*/ 45 h 57"/>
              <a:gd name="T20" fmla="*/ 44 w 56"/>
              <a:gd name="T21" fmla="*/ 34 h 57"/>
              <a:gd name="T22" fmla="*/ 33 w 56"/>
              <a:gd name="T23" fmla="*/ 2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7">
                <a:moveTo>
                  <a:pt x="33" y="56"/>
                </a:moveTo>
                <a:lnTo>
                  <a:pt x="33" y="56"/>
                </a:lnTo>
                <a:cubicBezTo>
                  <a:pt x="11" y="56"/>
                  <a:pt x="0" y="45"/>
                  <a:pt x="0" y="34"/>
                </a:cubicBezTo>
                <a:cubicBezTo>
                  <a:pt x="0" y="12"/>
                  <a:pt x="11" y="0"/>
                  <a:pt x="33" y="0"/>
                </a:cubicBezTo>
                <a:cubicBezTo>
                  <a:pt x="44" y="0"/>
                  <a:pt x="55" y="12"/>
                  <a:pt x="55" y="34"/>
                </a:cubicBezTo>
                <a:cubicBezTo>
                  <a:pt x="55" y="45"/>
                  <a:pt x="44" y="56"/>
                  <a:pt x="33" y="56"/>
                </a:cubicBezTo>
                <a:close/>
                <a:moveTo>
                  <a:pt x="33" y="23"/>
                </a:moveTo>
                <a:lnTo>
                  <a:pt x="33" y="23"/>
                </a:lnTo>
                <a:cubicBezTo>
                  <a:pt x="22" y="23"/>
                  <a:pt x="22" y="23"/>
                  <a:pt x="22" y="34"/>
                </a:cubicBezTo>
                <a:cubicBezTo>
                  <a:pt x="22" y="34"/>
                  <a:pt x="22" y="45"/>
                  <a:pt x="33" y="45"/>
                </a:cubicBezTo>
                <a:lnTo>
                  <a:pt x="44" y="34"/>
                </a:lnTo>
                <a:cubicBezTo>
                  <a:pt x="44" y="23"/>
                  <a:pt x="33" y="23"/>
                  <a:pt x="33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44">
            <a:extLst>
              <a:ext uri="{FF2B5EF4-FFF2-40B4-BE49-F238E27FC236}">
                <a16:creationId xmlns:a16="http://schemas.microsoft.com/office/drawing/2014/main" id="{7D9EB47B-8A67-664D-B545-E7584F03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24" y="9348665"/>
            <a:ext cx="136242" cy="34060"/>
          </a:xfrm>
          <a:custGeom>
            <a:avLst/>
            <a:gdLst>
              <a:gd name="T0" fmla="*/ 154 w 177"/>
              <a:gd name="T1" fmla="*/ 44 h 45"/>
              <a:gd name="T2" fmla="*/ 154 w 177"/>
              <a:gd name="T3" fmla="*/ 44 h 45"/>
              <a:gd name="T4" fmla="*/ 22 w 177"/>
              <a:gd name="T5" fmla="*/ 44 h 45"/>
              <a:gd name="T6" fmla="*/ 0 w 177"/>
              <a:gd name="T7" fmla="*/ 22 h 45"/>
              <a:gd name="T8" fmla="*/ 22 w 177"/>
              <a:gd name="T9" fmla="*/ 0 h 45"/>
              <a:gd name="T10" fmla="*/ 154 w 177"/>
              <a:gd name="T11" fmla="*/ 0 h 45"/>
              <a:gd name="T12" fmla="*/ 176 w 177"/>
              <a:gd name="T13" fmla="*/ 22 h 45"/>
              <a:gd name="T14" fmla="*/ 154 w 17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5">
                <a:moveTo>
                  <a:pt x="154" y="44"/>
                </a:moveTo>
                <a:lnTo>
                  <a:pt x="154" y="44"/>
                </a:lnTo>
                <a:cubicBezTo>
                  <a:pt x="22" y="44"/>
                  <a:pt x="22" y="44"/>
                  <a:pt x="22" y="44"/>
                </a:cubicBezTo>
                <a:cubicBezTo>
                  <a:pt x="11" y="44"/>
                  <a:pt x="0" y="33"/>
                  <a:pt x="0" y="22"/>
                </a:cubicBezTo>
                <a:cubicBezTo>
                  <a:pt x="0" y="11"/>
                  <a:pt x="11" y="0"/>
                  <a:pt x="2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5" y="0"/>
                  <a:pt x="176" y="11"/>
                  <a:pt x="176" y="22"/>
                </a:cubicBezTo>
                <a:cubicBezTo>
                  <a:pt x="176" y="33"/>
                  <a:pt x="165" y="44"/>
                  <a:pt x="15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45">
            <a:extLst>
              <a:ext uri="{FF2B5EF4-FFF2-40B4-BE49-F238E27FC236}">
                <a16:creationId xmlns:a16="http://schemas.microsoft.com/office/drawing/2014/main" id="{BD83D89A-8A63-E241-8AAE-3D570A11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496" y="11542157"/>
            <a:ext cx="357634" cy="340604"/>
          </a:xfrm>
          <a:custGeom>
            <a:avLst/>
            <a:gdLst>
              <a:gd name="T0" fmla="*/ 332 w 465"/>
              <a:gd name="T1" fmla="*/ 442 h 443"/>
              <a:gd name="T2" fmla="*/ 332 w 465"/>
              <a:gd name="T3" fmla="*/ 442 h 443"/>
              <a:gd name="T4" fmla="*/ 321 w 465"/>
              <a:gd name="T5" fmla="*/ 442 h 443"/>
              <a:gd name="T6" fmla="*/ 44 w 465"/>
              <a:gd name="T7" fmla="*/ 166 h 443"/>
              <a:gd name="T8" fmla="*/ 44 w 465"/>
              <a:gd name="T9" fmla="*/ 33 h 443"/>
              <a:gd name="T10" fmla="*/ 111 w 465"/>
              <a:gd name="T11" fmla="*/ 0 h 443"/>
              <a:gd name="T12" fmla="*/ 111 w 465"/>
              <a:gd name="T13" fmla="*/ 0 h 443"/>
              <a:gd name="T14" fmla="*/ 177 w 465"/>
              <a:gd name="T15" fmla="*/ 33 h 443"/>
              <a:gd name="T16" fmla="*/ 453 w 465"/>
              <a:gd name="T17" fmla="*/ 309 h 443"/>
              <a:gd name="T18" fmla="*/ 464 w 465"/>
              <a:gd name="T19" fmla="*/ 320 h 443"/>
              <a:gd name="T20" fmla="*/ 453 w 465"/>
              <a:gd name="T21" fmla="*/ 331 h 443"/>
              <a:gd name="T22" fmla="*/ 342 w 465"/>
              <a:gd name="T23" fmla="*/ 442 h 443"/>
              <a:gd name="T24" fmla="*/ 332 w 465"/>
              <a:gd name="T25" fmla="*/ 442 h 443"/>
              <a:gd name="T26" fmla="*/ 111 w 465"/>
              <a:gd name="T27" fmla="*/ 44 h 443"/>
              <a:gd name="T28" fmla="*/ 111 w 465"/>
              <a:gd name="T29" fmla="*/ 44 h 443"/>
              <a:gd name="T30" fmla="*/ 111 w 465"/>
              <a:gd name="T31" fmla="*/ 44 h 443"/>
              <a:gd name="T32" fmla="*/ 66 w 465"/>
              <a:gd name="T33" fmla="*/ 55 h 443"/>
              <a:gd name="T34" fmla="*/ 66 w 465"/>
              <a:gd name="T35" fmla="*/ 143 h 443"/>
              <a:gd name="T36" fmla="*/ 332 w 465"/>
              <a:gd name="T37" fmla="*/ 397 h 443"/>
              <a:gd name="T38" fmla="*/ 409 w 465"/>
              <a:gd name="T39" fmla="*/ 320 h 443"/>
              <a:gd name="T40" fmla="*/ 155 w 465"/>
              <a:gd name="T41" fmla="*/ 55 h 443"/>
              <a:gd name="T42" fmla="*/ 111 w 465"/>
              <a:gd name="T43" fmla="*/ 44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443">
                <a:moveTo>
                  <a:pt x="332" y="442"/>
                </a:moveTo>
                <a:lnTo>
                  <a:pt x="332" y="442"/>
                </a:lnTo>
                <a:cubicBezTo>
                  <a:pt x="321" y="442"/>
                  <a:pt x="321" y="442"/>
                  <a:pt x="321" y="442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11" y="132"/>
                  <a:pt x="0" y="66"/>
                  <a:pt x="44" y="33"/>
                </a:cubicBezTo>
                <a:cubicBezTo>
                  <a:pt x="66" y="11"/>
                  <a:pt x="89" y="0"/>
                  <a:pt x="111" y="0"/>
                </a:cubicBezTo>
                <a:lnTo>
                  <a:pt x="111" y="0"/>
                </a:lnTo>
                <a:cubicBezTo>
                  <a:pt x="144" y="0"/>
                  <a:pt x="166" y="11"/>
                  <a:pt x="177" y="33"/>
                </a:cubicBezTo>
                <a:cubicBezTo>
                  <a:pt x="453" y="309"/>
                  <a:pt x="453" y="309"/>
                  <a:pt x="453" y="309"/>
                </a:cubicBezTo>
                <a:cubicBezTo>
                  <a:pt x="464" y="309"/>
                  <a:pt x="464" y="320"/>
                  <a:pt x="464" y="320"/>
                </a:cubicBezTo>
                <a:cubicBezTo>
                  <a:pt x="464" y="320"/>
                  <a:pt x="464" y="331"/>
                  <a:pt x="453" y="331"/>
                </a:cubicBezTo>
                <a:cubicBezTo>
                  <a:pt x="342" y="442"/>
                  <a:pt x="342" y="442"/>
                  <a:pt x="342" y="442"/>
                </a:cubicBezTo>
                <a:lnTo>
                  <a:pt x="332" y="442"/>
                </a:lnTo>
                <a:close/>
                <a:moveTo>
                  <a:pt x="111" y="44"/>
                </a:moveTo>
                <a:lnTo>
                  <a:pt x="111" y="44"/>
                </a:lnTo>
                <a:lnTo>
                  <a:pt x="111" y="44"/>
                </a:lnTo>
                <a:cubicBezTo>
                  <a:pt x="100" y="44"/>
                  <a:pt x="77" y="44"/>
                  <a:pt x="66" y="55"/>
                </a:cubicBezTo>
                <a:cubicBezTo>
                  <a:pt x="44" y="77"/>
                  <a:pt x="44" y="121"/>
                  <a:pt x="66" y="143"/>
                </a:cubicBezTo>
                <a:cubicBezTo>
                  <a:pt x="332" y="397"/>
                  <a:pt x="332" y="397"/>
                  <a:pt x="332" y="397"/>
                </a:cubicBezTo>
                <a:cubicBezTo>
                  <a:pt x="409" y="320"/>
                  <a:pt x="409" y="320"/>
                  <a:pt x="409" y="320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44" y="44"/>
                  <a:pt x="133" y="44"/>
                  <a:pt x="111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46">
            <a:extLst>
              <a:ext uri="{FF2B5EF4-FFF2-40B4-BE49-F238E27FC236}">
                <a16:creationId xmlns:a16="http://schemas.microsoft.com/office/drawing/2014/main" id="{C4F00594-021F-0749-89D0-75F7C1E4D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461" y="11065311"/>
            <a:ext cx="548372" cy="548372"/>
          </a:xfrm>
          <a:custGeom>
            <a:avLst/>
            <a:gdLst>
              <a:gd name="T0" fmla="*/ 354 w 709"/>
              <a:gd name="T1" fmla="*/ 707 h 708"/>
              <a:gd name="T2" fmla="*/ 354 w 709"/>
              <a:gd name="T3" fmla="*/ 707 h 708"/>
              <a:gd name="T4" fmla="*/ 0 w 709"/>
              <a:gd name="T5" fmla="*/ 354 h 708"/>
              <a:gd name="T6" fmla="*/ 354 w 709"/>
              <a:gd name="T7" fmla="*/ 0 h 708"/>
              <a:gd name="T8" fmla="*/ 708 w 709"/>
              <a:gd name="T9" fmla="*/ 354 h 708"/>
              <a:gd name="T10" fmla="*/ 354 w 709"/>
              <a:gd name="T11" fmla="*/ 707 h 708"/>
              <a:gd name="T12" fmla="*/ 354 w 709"/>
              <a:gd name="T13" fmla="*/ 44 h 708"/>
              <a:gd name="T14" fmla="*/ 354 w 709"/>
              <a:gd name="T15" fmla="*/ 44 h 708"/>
              <a:gd name="T16" fmla="*/ 45 w 709"/>
              <a:gd name="T17" fmla="*/ 354 h 708"/>
              <a:gd name="T18" fmla="*/ 354 w 709"/>
              <a:gd name="T19" fmla="*/ 663 h 708"/>
              <a:gd name="T20" fmla="*/ 663 w 709"/>
              <a:gd name="T21" fmla="*/ 354 h 708"/>
              <a:gd name="T22" fmla="*/ 354 w 709"/>
              <a:gd name="T23" fmla="*/ 4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9" h="708">
                <a:moveTo>
                  <a:pt x="354" y="707"/>
                </a:moveTo>
                <a:lnTo>
                  <a:pt x="354" y="707"/>
                </a:lnTo>
                <a:cubicBezTo>
                  <a:pt x="155" y="707"/>
                  <a:pt x="0" y="553"/>
                  <a:pt x="0" y="354"/>
                </a:cubicBezTo>
                <a:cubicBezTo>
                  <a:pt x="0" y="166"/>
                  <a:pt x="155" y="0"/>
                  <a:pt x="354" y="0"/>
                </a:cubicBezTo>
                <a:cubicBezTo>
                  <a:pt x="542" y="0"/>
                  <a:pt x="708" y="166"/>
                  <a:pt x="708" y="354"/>
                </a:cubicBezTo>
                <a:cubicBezTo>
                  <a:pt x="708" y="553"/>
                  <a:pt x="542" y="707"/>
                  <a:pt x="354" y="707"/>
                </a:cubicBezTo>
                <a:close/>
                <a:moveTo>
                  <a:pt x="354" y="44"/>
                </a:moveTo>
                <a:lnTo>
                  <a:pt x="354" y="44"/>
                </a:lnTo>
                <a:cubicBezTo>
                  <a:pt x="177" y="44"/>
                  <a:pt x="45" y="188"/>
                  <a:pt x="45" y="354"/>
                </a:cubicBezTo>
                <a:cubicBezTo>
                  <a:pt x="45" y="530"/>
                  <a:pt x="177" y="663"/>
                  <a:pt x="354" y="663"/>
                </a:cubicBezTo>
                <a:cubicBezTo>
                  <a:pt x="520" y="663"/>
                  <a:pt x="663" y="530"/>
                  <a:pt x="663" y="354"/>
                </a:cubicBezTo>
                <a:cubicBezTo>
                  <a:pt x="663" y="188"/>
                  <a:pt x="520" y="44"/>
                  <a:pt x="35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47">
            <a:extLst>
              <a:ext uri="{FF2B5EF4-FFF2-40B4-BE49-F238E27FC236}">
                <a16:creationId xmlns:a16="http://schemas.microsoft.com/office/drawing/2014/main" id="{B212384A-199E-2E44-ADA1-5BD47591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24" y="11160680"/>
            <a:ext cx="357636" cy="350821"/>
          </a:xfrm>
          <a:custGeom>
            <a:avLst/>
            <a:gdLst>
              <a:gd name="T0" fmla="*/ 232 w 465"/>
              <a:gd name="T1" fmla="*/ 452 h 453"/>
              <a:gd name="T2" fmla="*/ 232 w 465"/>
              <a:gd name="T3" fmla="*/ 452 h 453"/>
              <a:gd name="T4" fmla="*/ 66 w 465"/>
              <a:gd name="T5" fmla="*/ 386 h 453"/>
              <a:gd name="T6" fmla="*/ 0 w 465"/>
              <a:gd name="T7" fmla="*/ 232 h 453"/>
              <a:gd name="T8" fmla="*/ 66 w 465"/>
              <a:gd name="T9" fmla="*/ 66 h 453"/>
              <a:gd name="T10" fmla="*/ 232 w 465"/>
              <a:gd name="T11" fmla="*/ 0 h 453"/>
              <a:gd name="T12" fmla="*/ 398 w 465"/>
              <a:gd name="T13" fmla="*/ 66 h 453"/>
              <a:gd name="T14" fmla="*/ 464 w 465"/>
              <a:gd name="T15" fmla="*/ 232 h 453"/>
              <a:gd name="T16" fmla="*/ 398 w 465"/>
              <a:gd name="T17" fmla="*/ 386 h 453"/>
              <a:gd name="T18" fmla="*/ 232 w 465"/>
              <a:gd name="T19" fmla="*/ 452 h 453"/>
              <a:gd name="T20" fmla="*/ 232 w 465"/>
              <a:gd name="T21" fmla="*/ 33 h 453"/>
              <a:gd name="T22" fmla="*/ 232 w 465"/>
              <a:gd name="T23" fmla="*/ 33 h 453"/>
              <a:gd name="T24" fmla="*/ 33 w 465"/>
              <a:gd name="T25" fmla="*/ 232 h 453"/>
              <a:gd name="T26" fmla="*/ 232 w 465"/>
              <a:gd name="T27" fmla="*/ 431 h 453"/>
              <a:gd name="T28" fmla="*/ 431 w 465"/>
              <a:gd name="T29" fmla="*/ 232 h 453"/>
              <a:gd name="T30" fmla="*/ 232 w 465"/>
              <a:gd name="T31" fmla="*/ 3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5" h="453">
                <a:moveTo>
                  <a:pt x="232" y="452"/>
                </a:moveTo>
                <a:lnTo>
                  <a:pt x="232" y="452"/>
                </a:lnTo>
                <a:cubicBezTo>
                  <a:pt x="166" y="452"/>
                  <a:pt x="110" y="431"/>
                  <a:pt x="66" y="386"/>
                </a:cubicBezTo>
                <a:cubicBezTo>
                  <a:pt x="22" y="353"/>
                  <a:pt x="0" y="287"/>
                  <a:pt x="0" y="232"/>
                </a:cubicBezTo>
                <a:cubicBezTo>
                  <a:pt x="0" y="165"/>
                  <a:pt x="22" y="110"/>
                  <a:pt x="66" y="66"/>
                </a:cubicBezTo>
                <a:cubicBezTo>
                  <a:pt x="110" y="22"/>
                  <a:pt x="166" y="0"/>
                  <a:pt x="232" y="0"/>
                </a:cubicBezTo>
                <a:cubicBezTo>
                  <a:pt x="298" y="0"/>
                  <a:pt x="354" y="22"/>
                  <a:pt x="398" y="66"/>
                </a:cubicBezTo>
                <a:cubicBezTo>
                  <a:pt x="442" y="110"/>
                  <a:pt x="464" y="165"/>
                  <a:pt x="464" y="232"/>
                </a:cubicBezTo>
                <a:cubicBezTo>
                  <a:pt x="464" y="287"/>
                  <a:pt x="442" y="353"/>
                  <a:pt x="398" y="386"/>
                </a:cubicBezTo>
                <a:cubicBezTo>
                  <a:pt x="354" y="431"/>
                  <a:pt x="298" y="452"/>
                  <a:pt x="232" y="452"/>
                </a:cubicBezTo>
                <a:close/>
                <a:moveTo>
                  <a:pt x="232" y="33"/>
                </a:moveTo>
                <a:lnTo>
                  <a:pt x="232" y="33"/>
                </a:lnTo>
                <a:cubicBezTo>
                  <a:pt x="121" y="33"/>
                  <a:pt x="33" y="121"/>
                  <a:pt x="33" y="232"/>
                </a:cubicBezTo>
                <a:cubicBezTo>
                  <a:pt x="33" y="342"/>
                  <a:pt x="121" y="431"/>
                  <a:pt x="232" y="431"/>
                </a:cubicBezTo>
                <a:cubicBezTo>
                  <a:pt x="342" y="431"/>
                  <a:pt x="431" y="342"/>
                  <a:pt x="431" y="232"/>
                </a:cubicBezTo>
                <a:cubicBezTo>
                  <a:pt x="431" y="121"/>
                  <a:pt x="342" y="33"/>
                  <a:pt x="232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48">
            <a:extLst>
              <a:ext uri="{FF2B5EF4-FFF2-40B4-BE49-F238E27FC236}">
                <a16:creationId xmlns:a16="http://schemas.microsoft.com/office/drawing/2014/main" id="{E658C892-89E6-4B4A-9EA2-AD537DB9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703" y="11201553"/>
            <a:ext cx="275889" cy="272484"/>
          </a:xfrm>
          <a:custGeom>
            <a:avLst/>
            <a:gdLst>
              <a:gd name="T0" fmla="*/ 177 w 355"/>
              <a:gd name="T1" fmla="*/ 353 h 354"/>
              <a:gd name="T2" fmla="*/ 177 w 355"/>
              <a:gd name="T3" fmla="*/ 353 h 354"/>
              <a:gd name="T4" fmla="*/ 0 w 355"/>
              <a:gd name="T5" fmla="*/ 177 h 354"/>
              <a:gd name="T6" fmla="*/ 177 w 355"/>
              <a:gd name="T7" fmla="*/ 0 h 354"/>
              <a:gd name="T8" fmla="*/ 354 w 355"/>
              <a:gd name="T9" fmla="*/ 177 h 354"/>
              <a:gd name="T10" fmla="*/ 177 w 355"/>
              <a:gd name="T11" fmla="*/ 353 h 354"/>
              <a:gd name="T12" fmla="*/ 177 w 355"/>
              <a:gd name="T13" fmla="*/ 22 h 354"/>
              <a:gd name="T14" fmla="*/ 177 w 355"/>
              <a:gd name="T15" fmla="*/ 22 h 354"/>
              <a:gd name="T16" fmla="*/ 33 w 355"/>
              <a:gd name="T17" fmla="*/ 177 h 354"/>
              <a:gd name="T18" fmla="*/ 177 w 355"/>
              <a:gd name="T19" fmla="*/ 320 h 354"/>
              <a:gd name="T20" fmla="*/ 321 w 355"/>
              <a:gd name="T21" fmla="*/ 177 h 354"/>
              <a:gd name="T22" fmla="*/ 177 w 355"/>
              <a:gd name="T23" fmla="*/ 2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5" h="354">
                <a:moveTo>
                  <a:pt x="177" y="353"/>
                </a:moveTo>
                <a:lnTo>
                  <a:pt x="177" y="353"/>
                </a:lnTo>
                <a:cubicBezTo>
                  <a:pt x="78" y="353"/>
                  <a:pt x="0" y="276"/>
                  <a:pt x="0" y="177"/>
                </a:cubicBezTo>
                <a:cubicBezTo>
                  <a:pt x="0" y="77"/>
                  <a:pt x="78" y="0"/>
                  <a:pt x="177" y="0"/>
                </a:cubicBezTo>
                <a:cubicBezTo>
                  <a:pt x="276" y="0"/>
                  <a:pt x="354" y="77"/>
                  <a:pt x="354" y="177"/>
                </a:cubicBezTo>
                <a:cubicBezTo>
                  <a:pt x="354" y="276"/>
                  <a:pt x="276" y="353"/>
                  <a:pt x="177" y="353"/>
                </a:cubicBezTo>
                <a:close/>
                <a:moveTo>
                  <a:pt x="177" y="22"/>
                </a:moveTo>
                <a:lnTo>
                  <a:pt x="177" y="22"/>
                </a:lnTo>
                <a:cubicBezTo>
                  <a:pt x="100" y="22"/>
                  <a:pt x="33" y="88"/>
                  <a:pt x="33" y="177"/>
                </a:cubicBezTo>
                <a:cubicBezTo>
                  <a:pt x="33" y="254"/>
                  <a:pt x="100" y="320"/>
                  <a:pt x="177" y="320"/>
                </a:cubicBezTo>
                <a:cubicBezTo>
                  <a:pt x="254" y="320"/>
                  <a:pt x="321" y="254"/>
                  <a:pt x="321" y="177"/>
                </a:cubicBezTo>
                <a:cubicBezTo>
                  <a:pt x="321" y="88"/>
                  <a:pt x="254" y="22"/>
                  <a:pt x="177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49">
            <a:extLst>
              <a:ext uri="{FF2B5EF4-FFF2-40B4-BE49-F238E27FC236}">
                <a16:creationId xmlns:a16="http://schemas.microsoft.com/office/drawing/2014/main" id="{3FAFD644-F012-DF41-B764-316FB1B9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65" y="11269674"/>
            <a:ext cx="85152" cy="129430"/>
          </a:xfrm>
          <a:custGeom>
            <a:avLst/>
            <a:gdLst>
              <a:gd name="T0" fmla="*/ 55 w 111"/>
              <a:gd name="T1" fmla="*/ 166 h 167"/>
              <a:gd name="T2" fmla="*/ 55 w 111"/>
              <a:gd name="T3" fmla="*/ 166 h 167"/>
              <a:gd name="T4" fmla="*/ 11 w 111"/>
              <a:gd name="T5" fmla="*/ 166 h 167"/>
              <a:gd name="T6" fmla="*/ 0 w 111"/>
              <a:gd name="T7" fmla="*/ 144 h 167"/>
              <a:gd name="T8" fmla="*/ 22 w 111"/>
              <a:gd name="T9" fmla="*/ 144 h 167"/>
              <a:gd name="T10" fmla="*/ 77 w 111"/>
              <a:gd name="T11" fmla="*/ 144 h 167"/>
              <a:gd name="T12" fmla="*/ 88 w 111"/>
              <a:gd name="T13" fmla="*/ 122 h 167"/>
              <a:gd name="T14" fmla="*/ 55 w 111"/>
              <a:gd name="T15" fmla="*/ 99 h 167"/>
              <a:gd name="T16" fmla="*/ 22 w 111"/>
              <a:gd name="T17" fmla="*/ 78 h 167"/>
              <a:gd name="T18" fmla="*/ 0 w 111"/>
              <a:gd name="T19" fmla="*/ 44 h 167"/>
              <a:gd name="T20" fmla="*/ 22 w 111"/>
              <a:gd name="T21" fmla="*/ 11 h 167"/>
              <a:gd name="T22" fmla="*/ 99 w 111"/>
              <a:gd name="T23" fmla="*/ 11 h 167"/>
              <a:gd name="T24" fmla="*/ 110 w 111"/>
              <a:gd name="T25" fmla="*/ 22 h 167"/>
              <a:gd name="T26" fmla="*/ 88 w 111"/>
              <a:gd name="T27" fmla="*/ 33 h 167"/>
              <a:gd name="T28" fmla="*/ 33 w 111"/>
              <a:gd name="T29" fmla="*/ 33 h 167"/>
              <a:gd name="T30" fmla="*/ 22 w 111"/>
              <a:gd name="T31" fmla="*/ 44 h 167"/>
              <a:gd name="T32" fmla="*/ 55 w 111"/>
              <a:gd name="T33" fmla="*/ 78 h 167"/>
              <a:gd name="T34" fmla="*/ 88 w 111"/>
              <a:gd name="T35" fmla="*/ 89 h 167"/>
              <a:gd name="T36" fmla="*/ 110 w 111"/>
              <a:gd name="T37" fmla="*/ 122 h 167"/>
              <a:gd name="T38" fmla="*/ 88 w 111"/>
              <a:gd name="T39" fmla="*/ 155 h 167"/>
              <a:gd name="T40" fmla="*/ 55 w 111"/>
              <a:gd name="T4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167">
                <a:moveTo>
                  <a:pt x="55" y="166"/>
                </a:moveTo>
                <a:lnTo>
                  <a:pt x="55" y="166"/>
                </a:lnTo>
                <a:cubicBezTo>
                  <a:pt x="33" y="166"/>
                  <a:pt x="22" y="166"/>
                  <a:pt x="11" y="166"/>
                </a:cubicBezTo>
                <a:cubicBezTo>
                  <a:pt x="0" y="155"/>
                  <a:pt x="0" y="155"/>
                  <a:pt x="0" y="144"/>
                </a:cubicBezTo>
                <a:cubicBezTo>
                  <a:pt x="11" y="144"/>
                  <a:pt x="11" y="144"/>
                  <a:pt x="22" y="144"/>
                </a:cubicBezTo>
                <a:cubicBezTo>
                  <a:pt x="44" y="155"/>
                  <a:pt x="66" y="155"/>
                  <a:pt x="77" y="144"/>
                </a:cubicBezTo>
                <a:cubicBezTo>
                  <a:pt x="77" y="133"/>
                  <a:pt x="88" y="133"/>
                  <a:pt x="88" y="122"/>
                </a:cubicBezTo>
                <a:cubicBezTo>
                  <a:pt x="88" y="111"/>
                  <a:pt x="66" y="99"/>
                  <a:pt x="55" y="99"/>
                </a:cubicBezTo>
                <a:cubicBezTo>
                  <a:pt x="44" y="89"/>
                  <a:pt x="33" y="89"/>
                  <a:pt x="22" y="78"/>
                </a:cubicBezTo>
                <a:cubicBezTo>
                  <a:pt x="11" y="67"/>
                  <a:pt x="0" y="55"/>
                  <a:pt x="0" y="44"/>
                </a:cubicBezTo>
                <a:cubicBezTo>
                  <a:pt x="0" y="33"/>
                  <a:pt x="11" y="22"/>
                  <a:pt x="22" y="11"/>
                </a:cubicBezTo>
                <a:cubicBezTo>
                  <a:pt x="44" y="0"/>
                  <a:pt x="77" y="0"/>
                  <a:pt x="99" y="11"/>
                </a:cubicBezTo>
                <a:cubicBezTo>
                  <a:pt x="110" y="11"/>
                  <a:pt x="110" y="22"/>
                  <a:pt x="110" y="22"/>
                </a:cubicBezTo>
                <a:cubicBezTo>
                  <a:pt x="99" y="33"/>
                  <a:pt x="99" y="33"/>
                  <a:pt x="88" y="33"/>
                </a:cubicBezTo>
                <a:cubicBezTo>
                  <a:pt x="66" y="22"/>
                  <a:pt x="44" y="22"/>
                  <a:pt x="33" y="33"/>
                </a:cubicBezTo>
                <a:lnTo>
                  <a:pt x="22" y="44"/>
                </a:lnTo>
                <a:cubicBezTo>
                  <a:pt x="22" y="55"/>
                  <a:pt x="44" y="67"/>
                  <a:pt x="55" y="78"/>
                </a:cubicBezTo>
                <a:cubicBezTo>
                  <a:pt x="66" y="78"/>
                  <a:pt x="77" y="89"/>
                  <a:pt x="88" y="89"/>
                </a:cubicBezTo>
                <a:cubicBezTo>
                  <a:pt x="99" y="99"/>
                  <a:pt x="110" y="111"/>
                  <a:pt x="110" y="122"/>
                </a:cubicBezTo>
                <a:cubicBezTo>
                  <a:pt x="110" y="133"/>
                  <a:pt x="99" y="155"/>
                  <a:pt x="88" y="155"/>
                </a:cubicBezTo>
                <a:cubicBezTo>
                  <a:pt x="77" y="166"/>
                  <a:pt x="66" y="166"/>
                  <a:pt x="55" y="1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50">
            <a:extLst>
              <a:ext uri="{FF2B5EF4-FFF2-40B4-BE49-F238E27FC236}">
                <a16:creationId xmlns:a16="http://schemas.microsoft.com/office/drawing/2014/main" id="{905E16E9-5ABD-4E43-A96A-0EB4228B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726" y="11235613"/>
            <a:ext cx="17031" cy="34060"/>
          </a:xfrm>
          <a:custGeom>
            <a:avLst/>
            <a:gdLst>
              <a:gd name="T0" fmla="*/ 11 w 23"/>
              <a:gd name="T1" fmla="*/ 44 h 45"/>
              <a:gd name="T2" fmla="*/ 11 w 23"/>
              <a:gd name="T3" fmla="*/ 44 h 45"/>
              <a:gd name="T4" fmla="*/ 0 w 23"/>
              <a:gd name="T5" fmla="*/ 33 h 45"/>
              <a:gd name="T6" fmla="*/ 0 w 23"/>
              <a:gd name="T7" fmla="*/ 11 h 45"/>
              <a:gd name="T8" fmla="*/ 11 w 23"/>
              <a:gd name="T9" fmla="*/ 0 h 45"/>
              <a:gd name="T10" fmla="*/ 22 w 23"/>
              <a:gd name="T11" fmla="*/ 11 h 45"/>
              <a:gd name="T12" fmla="*/ 22 w 23"/>
              <a:gd name="T13" fmla="*/ 33 h 45"/>
              <a:gd name="T14" fmla="*/ 11 w 2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5">
                <a:moveTo>
                  <a:pt x="11" y="44"/>
                </a:moveTo>
                <a:lnTo>
                  <a:pt x="11" y="44"/>
                </a:lnTo>
                <a:cubicBezTo>
                  <a:pt x="0" y="44"/>
                  <a:pt x="0" y="33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1" y="0"/>
                </a:cubicBezTo>
                <a:lnTo>
                  <a:pt x="22" y="11"/>
                </a:lnTo>
                <a:cubicBezTo>
                  <a:pt x="22" y="33"/>
                  <a:pt x="22" y="33"/>
                  <a:pt x="22" y="33"/>
                </a:cubicBezTo>
                <a:lnTo>
                  <a:pt x="11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51">
            <a:extLst>
              <a:ext uri="{FF2B5EF4-FFF2-40B4-BE49-F238E27FC236}">
                <a16:creationId xmlns:a16="http://schemas.microsoft.com/office/drawing/2014/main" id="{126A43CC-5FE4-DA4A-A6EF-F7BFC9B0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726" y="11405916"/>
            <a:ext cx="17031" cy="27248"/>
          </a:xfrm>
          <a:custGeom>
            <a:avLst/>
            <a:gdLst>
              <a:gd name="T0" fmla="*/ 11 w 23"/>
              <a:gd name="T1" fmla="*/ 33 h 34"/>
              <a:gd name="T2" fmla="*/ 11 w 23"/>
              <a:gd name="T3" fmla="*/ 33 h 34"/>
              <a:gd name="T4" fmla="*/ 0 w 23"/>
              <a:gd name="T5" fmla="*/ 22 h 34"/>
              <a:gd name="T6" fmla="*/ 0 w 23"/>
              <a:gd name="T7" fmla="*/ 11 h 34"/>
              <a:gd name="T8" fmla="*/ 11 w 23"/>
              <a:gd name="T9" fmla="*/ 0 h 34"/>
              <a:gd name="T10" fmla="*/ 22 w 23"/>
              <a:gd name="T11" fmla="*/ 11 h 34"/>
              <a:gd name="T12" fmla="*/ 22 w 23"/>
              <a:gd name="T13" fmla="*/ 22 h 34"/>
              <a:gd name="T14" fmla="*/ 11 w 23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4">
                <a:moveTo>
                  <a:pt x="11" y="33"/>
                </a:moveTo>
                <a:lnTo>
                  <a:pt x="11" y="33"/>
                </a:lnTo>
                <a:cubicBezTo>
                  <a:pt x="0" y="33"/>
                  <a:pt x="0" y="33"/>
                  <a:pt x="0" y="2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11" y="0"/>
                  <a:pt x="22" y="0"/>
                  <a:pt x="22" y="1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33"/>
                  <a:pt x="11" y="33"/>
                  <a:pt x="11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52">
            <a:extLst>
              <a:ext uri="{FF2B5EF4-FFF2-40B4-BE49-F238E27FC236}">
                <a16:creationId xmlns:a16="http://schemas.microsoft.com/office/drawing/2014/main" id="{3BBF946E-145F-5A44-BE18-77B45E93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819" y="1909865"/>
            <a:ext cx="1321545" cy="1529313"/>
          </a:xfrm>
          <a:custGeom>
            <a:avLst/>
            <a:gdLst>
              <a:gd name="T0" fmla="*/ 851 w 1713"/>
              <a:gd name="T1" fmla="*/ 1977 h 1978"/>
              <a:gd name="T2" fmla="*/ 851 w 1713"/>
              <a:gd name="T3" fmla="*/ 1977 h 1978"/>
              <a:gd name="T4" fmla="*/ 840 w 1713"/>
              <a:gd name="T5" fmla="*/ 1977 h 1978"/>
              <a:gd name="T6" fmla="*/ 365 w 1713"/>
              <a:gd name="T7" fmla="*/ 1602 h 1978"/>
              <a:gd name="T8" fmla="*/ 99 w 1713"/>
              <a:gd name="T9" fmla="*/ 961 h 1978"/>
              <a:gd name="T10" fmla="*/ 0 w 1713"/>
              <a:gd name="T11" fmla="*/ 408 h 1978"/>
              <a:gd name="T12" fmla="*/ 33 w 1713"/>
              <a:gd name="T13" fmla="*/ 309 h 1978"/>
              <a:gd name="T14" fmla="*/ 133 w 1713"/>
              <a:gd name="T15" fmla="*/ 254 h 1978"/>
              <a:gd name="T16" fmla="*/ 773 w 1713"/>
              <a:gd name="T17" fmla="*/ 32 h 1978"/>
              <a:gd name="T18" fmla="*/ 939 w 1713"/>
              <a:gd name="T19" fmla="*/ 32 h 1978"/>
              <a:gd name="T20" fmla="*/ 1580 w 1713"/>
              <a:gd name="T21" fmla="*/ 254 h 1978"/>
              <a:gd name="T22" fmla="*/ 1680 w 1713"/>
              <a:gd name="T23" fmla="*/ 298 h 1978"/>
              <a:gd name="T24" fmla="*/ 1712 w 1713"/>
              <a:gd name="T25" fmla="*/ 408 h 1978"/>
              <a:gd name="T26" fmla="*/ 1613 w 1713"/>
              <a:gd name="T27" fmla="*/ 961 h 1978"/>
              <a:gd name="T28" fmla="*/ 1348 w 1713"/>
              <a:gd name="T29" fmla="*/ 1602 h 1978"/>
              <a:gd name="T30" fmla="*/ 873 w 1713"/>
              <a:gd name="T31" fmla="*/ 1977 h 1978"/>
              <a:gd name="T32" fmla="*/ 851 w 1713"/>
              <a:gd name="T33" fmla="*/ 1977 h 1978"/>
              <a:gd name="T34" fmla="*/ 862 w 1713"/>
              <a:gd name="T35" fmla="*/ 77 h 1978"/>
              <a:gd name="T36" fmla="*/ 862 w 1713"/>
              <a:gd name="T37" fmla="*/ 77 h 1978"/>
              <a:gd name="T38" fmla="*/ 818 w 1713"/>
              <a:gd name="T39" fmla="*/ 88 h 1978"/>
              <a:gd name="T40" fmla="*/ 133 w 1713"/>
              <a:gd name="T41" fmla="*/ 320 h 1978"/>
              <a:gd name="T42" fmla="*/ 89 w 1713"/>
              <a:gd name="T43" fmla="*/ 353 h 1978"/>
              <a:gd name="T44" fmla="*/ 66 w 1713"/>
              <a:gd name="T45" fmla="*/ 408 h 1978"/>
              <a:gd name="T46" fmla="*/ 420 w 1713"/>
              <a:gd name="T47" fmla="*/ 1568 h 1978"/>
              <a:gd name="T48" fmla="*/ 851 w 1713"/>
              <a:gd name="T49" fmla="*/ 1900 h 1978"/>
              <a:gd name="T50" fmla="*/ 1293 w 1713"/>
              <a:gd name="T51" fmla="*/ 1568 h 1978"/>
              <a:gd name="T52" fmla="*/ 1635 w 1713"/>
              <a:gd name="T53" fmla="*/ 397 h 1978"/>
              <a:gd name="T54" fmla="*/ 1624 w 1713"/>
              <a:gd name="T55" fmla="*/ 342 h 1978"/>
              <a:gd name="T56" fmla="*/ 1569 w 1713"/>
              <a:gd name="T57" fmla="*/ 320 h 1978"/>
              <a:gd name="T58" fmla="*/ 895 w 1713"/>
              <a:gd name="T59" fmla="*/ 88 h 1978"/>
              <a:gd name="T60" fmla="*/ 862 w 1713"/>
              <a:gd name="T61" fmla="*/ 77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13" h="1978">
                <a:moveTo>
                  <a:pt x="851" y="1977"/>
                </a:moveTo>
                <a:lnTo>
                  <a:pt x="851" y="1977"/>
                </a:lnTo>
                <a:cubicBezTo>
                  <a:pt x="851" y="1977"/>
                  <a:pt x="851" y="1977"/>
                  <a:pt x="840" y="1977"/>
                </a:cubicBezTo>
                <a:cubicBezTo>
                  <a:pt x="829" y="1966"/>
                  <a:pt x="508" y="1823"/>
                  <a:pt x="365" y="1602"/>
                </a:cubicBezTo>
                <a:cubicBezTo>
                  <a:pt x="254" y="1447"/>
                  <a:pt x="166" y="1226"/>
                  <a:pt x="99" y="961"/>
                </a:cubicBezTo>
                <a:cubicBezTo>
                  <a:pt x="44" y="740"/>
                  <a:pt x="11" y="541"/>
                  <a:pt x="0" y="408"/>
                </a:cubicBezTo>
                <a:cubicBezTo>
                  <a:pt x="0" y="375"/>
                  <a:pt x="11" y="331"/>
                  <a:pt x="33" y="309"/>
                </a:cubicBezTo>
                <a:cubicBezTo>
                  <a:pt x="55" y="276"/>
                  <a:pt x="89" y="254"/>
                  <a:pt x="133" y="254"/>
                </a:cubicBezTo>
                <a:cubicBezTo>
                  <a:pt x="464" y="231"/>
                  <a:pt x="674" y="99"/>
                  <a:pt x="773" y="32"/>
                </a:cubicBezTo>
                <a:cubicBezTo>
                  <a:pt x="818" y="0"/>
                  <a:pt x="895" y="0"/>
                  <a:pt x="939" y="32"/>
                </a:cubicBezTo>
                <a:cubicBezTo>
                  <a:pt x="1039" y="99"/>
                  <a:pt x="1249" y="231"/>
                  <a:pt x="1580" y="254"/>
                </a:cubicBezTo>
                <a:cubicBezTo>
                  <a:pt x="1613" y="254"/>
                  <a:pt x="1646" y="276"/>
                  <a:pt x="1680" y="298"/>
                </a:cubicBezTo>
                <a:cubicBezTo>
                  <a:pt x="1701" y="331"/>
                  <a:pt x="1712" y="364"/>
                  <a:pt x="1712" y="408"/>
                </a:cubicBezTo>
                <a:cubicBezTo>
                  <a:pt x="1691" y="541"/>
                  <a:pt x="1668" y="740"/>
                  <a:pt x="1613" y="961"/>
                </a:cubicBezTo>
                <a:cubicBezTo>
                  <a:pt x="1547" y="1226"/>
                  <a:pt x="1459" y="1447"/>
                  <a:pt x="1348" y="1602"/>
                </a:cubicBezTo>
                <a:cubicBezTo>
                  <a:pt x="1204" y="1823"/>
                  <a:pt x="884" y="1966"/>
                  <a:pt x="873" y="1977"/>
                </a:cubicBezTo>
                <a:cubicBezTo>
                  <a:pt x="862" y="1977"/>
                  <a:pt x="862" y="1977"/>
                  <a:pt x="851" y="1977"/>
                </a:cubicBezTo>
                <a:close/>
                <a:moveTo>
                  <a:pt x="862" y="77"/>
                </a:moveTo>
                <a:lnTo>
                  <a:pt x="862" y="77"/>
                </a:lnTo>
                <a:cubicBezTo>
                  <a:pt x="840" y="77"/>
                  <a:pt x="829" y="77"/>
                  <a:pt x="818" y="88"/>
                </a:cubicBezTo>
                <a:cubicBezTo>
                  <a:pt x="707" y="165"/>
                  <a:pt x="486" y="298"/>
                  <a:pt x="133" y="320"/>
                </a:cubicBezTo>
                <a:cubicBezTo>
                  <a:pt x="121" y="331"/>
                  <a:pt x="99" y="331"/>
                  <a:pt x="89" y="353"/>
                </a:cubicBezTo>
                <a:cubicBezTo>
                  <a:pt x="77" y="364"/>
                  <a:pt x="66" y="386"/>
                  <a:pt x="66" y="408"/>
                </a:cubicBezTo>
                <a:cubicBezTo>
                  <a:pt x="144" y="1093"/>
                  <a:pt x="331" y="1447"/>
                  <a:pt x="420" y="1568"/>
                </a:cubicBezTo>
                <a:cubicBezTo>
                  <a:pt x="541" y="1734"/>
                  <a:pt x="796" y="1878"/>
                  <a:pt x="851" y="1900"/>
                </a:cubicBezTo>
                <a:cubicBezTo>
                  <a:pt x="917" y="1878"/>
                  <a:pt x="1171" y="1734"/>
                  <a:pt x="1293" y="1568"/>
                </a:cubicBezTo>
                <a:cubicBezTo>
                  <a:pt x="1370" y="1447"/>
                  <a:pt x="1569" y="1093"/>
                  <a:pt x="1635" y="397"/>
                </a:cubicBezTo>
                <a:cubicBezTo>
                  <a:pt x="1635" y="375"/>
                  <a:pt x="1635" y="364"/>
                  <a:pt x="1624" y="342"/>
                </a:cubicBezTo>
                <a:cubicBezTo>
                  <a:pt x="1613" y="331"/>
                  <a:pt x="1591" y="320"/>
                  <a:pt x="1569" y="320"/>
                </a:cubicBezTo>
                <a:cubicBezTo>
                  <a:pt x="1226" y="298"/>
                  <a:pt x="1005" y="165"/>
                  <a:pt x="895" y="88"/>
                </a:cubicBezTo>
                <a:cubicBezTo>
                  <a:pt x="884" y="77"/>
                  <a:pt x="873" y="77"/>
                  <a:pt x="862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53">
            <a:extLst>
              <a:ext uri="{FF2B5EF4-FFF2-40B4-BE49-F238E27FC236}">
                <a16:creationId xmlns:a16="http://schemas.microsoft.com/office/drawing/2014/main" id="{ECF6C91B-87C4-E849-A49C-465BBC4B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24" y="2805653"/>
            <a:ext cx="197551" cy="197551"/>
          </a:xfrm>
          <a:custGeom>
            <a:avLst/>
            <a:gdLst>
              <a:gd name="T0" fmla="*/ 132 w 255"/>
              <a:gd name="T1" fmla="*/ 254 h 255"/>
              <a:gd name="T2" fmla="*/ 132 w 255"/>
              <a:gd name="T3" fmla="*/ 254 h 255"/>
              <a:gd name="T4" fmla="*/ 0 w 255"/>
              <a:gd name="T5" fmla="*/ 132 h 255"/>
              <a:gd name="T6" fmla="*/ 132 w 255"/>
              <a:gd name="T7" fmla="*/ 0 h 255"/>
              <a:gd name="T8" fmla="*/ 254 w 255"/>
              <a:gd name="T9" fmla="*/ 132 h 255"/>
              <a:gd name="T10" fmla="*/ 132 w 255"/>
              <a:gd name="T11" fmla="*/ 254 h 255"/>
              <a:gd name="T12" fmla="*/ 132 w 255"/>
              <a:gd name="T13" fmla="*/ 77 h 255"/>
              <a:gd name="T14" fmla="*/ 132 w 255"/>
              <a:gd name="T15" fmla="*/ 77 h 255"/>
              <a:gd name="T16" fmla="*/ 77 w 255"/>
              <a:gd name="T17" fmla="*/ 132 h 255"/>
              <a:gd name="T18" fmla="*/ 132 w 255"/>
              <a:gd name="T19" fmla="*/ 187 h 255"/>
              <a:gd name="T20" fmla="*/ 187 w 255"/>
              <a:gd name="T21" fmla="*/ 132 h 255"/>
              <a:gd name="T22" fmla="*/ 132 w 255"/>
              <a:gd name="T23" fmla="*/ 7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255">
                <a:moveTo>
                  <a:pt x="132" y="254"/>
                </a:moveTo>
                <a:lnTo>
                  <a:pt x="132" y="254"/>
                </a:lnTo>
                <a:cubicBezTo>
                  <a:pt x="55" y="254"/>
                  <a:pt x="0" y="199"/>
                  <a:pt x="0" y="132"/>
                </a:cubicBezTo>
                <a:cubicBezTo>
                  <a:pt x="0" y="66"/>
                  <a:pt x="55" y="0"/>
                  <a:pt x="132" y="0"/>
                </a:cubicBezTo>
                <a:cubicBezTo>
                  <a:pt x="198" y="0"/>
                  <a:pt x="254" y="66"/>
                  <a:pt x="254" y="132"/>
                </a:cubicBezTo>
                <a:cubicBezTo>
                  <a:pt x="254" y="199"/>
                  <a:pt x="198" y="254"/>
                  <a:pt x="132" y="254"/>
                </a:cubicBezTo>
                <a:close/>
                <a:moveTo>
                  <a:pt x="132" y="77"/>
                </a:moveTo>
                <a:lnTo>
                  <a:pt x="132" y="77"/>
                </a:lnTo>
                <a:cubicBezTo>
                  <a:pt x="99" y="77"/>
                  <a:pt x="77" y="99"/>
                  <a:pt x="77" y="132"/>
                </a:cubicBezTo>
                <a:cubicBezTo>
                  <a:pt x="77" y="165"/>
                  <a:pt x="99" y="187"/>
                  <a:pt x="132" y="187"/>
                </a:cubicBezTo>
                <a:cubicBezTo>
                  <a:pt x="165" y="187"/>
                  <a:pt x="187" y="165"/>
                  <a:pt x="187" y="132"/>
                </a:cubicBezTo>
                <a:cubicBezTo>
                  <a:pt x="187" y="99"/>
                  <a:pt x="165" y="77"/>
                  <a:pt x="132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54">
            <a:extLst>
              <a:ext uri="{FF2B5EF4-FFF2-40B4-BE49-F238E27FC236}">
                <a16:creationId xmlns:a16="http://schemas.microsoft.com/office/drawing/2014/main" id="{D6F4E2FA-A17B-7C47-922E-FFF6E8B5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276" y="2805653"/>
            <a:ext cx="197551" cy="197551"/>
          </a:xfrm>
          <a:custGeom>
            <a:avLst/>
            <a:gdLst>
              <a:gd name="T0" fmla="*/ 133 w 255"/>
              <a:gd name="T1" fmla="*/ 254 h 255"/>
              <a:gd name="T2" fmla="*/ 133 w 255"/>
              <a:gd name="T3" fmla="*/ 254 h 255"/>
              <a:gd name="T4" fmla="*/ 0 w 255"/>
              <a:gd name="T5" fmla="*/ 132 h 255"/>
              <a:gd name="T6" fmla="*/ 133 w 255"/>
              <a:gd name="T7" fmla="*/ 0 h 255"/>
              <a:gd name="T8" fmla="*/ 254 w 255"/>
              <a:gd name="T9" fmla="*/ 132 h 255"/>
              <a:gd name="T10" fmla="*/ 133 w 255"/>
              <a:gd name="T11" fmla="*/ 254 h 255"/>
              <a:gd name="T12" fmla="*/ 133 w 255"/>
              <a:gd name="T13" fmla="*/ 77 h 255"/>
              <a:gd name="T14" fmla="*/ 133 w 255"/>
              <a:gd name="T15" fmla="*/ 77 h 255"/>
              <a:gd name="T16" fmla="*/ 77 w 255"/>
              <a:gd name="T17" fmla="*/ 132 h 255"/>
              <a:gd name="T18" fmla="*/ 133 w 255"/>
              <a:gd name="T19" fmla="*/ 187 h 255"/>
              <a:gd name="T20" fmla="*/ 188 w 255"/>
              <a:gd name="T21" fmla="*/ 132 h 255"/>
              <a:gd name="T22" fmla="*/ 133 w 255"/>
              <a:gd name="T23" fmla="*/ 7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255">
                <a:moveTo>
                  <a:pt x="133" y="254"/>
                </a:moveTo>
                <a:lnTo>
                  <a:pt x="133" y="254"/>
                </a:lnTo>
                <a:cubicBezTo>
                  <a:pt x="55" y="254"/>
                  <a:pt x="0" y="199"/>
                  <a:pt x="0" y="132"/>
                </a:cubicBezTo>
                <a:cubicBezTo>
                  <a:pt x="0" y="66"/>
                  <a:pt x="55" y="0"/>
                  <a:pt x="133" y="0"/>
                </a:cubicBezTo>
                <a:cubicBezTo>
                  <a:pt x="199" y="0"/>
                  <a:pt x="254" y="66"/>
                  <a:pt x="254" y="132"/>
                </a:cubicBezTo>
                <a:cubicBezTo>
                  <a:pt x="254" y="199"/>
                  <a:pt x="199" y="254"/>
                  <a:pt x="133" y="254"/>
                </a:cubicBezTo>
                <a:close/>
                <a:moveTo>
                  <a:pt x="133" y="77"/>
                </a:moveTo>
                <a:lnTo>
                  <a:pt x="133" y="77"/>
                </a:lnTo>
                <a:cubicBezTo>
                  <a:pt x="100" y="77"/>
                  <a:pt x="77" y="99"/>
                  <a:pt x="77" y="132"/>
                </a:cubicBezTo>
                <a:cubicBezTo>
                  <a:pt x="77" y="165"/>
                  <a:pt x="100" y="187"/>
                  <a:pt x="133" y="187"/>
                </a:cubicBezTo>
                <a:cubicBezTo>
                  <a:pt x="166" y="187"/>
                  <a:pt x="188" y="165"/>
                  <a:pt x="188" y="132"/>
                </a:cubicBezTo>
                <a:cubicBezTo>
                  <a:pt x="188" y="99"/>
                  <a:pt x="166" y="77"/>
                  <a:pt x="133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55">
            <a:extLst>
              <a:ext uri="{FF2B5EF4-FFF2-40B4-BE49-F238E27FC236}">
                <a16:creationId xmlns:a16="http://schemas.microsoft.com/office/drawing/2014/main" id="{9A08AE69-EA94-DA4B-97A1-0CCCFD67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732" y="2805653"/>
            <a:ext cx="470034" cy="61309"/>
          </a:xfrm>
          <a:custGeom>
            <a:avLst/>
            <a:gdLst>
              <a:gd name="T0" fmla="*/ 575 w 609"/>
              <a:gd name="T1" fmla="*/ 77 h 78"/>
              <a:gd name="T2" fmla="*/ 575 w 609"/>
              <a:gd name="T3" fmla="*/ 77 h 78"/>
              <a:gd name="T4" fmla="*/ 33 w 609"/>
              <a:gd name="T5" fmla="*/ 77 h 78"/>
              <a:gd name="T6" fmla="*/ 0 w 609"/>
              <a:gd name="T7" fmla="*/ 44 h 78"/>
              <a:gd name="T8" fmla="*/ 33 w 609"/>
              <a:gd name="T9" fmla="*/ 0 h 78"/>
              <a:gd name="T10" fmla="*/ 575 w 609"/>
              <a:gd name="T11" fmla="*/ 0 h 78"/>
              <a:gd name="T12" fmla="*/ 608 w 609"/>
              <a:gd name="T13" fmla="*/ 44 h 78"/>
              <a:gd name="T14" fmla="*/ 575 w 609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9" h="78">
                <a:moveTo>
                  <a:pt x="575" y="77"/>
                </a:moveTo>
                <a:lnTo>
                  <a:pt x="575" y="77"/>
                </a:lnTo>
                <a:cubicBezTo>
                  <a:pt x="33" y="77"/>
                  <a:pt x="33" y="77"/>
                  <a:pt x="33" y="77"/>
                </a:cubicBezTo>
                <a:cubicBezTo>
                  <a:pt x="11" y="77"/>
                  <a:pt x="0" y="55"/>
                  <a:pt x="0" y="44"/>
                </a:cubicBezTo>
                <a:cubicBezTo>
                  <a:pt x="0" y="22"/>
                  <a:pt x="11" y="0"/>
                  <a:pt x="33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597" y="0"/>
                  <a:pt x="608" y="22"/>
                  <a:pt x="608" y="44"/>
                </a:cubicBezTo>
                <a:cubicBezTo>
                  <a:pt x="608" y="55"/>
                  <a:pt x="597" y="77"/>
                  <a:pt x="575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56">
            <a:extLst>
              <a:ext uri="{FF2B5EF4-FFF2-40B4-BE49-F238E27FC236}">
                <a16:creationId xmlns:a16="http://schemas.microsoft.com/office/drawing/2014/main" id="{652C5026-F043-8E44-80FA-55AF74E1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63" y="2308371"/>
            <a:ext cx="129430" cy="51092"/>
          </a:xfrm>
          <a:custGeom>
            <a:avLst/>
            <a:gdLst>
              <a:gd name="T0" fmla="*/ 121 w 166"/>
              <a:gd name="T1" fmla="*/ 66 h 67"/>
              <a:gd name="T2" fmla="*/ 121 w 166"/>
              <a:gd name="T3" fmla="*/ 66 h 67"/>
              <a:gd name="T4" fmla="*/ 33 w 166"/>
              <a:gd name="T5" fmla="*/ 66 h 67"/>
              <a:gd name="T6" fmla="*/ 0 w 166"/>
              <a:gd name="T7" fmla="*/ 33 h 67"/>
              <a:gd name="T8" fmla="*/ 33 w 166"/>
              <a:gd name="T9" fmla="*/ 0 h 67"/>
              <a:gd name="T10" fmla="*/ 121 w 166"/>
              <a:gd name="T11" fmla="*/ 0 h 67"/>
              <a:gd name="T12" fmla="*/ 165 w 166"/>
              <a:gd name="T13" fmla="*/ 33 h 67"/>
              <a:gd name="T14" fmla="*/ 121 w 166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7">
                <a:moveTo>
                  <a:pt x="121" y="66"/>
                </a:moveTo>
                <a:lnTo>
                  <a:pt x="121" y="66"/>
                </a:lnTo>
                <a:cubicBezTo>
                  <a:pt x="33" y="66"/>
                  <a:pt x="33" y="66"/>
                  <a:pt x="33" y="66"/>
                </a:cubicBezTo>
                <a:cubicBezTo>
                  <a:pt x="22" y="66"/>
                  <a:pt x="0" y="55"/>
                  <a:pt x="0" y="33"/>
                </a:cubicBezTo>
                <a:cubicBezTo>
                  <a:pt x="0" y="11"/>
                  <a:pt x="22" y="0"/>
                  <a:pt x="33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3" y="0"/>
                  <a:pt x="165" y="11"/>
                  <a:pt x="165" y="33"/>
                </a:cubicBezTo>
                <a:cubicBezTo>
                  <a:pt x="165" y="55"/>
                  <a:pt x="143" y="66"/>
                  <a:pt x="12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57">
            <a:extLst>
              <a:ext uri="{FF2B5EF4-FFF2-40B4-BE49-F238E27FC236}">
                <a16:creationId xmlns:a16="http://schemas.microsoft.com/office/drawing/2014/main" id="{9FE34E55-518A-3E44-908F-A00CE98C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515" y="2710284"/>
            <a:ext cx="119210" cy="153273"/>
          </a:xfrm>
          <a:custGeom>
            <a:avLst/>
            <a:gdLst>
              <a:gd name="T0" fmla="*/ 44 w 156"/>
              <a:gd name="T1" fmla="*/ 199 h 200"/>
              <a:gd name="T2" fmla="*/ 44 w 156"/>
              <a:gd name="T3" fmla="*/ 199 h 200"/>
              <a:gd name="T4" fmla="*/ 22 w 156"/>
              <a:gd name="T5" fmla="*/ 188 h 200"/>
              <a:gd name="T6" fmla="*/ 11 w 156"/>
              <a:gd name="T7" fmla="*/ 144 h 200"/>
              <a:gd name="T8" fmla="*/ 89 w 156"/>
              <a:gd name="T9" fmla="*/ 22 h 200"/>
              <a:gd name="T10" fmla="*/ 133 w 156"/>
              <a:gd name="T11" fmla="*/ 11 h 200"/>
              <a:gd name="T12" fmla="*/ 144 w 156"/>
              <a:gd name="T13" fmla="*/ 55 h 200"/>
              <a:gd name="T14" fmla="*/ 78 w 156"/>
              <a:gd name="T15" fmla="*/ 177 h 200"/>
              <a:gd name="T16" fmla="*/ 44 w 156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200">
                <a:moveTo>
                  <a:pt x="44" y="199"/>
                </a:moveTo>
                <a:lnTo>
                  <a:pt x="44" y="199"/>
                </a:lnTo>
                <a:cubicBezTo>
                  <a:pt x="44" y="199"/>
                  <a:pt x="33" y="199"/>
                  <a:pt x="22" y="188"/>
                </a:cubicBezTo>
                <a:cubicBezTo>
                  <a:pt x="11" y="177"/>
                  <a:pt x="0" y="166"/>
                  <a:pt x="11" y="144"/>
                </a:cubicBezTo>
                <a:cubicBezTo>
                  <a:pt x="89" y="22"/>
                  <a:pt x="89" y="22"/>
                  <a:pt x="89" y="22"/>
                </a:cubicBezTo>
                <a:cubicBezTo>
                  <a:pt x="100" y="0"/>
                  <a:pt x="122" y="0"/>
                  <a:pt x="133" y="11"/>
                </a:cubicBezTo>
                <a:cubicBezTo>
                  <a:pt x="155" y="11"/>
                  <a:pt x="155" y="33"/>
                  <a:pt x="144" y="55"/>
                </a:cubicBezTo>
                <a:cubicBezTo>
                  <a:pt x="78" y="177"/>
                  <a:pt x="78" y="177"/>
                  <a:pt x="78" y="177"/>
                </a:cubicBezTo>
                <a:cubicBezTo>
                  <a:pt x="67" y="188"/>
                  <a:pt x="55" y="199"/>
                  <a:pt x="4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58">
            <a:extLst>
              <a:ext uri="{FF2B5EF4-FFF2-40B4-BE49-F238E27FC236}">
                <a16:creationId xmlns:a16="http://schemas.microsoft.com/office/drawing/2014/main" id="{8A17AD81-DE2E-DD47-932C-A9C02961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24" y="2710284"/>
            <a:ext cx="418942" cy="61309"/>
          </a:xfrm>
          <a:custGeom>
            <a:avLst/>
            <a:gdLst>
              <a:gd name="T0" fmla="*/ 508 w 542"/>
              <a:gd name="T1" fmla="*/ 77 h 78"/>
              <a:gd name="T2" fmla="*/ 508 w 542"/>
              <a:gd name="T3" fmla="*/ 77 h 78"/>
              <a:gd name="T4" fmla="*/ 33 w 542"/>
              <a:gd name="T5" fmla="*/ 77 h 78"/>
              <a:gd name="T6" fmla="*/ 0 w 542"/>
              <a:gd name="T7" fmla="*/ 33 h 78"/>
              <a:gd name="T8" fmla="*/ 33 w 542"/>
              <a:gd name="T9" fmla="*/ 0 h 78"/>
              <a:gd name="T10" fmla="*/ 508 w 542"/>
              <a:gd name="T11" fmla="*/ 0 h 78"/>
              <a:gd name="T12" fmla="*/ 541 w 542"/>
              <a:gd name="T13" fmla="*/ 33 h 78"/>
              <a:gd name="T14" fmla="*/ 508 w 54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78">
                <a:moveTo>
                  <a:pt x="508" y="77"/>
                </a:moveTo>
                <a:lnTo>
                  <a:pt x="508" y="77"/>
                </a:lnTo>
                <a:cubicBezTo>
                  <a:pt x="33" y="77"/>
                  <a:pt x="33" y="77"/>
                  <a:pt x="33" y="77"/>
                </a:cubicBezTo>
                <a:cubicBezTo>
                  <a:pt x="22" y="77"/>
                  <a:pt x="0" y="55"/>
                  <a:pt x="0" y="33"/>
                </a:cubicBezTo>
                <a:cubicBezTo>
                  <a:pt x="0" y="22"/>
                  <a:pt x="22" y="0"/>
                  <a:pt x="33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30" y="0"/>
                  <a:pt x="541" y="22"/>
                  <a:pt x="541" y="33"/>
                </a:cubicBezTo>
                <a:cubicBezTo>
                  <a:pt x="541" y="55"/>
                  <a:pt x="530" y="77"/>
                  <a:pt x="50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59">
            <a:extLst>
              <a:ext uri="{FF2B5EF4-FFF2-40B4-BE49-F238E27FC236}">
                <a16:creationId xmlns:a16="http://schemas.microsoft.com/office/drawing/2014/main" id="{6C9A9411-2837-0E40-8D5F-37BBE040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677" y="2393523"/>
            <a:ext cx="129430" cy="374665"/>
          </a:xfrm>
          <a:custGeom>
            <a:avLst/>
            <a:gdLst>
              <a:gd name="T0" fmla="*/ 33 w 166"/>
              <a:gd name="T1" fmla="*/ 486 h 487"/>
              <a:gd name="T2" fmla="*/ 33 w 166"/>
              <a:gd name="T3" fmla="*/ 486 h 487"/>
              <a:gd name="T4" fmla="*/ 33 w 166"/>
              <a:gd name="T5" fmla="*/ 475 h 487"/>
              <a:gd name="T6" fmla="*/ 0 w 166"/>
              <a:gd name="T7" fmla="*/ 442 h 487"/>
              <a:gd name="T8" fmla="*/ 88 w 166"/>
              <a:gd name="T9" fmla="*/ 33 h 487"/>
              <a:gd name="T10" fmla="*/ 132 w 166"/>
              <a:gd name="T11" fmla="*/ 0 h 487"/>
              <a:gd name="T12" fmla="*/ 165 w 166"/>
              <a:gd name="T13" fmla="*/ 44 h 487"/>
              <a:gd name="T14" fmla="*/ 66 w 166"/>
              <a:gd name="T15" fmla="*/ 453 h 487"/>
              <a:gd name="T16" fmla="*/ 33 w 166"/>
              <a:gd name="T17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487">
                <a:moveTo>
                  <a:pt x="33" y="486"/>
                </a:moveTo>
                <a:lnTo>
                  <a:pt x="33" y="486"/>
                </a:lnTo>
                <a:lnTo>
                  <a:pt x="33" y="475"/>
                </a:lnTo>
                <a:cubicBezTo>
                  <a:pt x="11" y="475"/>
                  <a:pt x="0" y="453"/>
                  <a:pt x="0" y="442"/>
                </a:cubicBezTo>
                <a:cubicBezTo>
                  <a:pt x="88" y="33"/>
                  <a:pt x="88" y="33"/>
                  <a:pt x="88" y="33"/>
                </a:cubicBezTo>
                <a:cubicBezTo>
                  <a:pt x="99" y="11"/>
                  <a:pt x="121" y="0"/>
                  <a:pt x="132" y="0"/>
                </a:cubicBezTo>
                <a:cubicBezTo>
                  <a:pt x="154" y="11"/>
                  <a:pt x="165" y="23"/>
                  <a:pt x="165" y="44"/>
                </a:cubicBezTo>
                <a:cubicBezTo>
                  <a:pt x="66" y="453"/>
                  <a:pt x="66" y="453"/>
                  <a:pt x="66" y="453"/>
                </a:cubicBezTo>
                <a:cubicBezTo>
                  <a:pt x="66" y="475"/>
                  <a:pt x="55" y="486"/>
                  <a:pt x="33" y="4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60">
            <a:extLst>
              <a:ext uri="{FF2B5EF4-FFF2-40B4-BE49-F238E27FC236}">
                <a16:creationId xmlns:a16="http://schemas.microsoft.com/office/drawing/2014/main" id="{3EA6344B-2A28-964D-9D6E-948FC419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24" y="2393523"/>
            <a:ext cx="493875" cy="61309"/>
          </a:xfrm>
          <a:custGeom>
            <a:avLst/>
            <a:gdLst>
              <a:gd name="T0" fmla="*/ 607 w 641"/>
              <a:gd name="T1" fmla="*/ 78 h 79"/>
              <a:gd name="T2" fmla="*/ 607 w 641"/>
              <a:gd name="T3" fmla="*/ 78 h 79"/>
              <a:gd name="T4" fmla="*/ 33 w 641"/>
              <a:gd name="T5" fmla="*/ 78 h 79"/>
              <a:gd name="T6" fmla="*/ 0 w 641"/>
              <a:gd name="T7" fmla="*/ 33 h 79"/>
              <a:gd name="T8" fmla="*/ 33 w 641"/>
              <a:gd name="T9" fmla="*/ 0 h 79"/>
              <a:gd name="T10" fmla="*/ 607 w 641"/>
              <a:gd name="T11" fmla="*/ 0 h 79"/>
              <a:gd name="T12" fmla="*/ 640 w 641"/>
              <a:gd name="T13" fmla="*/ 33 h 79"/>
              <a:gd name="T14" fmla="*/ 607 w 641"/>
              <a:gd name="T1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1" h="79">
                <a:moveTo>
                  <a:pt x="607" y="78"/>
                </a:moveTo>
                <a:lnTo>
                  <a:pt x="607" y="78"/>
                </a:lnTo>
                <a:cubicBezTo>
                  <a:pt x="33" y="78"/>
                  <a:pt x="33" y="78"/>
                  <a:pt x="33" y="78"/>
                </a:cubicBezTo>
                <a:cubicBezTo>
                  <a:pt x="22" y="78"/>
                  <a:pt x="0" y="55"/>
                  <a:pt x="0" y="33"/>
                </a:cubicBezTo>
                <a:cubicBezTo>
                  <a:pt x="0" y="23"/>
                  <a:pt x="22" y="0"/>
                  <a:pt x="33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18" y="0"/>
                  <a:pt x="640" y="23"/>
                  <a:pt x="640" y="33"/>
                </a:cubicBezTo>
                <a:cubicBezTo>
                  <a:pt x="640" y="55"/>
                  <a:pt x="618" y="78"/>
                  <a:pt x="607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61">
            <a:extLst>
              <a:ext uri="{FF2B5EF4-FFF2-40B4-BE49-F238E27FC236}">
                <a16:creationId xmlns:a16="http://schemas.microsoft.com/office/drawing/2014/main" id="{75A2A788-025B-814F-BCD4-564B04DF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484" y="2301559"/>
            <a:ext cx="136242" cy="470034"/>
          </a:xfrm>
          <a:custGeom>
            <a:avLst/>
            <a:gdLst>
              <a:gd name="T0" fmla="*/ 133 w 178"/>
              <a:gd name="T1" fmla="*/ 607 h 608"/>
              <a:gd name="T2" fmla="*/ 133 w 178"/>
              <a:gd name="T3" fmla="*/ 607 h 608"/>
              <a:gd name="T4" fmla="*/ 122 w 178"/>
              <a:gd name="T5" fmla="*/ 596 h 608"/>
              <a:gd name="T6" fmla="*/ 100 w 178"/>
              <a:gd name="T7" fmla="*/ 552 h 608"/>
              <a:gd name="T8" fmla="*/ 66 w 178"/>
              <a:gd name="T9" fmla="*/ 309 h 608"/>
              <a:gd name="T10" fmla="*/ 11 w 178"/>
              <a:gd name="T11" fmla="*/ 66 h 608"/>
              <a:gd name="T12" fmla="*/ 11 w 178"/>
              <a:gd name="T13" fmla="*/ 11 h 608"/>
              <a:gd name="T14" fmla="*/ 66 w 178"/>
              <a:gd name="T15" fmla="*/ 11 h 608"/>
              <a:gd name="T16" fmla="*/ 100 w 178"/>
              <a:gd name="T17" fmla="*/ 121 h 608"/>
              <a:gd name="T18" fmla="*/ 144 w 178"/>
              <a:gd name="T19" fmla="*/ 298 h 608"/>
              <a:gd name="T20" fmla="*/ 166 w 178"/>
              <a:gd name="T21" fmla="*/ 464 h 608"/>
              <a:gd name="T22" fmla="*/ 166 w 178"/>
              <a:gd name="T23" fmla="*/ 585 h 608"/>
              <a:gd name="T24" fmla="*/ 133 w 178"/>
              <a:gd name="T25" fmla="*/ 607 h 608"/>
              <a:gd name="T26" fmla="*/ 100 w 178"/>
              <a:gd name="T27" fmla="*/ 552 h 608"/>
              <a:gd name="T28" fmla="*/ 100 w 178"/>
              <a:gd name="T29" fmla="*/ 552 h 608"/>
              <a:gd name="T30" fmla="*/ 111 w 178"/>
              <a:gd name="T31" fmla="*/ 552 h 608"/>
              <a:gd name="T32" fmla="*/ 111 w 178"/>
              <a:gd name="T33" fmla="*/ 552 h 608"/>
              <a:gd name="T34" fmla="*/ 11 w 178"/>
              <a:gd name="T35" fmla="*/ 66 h 608"/>
              <a:gd name="T36" fmla="*/ 11 w 178"/>
              <a:gd name="T37" fmla="*/ 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8" h="608">
                <a:moveTo>
                  <a:pt x="133" y="607"/>
                </a:moveTo>
                <a:lnTo>
                  <a:pt x="133" y="607"/>
                </a:lnTo>
                <a:cubicBezTo>
                  <a:pt x="133" y="607"/>
                  <a:pt x="133" y="596"/>
                  <a:pt x="122" y="596"/>
                </a:cubicBezTo>
                <a:cubicBezTo>
                  <a:pt x="111" y="596"/>
                  <a:pt x="100" y="574"/>
                  <a:pt x="100" y="552"/>
                </a:cubicBezTo>
                <a:cubicBezTo>
                  <a:pt x="111" y="541"/>
                  <a:pt x="100" y="453"/>
                  <a:pt x="66" y="309"/>
                </a:cubicBezTo>
                <a:cubicBezTo>
                  <a:pt x="44" y="165"/>
                  <a:pt x="22" y="77"/>
                  <a:pt x="11" y="66"/>
                </a:cubicBezTo>
                <a:cubicBezTo>
                  <a:pt x="0" y="55"/>
                  <a:pt x="0" y="33"/>
                  <a:pt x="11" y="11"/>
                </a:cubicBezTo>
                <a:cubicBezTo>
                  <a:pt x="22" y="0"/>
                  <a:pt x="44" y="0"/>
                  <a:pt x="66" y="11"/>
                </a:cubicBezTo>
                <a:cubicBezTo>
                  <a:pt x="77" y="22"/>
                  <a:pt x="77" y="44"/>
                  <a:pt x="100" y="121"/>
                </a:cubicBezTo>
                <a:cubicBezTo>
                  <a:pt x="111" y="165"/>
                  <a:pt x="133" y="232"/>
                  <a:pt x="144" y="298"/>
                </a:cubicBezTo>
                <a:cubicBezTo>
                  <a:pt x="155" y="353"/>
                  <a:pt x="166" y="420"/>
                  <a:pt x="166" y="464"/>
                </a:cubicBezTo>
                <a:cubicBezTo>
                  <a:pt x="177" y="552"/>
                  <a:pt x="177" y="574"/>
                  <a:pt x="166" y="585"/>
                </a:cubicBezTo>
                <a:cubicBezTo>
                  <a:pt x="166" y="596"/>
                  <a:pt x="155" y="607"/>
                  <a:pt x="133" y="607"/>
                </a:cubicBezTo>
                <a:close/>
                <a:moveTo>
                  <a:pt x="100" y="552"/>
                </a:moveTo>
                <a:lnTo>
                  <a:pt x="100" y="552"/>
                </a:lnTo>
                <a:close/>
                <a:moveTo>
                  <a:pt x="111" y="552"/>
                </a:moveTo>
                <a:lnTo>
                  <a:pt x="111" y="552"/>
                </a:lnTo>
                <a:close/>
                <a:moveTo>
                  <a:pt x="11" y="66"/>
                </a:moveTo>
                <a:lnTo>
                  <a:pt x="11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19AE638-7F85-7044-938F-80B9C98D4285}"/>
              </a:ext>
            </a:extLst>
          </p:cNvPr>
          <p:cNvGrpSpPr/>
          <p:nvPr/>
        </p:nvGrpSpPr>
        <p:grpSpPr>
          <a:xfrm>
            <a:off x="8650311" y="5337548"/>
            <a:ext cx="4632666" cy="1455380"/>
            <a:chOff x="15890829" y="1216251"/>
            <a:chExt cx="4632666" cy="1455380"/>
          </a:xfrm>
        </p:grpSpPr>
        <p:sp>
          <p:nvSpPr>
            <p:cNvPr id="64" name="CuadroTexto 228">
              <a:extLst>
                <a:ext uri="{FF2B5EF4-FFF2-40B4-BE49-F238E27FC236}">
                  <a16:creationId xmlns:a16="http://schemas.microsoft.com/office/drawing/2014/main" id="{B39D6905-BED5-1249-B8D0-68EFA072A77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EDF583-2F1B-1347-97D6-D8989BA659A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C61AB4-3631-AB43-8F5F-415A5EE61E7E}"/>
              </a:ext>
            </a:extLst>
          </p:cNvPr>
          <p:cNvGrpSpPr/>
          <p:nvPr/>
        </p:nvGrpSpPr>
        <p:grpSpPr>
          <a:xfrm>
            <a:off x="8650311" y="7167796"/>
            <a:ext cx="4632666" cy="1455380"/>
            <a:chOff x="15890829" y="1216251"/>
            <a:chExt cx="4632666" cy="1455380"/>
          </a:xfrm>
        </p:grpSpPr>
        <p:sp>
          <p:nvSpPr>
            <p:cNvPr id="67" name="CuadroTexto 228">
              <a:extLst>
                <a:ext uri="{FF2B5EF4-FFF2-40B4-BE49-F238E27FC236}">
                  <a16:creationId xmlns:a16="http://schemas.microsoft.com/office/drawing/2014/main" id="{9A945746-1815-4B4C-96DF-C16A2C6E3634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53B89F-E4F5-1942-A071-5AF0FEEDBB5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2CEE70-DF5E-A44D-97A9-14D052F18888}"/>
              </a:ext>
            </a:extLst>
          </p:cNvPr>
          <p:cNvGrpSpPr/>
          <p:nvPr/>
        </p:nvGrpSpPr>
        <p:grpSpPr>
          <a:xfrm>
            <a:off x="8650311" y="8962783"/>
            <a:ext cx="4632666" cy="1455380"/>
            <a:chOff x="15890829" y="1216251"/>
            <a:chExt cx="4632666" cy="1455380"/>
          </a:xfrm>
        </p:grpSpPr>
        <p:sp>
          <p:nvSpPr>
            <p:cNvPr id="70" name="CuadroTexto 228">
              <a:extLst>
                <a:ext uri="{FF2B5EF4-FFF2-40B4-BE49-F238E27FC236}">
                  <a16:creationId xmlns:a16="http://schemas.microsoft.com/office/drawing/2014/main" id="{CA1B316A-90DD-7044-9658-CC300DEAE62B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695B600-1B74-8940-957E-7331C7B3F1A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136CBE-2D40-BF45-BE20-A76C94DE5CBA}"/>
              </a:ext>
            </a:extLst>
          </p:cNvPr>
          <p:cNvGrpSpPr/>
          <p:nvPr/>
        </p:nvGrpSpPr>
        <p:grpSpPr>
          <a:xfrm>
            <a:off x="8650311" y="10741736"/>
            <a:ext cx="4632666" cy="1455380"/>
            <a:chOff x="15890829" y="1216251"/>
            <a:chExt cx="4632666" cy="1455380"/>
          </a:xfrm>
        </p:grpSpPr>
        <p:sp>
          <p:nvSpPr>
            <p:cNvPr id="73" name="CuadroTexto 228">
              <a:extLst>
                <a:ext uri="{FF2B5EF4-FFF2-40B4-BE49-F238E27FC236}">
                  <a16:creationId xmlns:a16="http://schemas.microsoft.com/office/drawing/2014/main" id="{BB3D1318-DF81-9C47-BB02-42C609F1919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0A7439-7933-4A46-9033-52374F3AAA6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" name="Group 71">
            <a:extLst>
              <a:ext uri="{FF2B5EF4-FFF2-40B4-BE49-F238E27FC236}">
                <a16:creationId xmlns:a16="http://schemas.microsoft.com/office/drawing/2014/main" id="{C9ADD384-D6AE-1247-9312-B762B8E676FA}"/>
              </a:ext>
            </a:extLst>
          </p:cNvPr>
          <p:cNvGrpSpPr/>
          <p:nvPr/>
        </p:nvGrpSpPr>
        <p:grpSpPr>
          <a:xfrm>
            <a:off x="16190521" y="4246191"/>
            <a:ext cx="5982437" cy="4716592"/>
            <a:chOff x="2232442" y="3643574"/>
            <a:chExt cx="5982437" cy="4716592"/>
          </a:xfrm>
        </p:grpSpPr>
        <p:sp>
          <p:nvSpPr>
            <p:cNvPr id="76" name="CuadroTexto 598">
              <a:extLst>
                <a:ext uri="{FF2B5EF4-FFF2-40B4-BE49-F238E27FC236}">
                  <a16:creationId xmlns:a16="http://schemas.microsoft.com/office/drawing/2014/main" id="{53B56356-E818-C14B-8361-A428FB71EB9F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7" name="CuadroTexto 599">
              <a:extLst>
                <a:ext uri="{FF2B5EF4-FFF2-40B4-BE49-F238E27FC236}">
                  <a16:creationId xmlns:a16="http://schemas.microsoft.com/office/drawing/2014/main" id="{38892BDA-F435-5C40-8573-35D1A3A1945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59">
            <a:extLst>
              <a:ext uri="{FF2B5EF4-FFF2-40B4-BE49-F238E27FC236}">
                <a16:creationId xmlns:a16="http://schemas.microsoft.com/office/drawing/2014/main" id="{9DCBF690-EA4B-D24F-85D2-42B5FED5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631" y="1320052"/>
            <a:ext cx="9024563" cy="2390424"/>
          </a:xfrm>
          <a:custGeom>
            <a:avLst/>
            <a:gdLst>
              <a:gd name="T0" fmla="*/ 9705 w 9706"/>
              <a:gd name="T1" fmla="*/ 1285 h 2571"/>
              <a:gd name="T2" fmla="*/ 8223 w 9706"/>
              <a:gd name="T3" fmla="*/ 0 h 2571"/>
              <a:gd name="T4" fmla="*/ 8223 w 9706"/>
              <a:gd name="T5" fmla="*/ 149 h 2571"/>
              <a:gd name="T6" fmla="*/ 0 w 9706"/>
              <a:gd name="T7" fmla="*/ 149 h 2571"/>
              <a:gd name="T8" fmla="*/ 385 w 9706"/>
              <a:gd name="T9" fmla="*/ 2461 h 2571"/>
              <a:gd name="T10" fmla="*/ 8223 w 9706"/>
              <a:gd name="T11" fmla="*/ 2422 h 2571"/>
              <a:gd name="T12" fmla="*/ 8223 w 9706"/>
              <a:gd name="T13" fmla="*/ 2570 h 2571"/>
              <a:gd name="T14" fmla="*/ 9705 w 9706"/>
              <a:gd name="T15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06" h="2571">
                <a:moveTo>
                  <a:pt x="9705" y="1285"/>
                </a:moveTo>
                <a:lnTo>
                  <a:pt x="8223" y="0"/>
                </a:lnTo>
                <a:lnTo>
                  <a:pt x="8223" y="149"/>
                </a:lnTo>
                <a:lnTo>
                  <a:pt x="0" y="149"/>
                </a:lnTo>
                <a:lnTo>
                  <a:pt x="385" y="2461"/>
                </a:lnTo>
                <a:lnTo>
                  <a:pt x="8223" y="2422"/>
                </a:lnTo>
                <a:lnTo>
                  <a:pt x="8223" y="2570"/>
                </a:lnTo>
                <a:lnTo>
                  <a:pt x="9705" y="1285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0">
            <a:extLst>
              <a:ext uri="{FF2B5EF4-FFF2-40B4-BE49-F238E27FC236}">
                <a16:creationId xmlns:a16="http://schemas.microsoft.com/office/drawing/2014/main" id="{2256FCE8-87B6-744F-9BAD-412E59DE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348" y="3468563"/>
            <a:ext cx="8380831" cy="2390424"/>
          </a:xfrm>
          <a:custGeom>
            <a:avLst/>
            <a:gdLst>
              <a:gd name="T0" fmla="*/ 9014 w 9015"/>
              <a:gd name="T1" fmla="*/ 1285 h 2570"/>
              <a:gd name="T2" fmla="*/ 7541 w 9015"/>
              <a:gd name="T3" fmla="*/ 0 h 2570"/>
              <a:gd name="T4" fmla="*/ 7541 w 9015"/>
              <a:gd name="T5" fmla="*/ 118 h 2570"/>
              <a:gd name="T6" fmla="*/ 0 w 9015"/>
              <a:gd name="T7" fmla="*/ 148 h 2570"/>
              <a:gd name="T8" fmla="*/ 385 w 9015"/>
              <a:gd name="T9" fmla="*/ 2451 h 2570"/>
              <a:gd name="T10" fmla="*/ 7541 w 9015"/>
              <a:gd name="T11" fmla="*/ 2392 h 2570"/>
              <a:gd name="T12" fmla="*/ 7541 w 9015"/>
              <a:gd name="T13" fmla="*/ 2569 h 2570"/>
              <a:gd name="T14" fmla="*/ 9014 w 9015"/>
              <a:gd name="T15" fmla="*/ 1285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5" h="2570">
                <a:moveTo>
                  <a:pt x="9014" y="1285"/>
                </a:moveTo>
                <a:lnTo>
                  <a:pt x="7541" y="0"/>
                </a:lnTo>
                <a:lnTo>
                  <a:pt x="7541" y="118"/>
                </a:lnTo>
                <a:lnTo>
                  <a:pt x="0" y="148"/>
                </a:lnTo>
                <a:lnTo>
                  <a:pt x="385" y="2451"/>
                </a:lnTo>
                <a:lnTo>
                  <a:pt x="7541" y="2392"/>
                </a:lnTo>
                <a:lnTo>
                  <a:pt x="7541" y="2569"/>
                </a:lnTo>
                <a:lnTo>
                  <a:pt x="9014" y="1285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61">
            <a:extLst>
              <a:ext uri="{FF2B5EF4-FFF2-40B4-BE49-F238E27FC236}">
                <a16:creationId xmlns:a16="http://schemas.microsoft.com/office/drawing/2014/main" id="{83B7CF44-7950-2049-BE90-B443F02E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68" y="5592472"/>
            <a:ext cx="7638692" cy="2390424"/>
          </a:xfrm>
          <a:custGeom>
            <a:avLst/>
            <a:gdLst>
              <a:gd name="T0" fmla="*/ 8214 w 8215"/>
              <a:gd name="T1" fmla="*/ 1284 h 2570"/>
              <a:gd name="T2" fmla="*/ 6741 w 8215"/>
              <a:gd name="T3" fmla="*/ 0 h 2570"/>
              <a:gd name="T4" fmla="*/ 6741 w 8215"/>
              <a:gd name="T5" fmla="*/ 118 h 2570"/>
              <a:gd name="T6" fmla="*/ 0 w 8215"/>
              <a:gd name="T7" fmla="*/ 168 h 2570"/>
              <a:gd name="T8" fmla="*/ 406 w 8215"/>
              <a:gd name="T9" fmla="*/ 2450 h 2570"/>
              <a:gd name="T10" fmla="*/ 6741 w 8215"/>
              <a:gd name="T11" fmla="*/ 2401 h 2570"/>
              <a:gd name="T12" fmla="*/ 6741 w 8215"/>
              <a:gd name="T13" fmla="*/ 2569 h 2570"/>
              <a:gd name="T14" fmla="*/ 8214 w 8215"/>
              <a:gd name="T15" fmla="*/ 1284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15" h="2570">
                <a:moveTo>
                  <a:pt x="8214" y="1284"/>
                </a:moveTo>
                <a:lnTo>
                  <a:pt x="6741" y="0"/>
                </a:lnTo>
                <a:lnTo>
                  <a:pt x="6741" y="118"/>
                </a:lnTo>
                <a:lnTo>
                  <a:pt x="0" y="168"/>
                </a:lnTo>
                <a:lnTo>
                  <a:pt x="406" y="2450"/>
                </a:lnTo>
                <a:lnTo>
                  <a:pt x="6741" y="2401"/>
                </a:lnTo>
                <a:lnTo>
                  <a:pt x="6741" y="2569"/>
                </a:lnTo>
                <a:lnTo>
                  <a:pt x="8214" y="1284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2">
            <a:extLst>
              <a:ext uri="{FF2B5EF4-FFF2-40B4-BE49-F238E27FC236}">
                <a16:creationId xmlns:a16="http://schemas.microsoft.com/office/drawing/2014/main" id="{F6B55BBE-49FF-0E49-90C3-37F418D11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86" y="7716381"/>
            <a:ext cx="6839152" cy="2390424"/>
          </a:xfrm>
          <a:custGeom>
            <a:avLst/>
            <a:gdLst>
              <a:gd name="T0" fmla="*/ 7353 w 7354"/>
              <a:gd name="T1" fmla="*/ 1285 h 2571"/>
              <a:gd name="T2" fmla="*/ 5880 w 7354"/>
              <a:gd name="T3" fmla="*/ 0 h 2571"/>
              <a:gd name="T4" fmla="*/ 5880 w 7354"/>
              <a:gd name="T5" fmla="*/ 119 h 2571"/>
              <a:gd name="T6" fmla="*/ 0 w 7354"/>
              <a:gd name="T7" fmla="*/ 148 h 2571"/>
              <a:gd name="T8" fmla="*/ 345 w 7354"/>
              <a:gd name="T9" fmla="*/ 2461 h 2571"/>
              <a:gd name="T10" fmla="*/ 5880 w 7354"/>
              <a:gd name="T11" fmla="*/ 2402 h 2571"/>
              <a:gd name="T12" fmla="*/ 5880 w 7354"/>
              <a:gd name="T13" fmla="*/ 2570 h 2571"/>
              <a:gd name="T14" fmla="*/ 7353 w 7354"/>
              <a:gd name="T15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4" h="2571">
                <a:moveTo>
                  <a:pt x="7353" y="1285"/>
                </a:moveTo>
                <a:lnTo>
                  <a:pt x="5880" y="0"/>
                </a:lnTo>
                <a:lnTo>
                  <a:pt x="5880" y="119"/>
                </a:lnTo>
                <a:lnTo>
                  <a:pt x="0" y="148"/>
                </a:lnTo>
                <a:lnTo>
                  <a:pt x="345" y="2461"/>
                </a:lnTo>
                <a:lnTo>
                  <a:pt x="5880" y="2402"/>
                </a:lnTo>
                <a:lnTo>
                  <a:pt x="5880" y="2570"/>
                </a:lnTo>
                <a:lnTo>
                  <a:pt x="7353" y="1285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3">
            <a:extLst>
              <a:ext uri="{FF2B5EF4-FFF2-40B4-BE49-F238E27FC236}">
                <a16:creationId xmlns:a16="http://schemas.microsoft.com/office/drawing/2014/main" id="{3C48B146-0389-F147-8A78-E9A782B4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002" y="9827991"/>
            <a:ext cx="6203620" cy="2390422"/>
          </a:xfrm>
          <a:custGeom>
            <a:avLst/>
            <a:gdLst>
              <a:gd name="T0" fmla="*/ 6671 w 6672"/>
              <a:gd name="T1" fmla="*/ 1285 h 2571"/>
              <a:gd name="T2" fmla="*/ 5189 w 6672"/>
              <a:gd name="T3" fmla="*/ 0 h 2571"/>
              <a:gd name="T4" fmla="*/ 5189 w 6672"/>
              <a:gd name="T5" fmla="*/ 129 h 2571"/>
              <a:gd name="T6" fmla="*/ 0 w 6672"/>
              <a:gd name="T7" fmla="*/ 139 h 2571"/>
              <a:gd name="T8" fmla="*/ 385 w 6672"/>
              <a:gd name="T9" fmla="*/ 2441 h 2571"/>
              <a:gd name="T10" fmla="*/ 5189 w 6672"/>
              <a:gd name="T11" fmla="*/ 2441 h 2571"/>
              <a:gd name="T12" fmla="*/ 5189 w 6672"/>
              <a:gd name="T13" fmla="*/ 2570 h 2571"/>
              <a:gd name="T14" fmla="*/ 6671 w 6672"/>
              <a:gd name="T15" fmla="*/ 1285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2" h="2571">
                <a:moveTo>
                  <a:pt x="6671" y="1285"/>
                </a:moveTo>
                <a:lnTo>
                  <a:pt x="5189" y="0"/>
                </a:lnTo>
                <a:lnTo>
                  <a:pt x="5189" y="129"/>
                </a:lnTo>
                <a:lnTo>
                  <a:pt x="0" y="139"/>
                </a:lnTo>
                <a:lnTo>
                  <a:pt x="385" y="2441"/>
                </a:lnTo>
                <a:lnTo>
                  <a:pt x="5189" y="2441"/>
                </a:lnTo>
                <a:lnTo>
                  <a:pt x="5189" y="2570"/>
                </a:lnTo>
                <a:lnTo>
                  <a:pt x="6671" y="1285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58">
            <a:extLst>
              <a:ext uri="{FF2B5EF4-FFF2-40B4-BE49-F238E27FC236}">
                <a16:creationId xmlns:a16="http://schemas.microsoft.com/office/drawing/2014/main" id="{FE29077A-39CD-8B45-A63E-27EF2F0C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454" y="8606128"/>
            <a:ext cx="377219" cy="606831"/>
          </a:xfrm>
          <a:custGeom>
            <a:avLst/>
            <a:gdLst>
              <a:gd name="T0" fmla="*/ 188 w 406"/>
              <a:gd name="T1" fmla="*/ 652 h 653"/>
              <a:gd name="T2" fmla="*/ 188 w 406"/>
              <a:gd name="T3" fmla="*/ 652 h 653"/>
              <a:gd name="T4" fmla="*/ 30 w 406"/>
              <a:gd name="T5" fmla="*/ 613 h 653"/>
              <a:gd name="T6" fmla="*/ 10 w 406"/>
              <a:gd name="T7" fmla="*/ 563 h 653"/>
              <a:gd name="T8" fmla="*/ 59 w 406"/>
              <a:gd name="T9" fmla="*/ 543 h 653"/>
              <a:gd name="T10" fmla="*/ 277 w 406"/>
              <a:gd name="T11" fmla="*/ 543 h 653"/>
              <a:gd name="T12" fmla="*/ 316 w 406"/>
              <a:gd name="T13" fmla="*/ 474 h 653"/>
              <a:gd name="T14" fmla="*/ 188 w 406"/>
              <a:gd name="T15" fmla="*/ 365 h 653"/>
              <a:gd name="T16" fmla="*/ 69 w 406"/>
              <a:gd name="T17" fmla="*/ 296 h 653"/>
              <a:gd name="T18" fmla="*/ 10 w 406"/>
              <a:gd name="T19" fmla="*/ 187 h 653"/>
              <a:gd name="T20" fmla="*/ 79 w 406"/>
              <a:gd name="T21" fmla="*/ 49 h 653"/>
              <a:gd name="T22" fmla="*/ 376 w 406"/>
              <a:gd name="T23" fmla="*/ 39 h 653"/>
              <a:gd name="T24" fmla="*/ 395 w 406"/>
              <a:gd name="T25" fmla="*/ 99 h 653"/>
              <a:gd name="T26" fmla="*/ 336 w 406"/>
              <a:gd name="T27" fmla="*/ 118 h 653"/>
              <a:gd name="T28" fmla="*/ 128 w 406"/>
              <a:gd name="T29" fmla="*/ 118 h 653"/>
              <a:gd name="T30" fmla="*/ 89 w 406"/>
              <a:gd name="T31" fmla="*/ 187 h 653"/>
              <a:gd name="T32" fmla="*/ 218 w 406"/>
              <a:gd name="T33" fmla="*/ 296 h 653"/>
              <a:gd name="T34" fmla="*/ 336 w 406"/>
              <a:gd name="T35" fmla="*/ 355 h 653"/>
              <a:gd name="T36" fmla="*/ 395 w 406"/>
              <a:gd name="T37" fmla="*/ 474 h 653"/>
              <a:gd name="T38" fmla="*/ 326 w 406"/>
              <a:gd name="T39" fmla="*/ 613 h 653"/>
              <a:gd name="T40" fmla="*/ 188 w 406"/>
              <a:gd name="T41" fmla="*/ 652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6" h="653">
                <a:moveTo>
                  <a:pt x="188" y="652"/>
                </a:moveTo>
                <a:lnTo>
                  <a:pt x="188" y="652"/>
                </a:lnTo>
                <a:cubicBezTo>
                  <a:pt x="138" y="652"/>
                  <a:pt x="79" y="642"/>
                  <a:pt x="30" y="613"/>
                </a:cubicBezTo>
                <a:cubicBezTo>
                  <a:pt x="10" y="602"/>
                  <a:pt x="0" y="583"/>
                  <a:pt x="10" y="563"/>
                </a:cubicBezTo>
                <a:cubicBezTo>
                  <a:pt x="20" y="543"/>
                  <a:pt x="39" y="533"/>
                  <a:pt x="59" y="543"/>
                </a:cubicBezTo>
                <a:cubicBezTo>
                  <a:pt x="148" y="573"/>
                  <a:pt x="227" y="573"/>
                  <a:pt x="277" y="543"/>
                </a:cubicBezTo>
                <a:cubicBezTo>
                  <a:pt x="306" y="523"/>
                  <a:pt x="316" y="504"/>
                  <a:pt x="316" y="474"/>
                </a:cubicBezTo>
                <a:cubicBezTo>
                  <a:pt x="316" y="434"/>
                  <a:pt x="247" y="395"/>
                  <a:pt x="188" y="365"/>
                </a:cubicBezTo>
                <a:cubicBezTo>
                  <a:pt x="148" y="346"/>
                  <a:pt x="99" y="326"/>
                  <a:pt x="69" y="296"/>
                </a:cubicBezTo>
                <a:cubicBezTo>
                  <a:pt x="30" y="267"/>
                  <a:pt x="10" y="227"/>
                  <a:pt x="10" y="187"/>
                </a:cubicBezTo>
                <a:cubicBezTo>
                  <a:pt x="10" y="128"/>
                  <a:pt x="30" y="79"/>
                  <a:pt x="79" y="49"/>
                </a:cubicBezTo>
                <a:cubicBezTo>
                  <a:pt x="158" y="0"/>
                  <a:pt x="267" y="0"/>
                  <a:pt x="376" y="39"/>
                </a:cubicBezTo>
                <a:cubicBezTo>
                  <a:pt x="395" y="49"/>
                  <a:pt x="405" y="69"/>
                  <a:pt x="395" y="99"/>
                </a:cubicBezTo>
                <a:cubicBezTo>
                  <a:pt x="385" y="118"/>
                  <a:pt x="356" y="128"/>
                  <a:pt x="336" y="118"/>
                </a:cubicBezTo>
                <a:cubicBezTo>
                  <a:pt x="257" y="79"/>
                  <a:pt x="178" y="79"/>
                  <a:pt x="128" y="118"/>
                </a:cubicBezTo>
                <a:cubicBezTo>
                  <a:pt x="99" y="128"/>
                  <a:pt x="89" y="158"/>
                  <a:pt x="89" y="187"/>
                </a:cubicBezTo>
                <a:cubicBezTo>
                  <a:pt x="89" y="227"/>
                  <a:pt x="158" y="267"/>
                  <a:pt x="218" y="296"/>
                </a:cubicBezTo>
                <a:cubicBezTo>
                  <a:pt x="257" y="316"/>
                  <a:pt x="297" y="336"/>
                  <a:pt x="336" y="355"/>
                </a:cubicBezTo>
                <a:cubicBezTo>
                  <a:pt x="376" y="395"/>
                  <a:pt x="395" y="425"/>
                  <a:pt x="395" y="474"/>
                </a:cubicBezTo>
                <a:cubicBezTo>
                  <a:pt x="395" y="533"/>
                  <a:pt x="376" y="583"/>
                  <a:pt x="326" y="613"/>
                </a:cubicBezTo>
                <a:cubicBezTo>
                  <a:pt x="286" y="642"/>
                  <a:pt x="237" y="652"/>
                  <a:pt x="188" y="6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59">
            <a:extLst>
              <a:ext uri="{FF2B5EF4-FFF2-40B4-BE49-F238E27FC236}">
                <a16:creationId xmlns:a16="http://schemas.microsoft.com/office/drawing/2014/main" id="{74A8C5FA-A962-974E-B7EB-F3C2043E9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061" y="8466721"/>
            <a:ext cx="73804" cy="131207"/>
          </a:xfrm>
          <a:custGeom>
            <a:avLst/>
            <a:gdLst>
              <a:gd name="T0" fmla="*/ 40 w 80"/>
              <a:gd name="T1" fmla="*/ 139 h 140"/>
              <a:gd name="T2" fmla="*/ 40 w 80"/>
              <a:gd name="T3" fmla="*/ 139 h 140"/>
              <a:gd name="T4" fmla="*/ 0 w 80"/>
              <a:gd name="T5" fmla="*/ 99 h 140"/>
              <a:gd name="T6" fmla="*/ 0 w 80"/>
              <a:gd name="T7" fmla="*/ 40 h 140"/>
              <a:gd name="T8" fmla="*/ 40 w 80"/>
              <a:gd name="T9" fmla="*/ 0 h 140"/>
              <a:gd name="T10" fmla="*/ 79 w 80"/>
              <a:gd name="T11" fmla="*/ 40 h 140"/>
              <a:gd name="T12" fmla="*/ 79 w 80"/>
              <a:gd name="T13" fmla="*/ 99 h 140"/>
              <a:gd name="T14" fmla="*/ 40 w 80"/>
              <a:gd name="T1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40">
                <a:moveTo>
                  <a:pt x="40" y="139"/>
                </a:moveTo>
                <a:lnTo>
                  <a:pt x="40" y="139"/>
                </a:lnTo>
                <a:cubicBezTo>
                  <a:pt x="20" y="139"/>
                  <a:pt x="0" y="129"/>
                  <a:pt x="0" y="9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69" y="0"/>
                  <a:pt x="79" y="20"/>
                  <a:pt x="79" y="40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129"/>
                  <a:pt x="69" y="139"/>
                  <a:pt x="40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60">
            <a:extLst>
              <a:ext uri="{FF2B5EF4-FFF2-40B4-BE49-F238E27FC236}">
                <a16:creationId xmlns:a16="http://schemas.microsoft.com/office/drawing/2014/main" id="{A53C086F-1B03-1B40-BD57-BCCC4720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061" y="9221160"/>
            <a:ext cx="73804" cy="139407"/>
          </a:xfrm>
          <a:custGeom>
            <a:avLst/>
            <a:gdLst>
              <a:gd name="T0" fmla="*/ 40 w 80"/>
              <a:gd name="T1" fmla="*/ 148 h 149"/>
              <a:gd name="T2" fmla="*/ 40 w 80"/>
              <a:gd name="T3" fmla="*/ 148 h 149"/>
              <a:gd name="T4" fmla="*/ 0 w 80"/>
              <a:gd name="T5" fmla="*/ 109 h 149"/>
              <a:gd name="T6" fmla="*/ 0 w 80"/>
              <a:gd name="T7" fmla="*/ 39 h 149"/>
              <a:gd name="T8" fmla="*/ 40 w 80"/>
              <a:gd name="T9" fmla="*/ 0 h 149"/>
              <a:gd name="T10" fmla="*/ 79 w 80"/>
              <a:gd name="T11" fmla="*/ 39 h 149"/>
              <a:gd name="T12" fmla="*/ 79 w 80"/>
              <a:gd name="T13" fmla="*/ 109 h 149"/>
              <a:gd name="T14" fmla="*/ 40 w 80"/>
              <a:gd name="T15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49">
                <a:moveTo>
                  <a:pt x="40" y="148"/>
                </a:moveTo>
                <a:lnTo>
                  <a:pt x="40" y="148"/>
                </a:lnTo>
                <a:cubicBezTo>
                  <a:pt x="20" y="148"/>
                  <a:pt x="0" y="128"/>
                  <a:pt x="0" y="10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20" y="0"/>
                  <a:pt x="40" y="0"/>
                </a:cubicBezTo>
                <a:cubicBezTo>
                  <a:pt x="69" y="0"/>
                  <a:pt x="79" y="19"/>
                  <a:pt x="79" y="3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79" y="128"/>
                  <a:pt x="69" y="148"/>
                  <a:pt x="40" y="1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61">
            <a:extLst>
              <a:ext uri="{FF2B5EF4-FFF2-40B4-BE49-F238E27FC236}">
                <a16:creationId xmlns:a16="http://schemas.microsoft.com/office/drawing/2014/main" id="{C79A951F-0B59-9349-8749-B9330C0A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79" y="2259002"/>
            <a:ext cx="1139859" cy="598631"/>
          </a:xfrm>
          <a:custGeom>
            <a:avLst/>
            <a:gdLst>
              <a:gd name="T0" fmla="*/ 1186 w 1226"/>
              <a:gd name="T1" fmla="*/ 643 h 644"/>
              <a:gd name="T2" fmla="*/ 1186 w 1226"/>
              <a:gd name="T3" fmla="*/ 643 h 644"/>
              <a:gd name="T4" fmla="*/ 49 w 1226"/>
              <a:gd name="T5" fmla="*/ 643 h 644"/>
              <a:gd name="T6" fmla="*/ 0 w 1226"/>
              <a:gd name="T7" fmla="*/ 593 h 644"/>
              <a:gd name="T8" fmla="*/ 0 w 1226"/>
              <a:gd name="T9" fmla="*/ 40 h 644"/>
              <a:gd name="T10" fmla="*/ 49 w 1226"/>
              <a:gd name="T11" fmla="*/ 0 h 644"/>
              <a:gd name="T12" fmla="*/ 1186 w 1226"/>
              <a:gd name="T13" fmla="*/ 0 h 644"/>
              <a:gd name="T14" fmla="*/ 1225 w 1226"/>
              <a:gd name="T15" fmla="*/ 40 h 644"/>
              <a:gd name="T16" fmla="*/ 1225 w 1226"/>
              <a:gd name="T17" fmla="*/ 593 h 644"/>
              <a:gd name="T18" fmla="*/ 1186 w 1226"/>
              <a:gd name="T19" fmla="*/ 643 h 644"/>
              <a:gd name="T20" fmla="*/ 59 w 1226"/>
              <a:gd name="T21" fmla="*/ 583 h 644"/>
              <a:gd name="T22" fmla="*/ 59 w 1226"/>
              <a:gd name="T23" fmla="*/ 583 h 644"/>
              <a:gd name="T24" fmla="*/ 1166 w 1226"/>
              <a:gd name="T25" fmla="*/ 583 h 644"/>
              <a:gd name="T26" fmla="*/ 1166 w 1226"/>
              <a:gd name="T27" fmla="*/ 50 h 644"/>
              <a:gd name="T28" fmla="*/ 59 w 1226"/>
              <a:gd name="T29" fmla="*/ 50 h 644"/>
              <a:gd name="T30" fmla="*/ 59 w 1226"/>
              <a:gd name="T31" fmla="*/ 583 h 644"/>
              <a:gd name="T32" fmla="*/ 1186 w 1226"/>
              <a:gd name="T33" fmla="*/ 50 h 644"/>
              <a:gd name="T34" fmla="*/ 1186 w 1226"/>
              <a:gd name="T35" fmla="*/ 5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6" h="644">
                <a:moveTo>
                  <a:pt x="1186" y="643"/>
                </a:moveTo>
                <a:lnTo>
                  <a:pt x="1186" y="643"/>
                </a:lnTo>
                <a:cubicBezTo>
                  <a:pt x="49" y="643"/>
                  <a:pt x="49" y="643"/>
                  <a:pt x="49" y="643"/>
                </a:cubicBezTo>
                <a:cubicBezTo>
                  <a:pt x="20" y="643"/>
                  <a:pt x="0" y="623"/>
                  <a:pt x="0" y="59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20" y="0"/>
                  <a:pt x="49" y="0"/>
                </a:cubicBezTo>
                <a:cubicBezTo>
                  <a:pt x="1186" y="0"/>
                  <a:pt x="1186" y="0"/>
                  <a:pt x="1186" y="0"/>
                </a:cubicBezTo>
                <a:cubicBezTo>
                  <a:pt x="1206" y="0"/>
                  <a:pt x="1225" y="20"/>
                  <a:pt x="1225" y="40"/>
                </a:cubicBezTo>
                <a:cubicBezTo>
                  <a:pt x="1225" y="593"/>
                  <a:pt x="1225" y="593"/>
                  <a:pt x="1225" y="593"/>
                </a:cubicBezTo>
                <a:cubicBezTo>
                  <a:pt x="1225" y="623"/>
                  <a:pt x="1206" y="643"/>
                  <a:pt x="1186" y="643"/>
                </a:cubicBezTo>
                <a:close/>
                <a:moveTo>
                  <a:pt x="59" y="583"/>
                </a:moveTo>
                <a:lnTo>
                  <a:pt x="59" y="583"/>
                </a:lnTo>
                <a:cubicBezTo>
                  <a:pt x="1166" y="583"/>
                  <a:pt x="1166" y="583"/>
                  <a:pt x="1166" y="583"/>
                </a:cubicBezTo>
                <a:cubicBezTo>
                  <a:pt x="1166" y="50"/>
                  <a:pt x="1166" y="50"/>
                  <a:pt x="1166" y="50"/>
                </a:cubicBezTo>
                <a:cubicBezTo>
                  <a:pt x="59" y="50"/>
                  <a:pt x="59" y="50"/>
                  <a:pt x="59" y="50"/>
                </a:cubicBezTo>
                <a:lnTo>
                  <a:pt x="59" y="583"/>
                </a:lnTo>
                <a:close/>
                <a:moveTo>
                  <a:pt x="1186" y="50"/>
                </a:moveTo>
                <a:lnTo>
                  <a:pt x="1186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62">
            <a:extLst>
              <a:ext uri="{FF2B5EF4-FFF2-40B4-BE49-F238E27FC236}">
                <a16:creationId xmlns:a16="http://schemas.microsoft.com/office/drawing/2014/main" id="{BE002559-4967-6E49-BA50-57F651BB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101" y="2431210"/>
            <a:ext cx="241914" cy="241911"/>
          </a:xfrm>
          <a:custGeom>
            <a:avLst/>
            <a:gdLst>
              <a:gd name="T0" fmla="*/ 129 w 258"/>
              <a:gd name="T1" fmla="*/ 60 h 258"/>
              <a:gd name="T2" fmla="*/ 129 w 258"/>
              <a:gd name="T3" fmla="*/ 60 h 258"/>
              <a:gd name="T4" fmla="*/ 198 w 258"/>
              <a:gd name="T5" fmla="*/ 128 h 258"/>
              <a:gd name="T6" fmla="*/ 129 w 258"/>
              <a:gd name="T7" fmla="*/ 198 h 258"/>
              <a:gd name="T8" fmla="*/ 60 w 258"/>
              <a:gd name="T9" fmla="*/ 128 h 258"/>
              <a:gd name="T10" fmla="*/ 129 w 258"/>
              <a:gd name="T11" fmla="*/ 60 h 258"/>
              <a:gd name="T12" fmla="*/ 129 w 258"/>
              <a:gd name="T13" fmla="*/ 0 h 258"/>
              <a:gd name="T14" fmla="*/ 129 w 258"/>
              <a:gd name="T15" fmla="*/ 0 h 258"/>
              <a:gd name="T16" fmla="*/ 0 w 258"/>
              <a:gd name="T17" fmla="*/ 128 h 258"/>
              <a:gd name="T18" fmla="*/ 129 w 258"/>
              <a:gd name="T19" fmla="*/ 257 h 258"/>
              <a:gd name="T20" fmla="*/ 257 w 258"/>
              <a:gd name="T21" fmla="*/ 128 h 258"/>
              <a:gd name="T22" fmla="*/ 129 w 258"/>
              <a:gd name="T23" fmla="*/ 0 h 258"/>
              <a:gd name="T24" fmla="*/ 129 w 258"/>
              <a:gd name="T25" fmla="*/ 6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8" h="258">
                <a:moveTo>
                  <a:pt x="129" y="60"/>
                </a:moveTo>
                <a:lnTo>
                  <a:pt x="129" y="60"/>
                </a:lnTo>
                <a:cubicBezTo>
                  <a:pt x="168" y="60"/>
                  <a:pt x="198" y="89"/>
                  <a:pt x="198" y="128"/>
                </a:cubicBezTo>
                <a:cubicBezTo>
                  <a:pt x="198" y="168"/>
                  <a:pt x="168" y="198"/>
                  <a:pt x="129" y="198"/>
                </a:cubicBezTo>
                <a:cubicBezTo>
                  <a:pt x="89" y="198"/>
                  <a:pt x="60" y="168"/>
                  <a:pt x="60" y="128"/>
                </a:cubicBezTo>
                <a:cubicBezTo>
                  <a:pt x="60" y="89"/>
                  <a:pt x="89" y="60"/>
                  <a:pt x="129" y="60"/>
                </a:cubicBezTo>
                <a:lnTo>
                  <a:pt x="129" y="0"/>
                </a:lnTo>
                <a:lnTo>
                  <a:pt x="129" y="0"/>
                </a:lnTo>
                <a:cubicBezTo>
                  <a:pt x="60" y="0"/>
                  <a:pt x="0" y="60"/>
                  <a:pt x="0" y="128"/>
                </a:cubicBezTo>
                <a:cubicBezTo>
                  <a:pt x="0" y="198"/>
                  <a:pt x="60" y="257"/>
                  <a:pt x="129" y="257"/>
                </a:cubicBezTo>
                <a:cubicBezTo>
                  <a:pt x="198" y="257"/>
                  <a:pt x="257" y="198"/>
                  <a:pt x="257" y="128"/>
                </a:cubicBezTo>
                <a:cubicBezTo>
                  <a:pt x="257" y="60"/>
                  <a:pt x="198" y="0"/>
                  <a:pt x="129" y="0"/>
                </a:cubicBezTo>
                <a:lnTo>
                  <a:pt x="129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63">
            <a:extLst>
              <a:ext uri="{FF2B5EF4-FFF2-40B4-BE49-F238E27FC236}">
                <a16:creationId xmlns:a16="http://schemas.microsoft.com/office/drawing/2014/main" id="{C5A0DA13-FE56-D84D-AA75-CD3CB7BF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184" y="2328704"/>
            <a:ext cx="975850" cy="442823"/>
          </a:xfrm>
          <a:custGeom>
            <a:avLst/>
            <a:gdLst>
              <a:gd name="T0" fmla="*/ 939 w 1049"/>
              <a:gd name="T1" fmla="*/ 50 h 476"/>
              <a:gd name="T2" fmla="*/ 939 w 1049"/>
              <a:gd name="T3" fmla="*/ 50 h 476"/>
              <a:gd name="T4" fmla="*/ 998 w 1049"/>
              <a:gd name="T5" fmla="*/ 109 h 476"/>
              <a:gd name="T6" fmla="*/ 998 w 1049"/>
              <a:gd name="T7" fmla="*/ 366 h 476"/>
              <a:gd name="T8" fmla="*/ 939 w 1049"/>
              <a:gd name="T9" fmla="*/ 425 h 476"/>
              <a:gd name="T10" fmla="*/ 109 w 1049"/>
              <a:gd name="T11" fmla="*/ 425 h 476"/>
              <a:gd name="T12" fmla="*/ 49 w 1049"/>
              <a:gd name="T13" fmla="*/ 366 h 476"/>
              <a:gd name="T14" fmla="*/ 49 w 1049"/>
              <a:gd name="T15" fmla="*/ 109 h 476"/>
              <a:gd name="T16" fmla="*/ 109 w 1049"/>
              <a:gd name="T17" fmla="*/ 50 h 476"/>
              <a:gd name="T18" fmla="*/ 939 w 1049"/>
              <a:gd name="T19" fmla="*/ 50 h 476"/>
              <a:gd name="T20" fmla="*/ 939 w 1049"/>
              <a:gd name="T21" fmla="*/ 0 h 476"/>
              <a:gd name="T22" fmla="*/ 939 w 1049"/>
              <a:gd name="T23" fmla="*/ 0 h 476"/>
              <a:gd name="T24" fmla="*/ 109 w 1049"/>
              <a:gd name="T25" fmla="*/ 0 h 476"/>
              <a:gd name="T26" fmla="*/ 49 w 1049"/>
              <a:gd name="T27" fmla="*/ 50 h 476"/>
              <a:gd name="T28" fmla="*/ 0 w 1049"/>
              <a:gd name="T29" fmla="*/ 109 h 476"/>
              <a:gd name="T30" fmla="*/ 0 w 1049"/>
              <a:gd name="T31" fmla="*/ 366 h 476"/>
              <a:gd name="T32" fmla="*/ 49 w 1049"/>
              <a:gd name="T33" fmla="*/ 425 h 476"/>
              <a:gd name="T34" fmla="*/ 109 w 1049"/>
              <a:gd name="T35" fmla="*/ 475 h 476"/>
              <a:gd name="T36" fmla="*/ 939 w 1049"/>
              <a:gd name="T37" fmla="*/ 475 h 476"/>
              <a:gd name="T38" fmla="*/ 998 w 1049"/>
              <a:gd name="T39" fmla="*/ 425 h 476"/>
              <a:gd name="T40" fmla="*/ 1048 w 1049"/>
              <a:gd name="T41" fmla="*/ 366 h 476"/>
              <a:gd name="T42" fmla="*/ 1048 w 1049"/>
              <a:gd name="T43" fmla="*/ 109 h 476"/>
              <a:gd name="T44" fmla="*/ 998 w 1049"/>
              <a:gd name="T45" fmla="*/ 50 h 476"/>
              <a:gd name="T46" fmla="*/ 939 w 1049"/>
              <a:gd name="T47" fmla="*/ 0 h 476"/>
              <a:gd name="T48" fmla="*/ 939 w 1049"/>
              <a:gd name="T49" fmla="*/ 5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9" h="476">
                <a:moveTo>
                  <a:pt x="939" y="50"/>
                </a:moveTo>
                <a:lnTo>
                  <a:pt x="939" y="50"/>
                </a:lnTo>
                <a:cubicBezTo>
                  <a:pt x="939" y="89"/>
                  <a:pt x="959" y="109"/>
                  <a:pt x="998" y="109"/>
                </a:cubicBezTo>
                <a:cubicBezTo>
                  <a:pt x="998" y="366"/>
                  <a:pt x="998" y="366"/>
                  <a:pt x="998" y="366"/>
                </a:cubicBezTo>
                <a:cubicBezTo>
                  <a:pt x="959" y="366"/>
                  <a:pt x="939" y="396"/>
                  <a:pt x="939" y="425"/>
                </a:cubicBezTo>
                <a:cubicBezTo>
                  <a:pt x="109" y="425"/>
                  <a:pt x="109" y="425"/>
                  <a:pt x="109" y="425"/>
                </a:cubicBezTo>
                <a:cubicBezTo>
                  <a:pt x="109" y="396"/>
                  <a:pt x="79" y="366"/>
                  <a:pt x="49" y="366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79" y="109"/>
                  <a:pt x="109" y="89"/>
                  <a:pt x="109" y="50"/>
                </a:cubicBezTo>
                <a:cubicBezTo>
                  <a:pt x="939" y="50"/>
                  <a:pt x="939" y="50"/>
                  <a:pt x="939" y="50"/>
                </a:cubicBezTo>
                <a:lnTo>
                  <a:pt x="939" y="0"/>
                </a:lnTo>
                <a:lnTo>
                  <a:pt x="939" y="0"/>
                </a:lnTo>
                <a:cubicBezTo>
                  <a:pt x="109" y="0"/>
                  <a:pt x="109" y="0"/>
                  <a:pt x="109" y="0"/>
                </a:cubicBezTo>
                <a:cubicBezTo>
                  <a:pt x="79" y="0"/>
                  <a:pt x="49" y="20"/>
                  <a:pt x="49" y="50"/>
                </a:cubicBezTo>
                <a:cubicBezTo>
                  <a:pt x="20" y="50"/>
                  <a:pt x="0" y="79"/>
                  <a:pt x="0" y="109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96"/>
                  <a:pt x="20" y="425"/>
                  <a:pt x="49" y="425"/>
                </a:cubicBezTo>
                <a:cubicBezTo>
                  <a:pt x="49" y="455"/>
                  <a:pt x="79" y="475"/>
                  <a:pt x="109" y="475"/>
                </a:cubicBezTo>
                <a:cubicBezTo>
                  <a:pt x="939" y="475"/>
                  <a:pt x="939" y="475"/>
                  <a:pt x="939" y="475"/>
                </a:cubicBezTo>
                <a:cubicBezTo>
                  <a:pt x="969" y="475"/>
                  <a:pt x="998" y="455"/>
                  <a:pt x="998" y="425"/>
                </a:cubicBezTo>
                <a:cubicBezTo>
                  <a:pt x="1028" y="425"/>
                  <a:pt x="1048" y="396"/>
                  <a:pt x="1048" y="366"/>
                </a:cubicBezTo>
                <a:cubicBezTo>
                  <a:pt x="1048" y="109"/>
                  <a:pt x="1048" y="109"/>
                  <a:pt x="1048" y="109"/>
                </a:cubicBezTo>
                <a:cubicBezTo>
                  <a:pt x="1048" y="79"/>
                  <a:pt x="1028" y="50"/>
                  <a:pt x="998" y="50"/>
                </a:cubicBezTo>
                <a:cubicBezTo>
                  <a:pt x="998" y="20"/>
                  <a:pt x="969" y="0"/>
                  <a:pt x="939" y="0"/>
                </a:cubicBezTo>
                <a:lnTo>
                  <a:pt x="939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64">
            <a:extLst>
              <a:ext uri="{FF2B5EF4-FFF2-40B4-BE49-F238E27FC236}">
                <a16:creationId xmlns:a16="http://schemas.microsoft.com/office/drawing/2014/main" id="{BED82FEB-308E-814D-AF21-26AF201B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66" y="6482219"/>
            <a:ext cx="414123" cy="615032"/>
          </a:xfrm>
          <a:custGeom>
            <a:avLst/>
            <a:gdLst>
              <a:gd name="T0" fmla="*/ 326 w 446"/>
              <a:gd name="T1" fmla="*/ 662 h 663"/>
              <a:gd name="T2" fmla="*/ 326 w 446"/>
              <a:gd name="T3" fmla="*/ 662 h 663"/>
              <a:gd name="T4" fmla="*/ 0 w 446"/>
              <a:gd name="T5" fmla="*/ 326 h 663"/>
              <a:gd name="T6" fmla="*/ 326 w 446"/>
              <a:gd name="T7" fmla="*/ 0 h 663"/>
              <a:gd name="T8" fmla="*/ 415 w 446"/>
              <a:gd name="T9" fmla="*/ 11 h 663"/>
              <a:gd name="T10" fmla="*/ 445 w 446"/>
              <a:gd name="T11" fmla="*/ 60 h 663"/>
              <a:gd name="T12" fmla="*/ 395 w 446"/>
              <a:gd name="T13" fmla="*/ 90 h 663"/>
              <a:gd name="T14" fmla="*/ 326 w 446"/>
              <a:gd name="T15" fmla="*/ 80 h 663"/>
              <a:gd name="T16" fmla="*/ 79 w 446"/>
              <a:gd name="T17" fmla="*/ 326 h 663"/>
              <a:gd name="T18" fmla="*/ 326 w 446"/>
              <a:gd name="T19" fmla="*/ 583 h 663"/>
              <a:gd name="T20" fmla="*/ 395 w 446"/>
              <a:gd name="T21" fmla="*/ 573 h 663"/>
              <a:gd name="T22" fmla="*/ 445 w 446"/>
              <a:gd name="T23" fmla="*/ 603 h 663"/>
              <a:gd name="T24" fmla="*/ 415 w 446"/>
              <a:gd name="T25" fmla="*/ 652 h 663"/>
              <a:gd name="T26" fmla="*/ 326 w 446"/>
              <a:gd name="T27" fmla="*/ 662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6" h="663">
                <a:moveTo>
                  <a:pt x="326" y="662"/>
                </a:moveTo>
                <a:lnTo>
                  <a:pt x="326" y="662"/>
                </a:lnTo>
                <a:cubicBezTo>
                  <a:pt x="148" y="662"/>
                  <a:pt x="0" y="513"/>
                  <a:pt x="0" y="326"/>
                </a:cubicBezTo>
                <a:cubicBezTo>
                  <a:pt x="0" y="149"/>
                  <a:pt x="148" y="0"/>
                  <a:pt x="326" y="0"/>
                </a:cubicBezTo>
                <a:cubicBezTo>
                  <a:pt x="356" y="0"/>
                  <a:pt x="385" y="0"/>
                  <a:pt x="415" y="11"/>
                </a:cubicBezTo>
                <a:cubicBezTo>
                  <a:pt x="435" y="11"/>
                  <a:pt x="445" y="30"/>
                  <a:pt x="445" y="60"/>
                </a:cubicBezTo>
                <a:cubicBezTo>
                  <a:pt x="435" y="80"/>
                  <a:pt x="415" y="90"/>
                  <a:pt x="395" y="90"/>
                </a:cubicBezTo>
                <a:cubicBezTo>
                  <a:pt x="375" y="80"/>
                  <a:pt x="346" y="80"/>
                  <a:pt x="326" y="80"/>
                </a:cubicBezTo>
                <a:cubicBezTo>
                  <a:pt x="188" y="80"/>
                  <a:pt x="79" y="188"/>
                  <a:pt x="79" y="326"/>
                </a:cubicBezTo>
                <a:cubicBezTo>
                  <a:pt x="79" y="464"/>
                  <a:pt x="188" y="583"/>
                  <a:pt x="326" y="583"/>
                </a:cubicBezTo>
                <a:cubicBezTo>
                  <a:pt x="346" y="583"/>
                  <a:pt x="375" y="573"/>
                  <a:pt x="395" y="573"/>
                </a:cubicBezTo>
                <a:cubicBezTo>
                  <a:pt x="415" y="563"/>
                  <a:pt x="435" y="583"/>
                  <a:pt x="445" y="603"/>
                </a:cubicBezTo>
                <a:cubicBezTo>
                  <a:pt x="445" y="622"/>
                  <a:pt x="435" y="642"/>
                  <a:pt x="415" y="652"/>
                </a:cubicBezTo>
                <a:cubicBezTo>
                  <a:pt x="385" y="652"/>
                  <a:pt x="356" y="662"/>
                  <a:pt x="326" y="6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65">
            <a:extLst>
              <a:ext uri="{FF2B5EF4-FFF2-40B4-BE49-F238E27FC236}">
                <a16:creationId xmlns:a16="http://schemas.microsoft.com/office/drawing/2014/main" id="{3F7BD6BC-D3F8-2F4C-BFA9-C54223A70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960" y="6679029"/>
            <a:ext cx="340316" cy="73804"/>
          </a:xfrm>
          <a:custGeom>
            <a:avLst/>
            <a:gdLst>
              <a:gd name="T0" fmla="*/ 326 w 366"/>
              <a:gd name="T1" fmla="*/ 79 h 80"/>
              <a:gd name="T2" fmla="*/ 326 w 366"/>
              <a:gd name="T3" fmla="*/ 79 h 80"/>
              <a:gd name="T4" fmla="*/ 39 w 366"/>
              <a:gd name="T5" fmla="*/ 79 h 80"/>
              <a:gd name="T6" fmla="*/ 0 w 366"/>
              <a:gd name="T7" fmla="*/ 40 h 80"/>
              <a:gd name="T8" fmla="*/ 39 w 366"/>
              <a:gd name="T9" fmla="*/ 0 h 80"/>
              <a:gd name="T10" fmla="*/ 326 w 366"/>
              <a:gd name="T11" fmla="*/ 0 h 80"/>
              <a:gd name="T12" fmla="*/ 365 w 366"/>
              <a:gd name="T13" fmla="*/ 40 h 80"/>
              <a:gd name="T14" fmla="*/ 326 w 366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6" h="80">
                <a:moveTo>
                  <a:pt x="326" y="79"/>
                </a:moveTo>
                <a:lnTo>
                  <a:pt x="326" y="79"/>
                </a:lnTo>
                <a:cubicBezTo>
                  <a:pt x="39" y="79"/>
                  <a:pt x="39" y="79"/>
                  <a:pt x="39" y="79"/>
                </a:cubicBezTo>
                <a:cubicBezTo>
                  <a:pt x="19" y="79"/>
                  <a:pt x="0" y="69"/>
                  <a:pt x="0" y="40"/>
                </a:cubicBezTo>
                <a:cubicBezTo>
                  <a:pt x="0" y="20"/>
                  <a:pt x="19" y="0"/>
                  <a:pt x="39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56" y="0"/>
                  <a:pt x="365" y="20"/>
                  <a:pt x="365" y="40"/>
                </a:cubicBezTo>
                <a:cubicBezTo>
                  <a:pt x="365" y="69"/>
                  <a:pt x="356" y="79"/>
                  <a:pt x="326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66">
            <a:extLst>
              <a:ext uri="{FF2B5EF4-FFF2-40B4-BE49-F238E27FC236}">
                <a16:creationId xmlns:a16="http://schemas.microsoft.com/office/drawing/2014/main" id="{E904B8D6-1F00-8641-8B5D-787272FF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960" y="6814335"/>
            <a:ext cx="340316" cy="73804"/>
          </a:xfrm>
          <a:custGeom>
            <a:avLst/>
            <a:gdLst>
              <a:gd name="T0" fmla="*/ 326 w 366"/>
              <a:gd name="T1" fmla="*/ 79 h 80"/>
              <a:gd name="T2" fmla="*/ 326 w 366"/>
              <a:gd name="T3" fmla="*/ 79 h 80"/>
              <a:gd name="T4" fmla="*/ 39 w 366"/>
              <a:gd name="T5" fmla="*/ 79 h 80"/>
              <a:gd name="T6" fmla="*/ 0 w 366"/>
              <a:gd name="T7" fmla="*/ 40 h 80"/>
              <a:gd name="T8" fmla="*/ 39 w 366"/>
              <a:gd name="T9" fmla="*/ 0 h 80"/>
              <a:gd name="T10" fmla="*/ 326 w 366"/>
              <a:gd name="T11" fmla="*/ 0 h 80"/>
              <a:gd name="T12" fmla="*/ 365 w 366"/>
              <a:gd name="T13" fmla="*/ 40 h 80"/>
              <a:gd name="T14" fmla="*/ 326 w 366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6" h="80">
                <a:moveTo>
                  <a:pt x="326" y="79"/>
                </a:moveTo>
                <a:lnTo>
                  <a:pt x="326" y="79"/>
                </a:lnTo>
                <a:cubicBezTo>
                  <a:pt x="39" y="79"/>
                  <a:pt x="39" y="79"/>
                  <a:pt x="39" y="79"/>
                </a:cubicBezTo>
                <a:cubicBezTo>
                  <a:pt x="19" y="79"/>
                  <a:pt x="0" y="70"/>
                  <a:pt x="0" y="40"/>
                </a:cubicBezTo>
                <a:cubicBezTo>
                  <a:pt x="0" y="20"/>
                  <a:pt x="19" y="0"/>
                  <a:pt x="39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56" y="0"/>
                  <a:pt x="365" y="20"/>
                  <a:pt x="365" y="40"/>
                </a:cubicBezTo>
                <a:cubicBezTo>
                  <a:pt x="365" y="70"/>
                  <a:pt x="356" y="79"/>
                  <a:pt x="326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67">
            <a:extLst>
              <a:ext uri="{FF2B5EF4-FFF2-40B4-BE49-F238E27FC236}">
                <a16:creationId xmlns:a16="http://schemas.microsoft.com/office/drawing/2014/main" id="{6132D607-4CCF-BF44-BF19-CCCD0055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188" y="4354208"/>
            <a:ext cx="303416" cy="295215"/>
          </a:xfrm>
          <a:custGeom>
            <a:avLst/>
            <a:gdLst>
              <a:gd name="T0" fmla="*/ 277 w 327"/>
              <a:gd name="T1" fmla="*/ 316 h 317"/>
              <a:gd name="T2" fmla="*/ 277 w 327"/>
              <a:gd name="T3" fmla="*/ 316 h 317"/>
              <a:gd name="T4" fmla="*/ 257 w 327"/>
              <a:gd name="T5" fmla="*/ 306 h 317"/>
              <a:gd name="T6" fmla="*/ 20 w 327"/>
              <a:gd name="T7" fmla="*/ 69 h 317"/>
              <a:gd name="T8" fmla="*/ 20 w 327"/>
              <a:gd name="T9" fmla="*/ 19 h 317"/>
              <a:gd name="T10" fmla="*/ 79 w 327"/>
              <a:gd name="T11" fmla="*/ 19 h 317"/>
              <a:gd name="T12" fmla="*/ 306 w 327"/>
              <a:gd name="T13" fmla="*/ 247 h 317"/>
              <a:gd name="T14" fmla="*/ 306 w 327"/>
              <a:gd name="T15" fmla="*/ 306 h 317"/>
              <a:gd name="T16" fmla="*/ 277 w 327"/>
              <a:gd name="T17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317">
                <a:moveTo>
                  <a:pt x="277" y="316"/>
                </a:moveTo>
                <a:lnTo>
                  <a:pt x="277" y="316"/>
                </a:lnTo>
                <a:cubicBezTo>
                  <a:pt x="267" y="316"/>
                  <a:pt x="257" y="316"/>
                  <a:pt x="257" y="306"/>
                </a:cubicBezTo>
                <a:cubicBezTo>
                  <a:pt x="20" y="69"/>
                  <a:pt x="20" y="69"/>
                  <a:pt x="20" y="69"/>
                </a:cubicBezTo>
                <a:cubicBezTo>
                  <a:pt x="0" y="59"/>
                  <a:pt x="0" y="29"/>
                  <a:pt x="20" y="19"/>
                </a:cubicBezTo>
                <a:cubicBezTo>
                  <a:pt x="39" y="0"/>
                  <a:pt x="59" y="0"/>
                  <a:pt x="79" y="19"/>
                </a:cubicBezTo>
                <a:cubicBezTo>
                  <a:pt x="306" y="247"/>
                  <a:pt x="306" y="247"/>
                  <a:pt x="306" y="247"/>
                </a:cubicBezTo>
                <a:cubicBezTo>
                  <a:pt x="326" y="266"/>
                  <a:pt x="326" y="286"/>
                  <a:pt x="306" y="306"/>
                </a:cubicBezTo>
                <a:cubicBezTo>
                  <a:pt x="306" y="316"/>
                  <a:pt x="296" y="316"/>
                  <a:pt x="277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68">
            <a:extLst>
              <a:ext uri="{FF2B5EF4-FFF2-40B4-BE49-F238E27FC236}">
                <a16:creationId xmlns:a16="http://schemas.microsoft.com/office/drawing/2014/main" id="{5C7E309C-AEA8-F849-ACB0-C24F3B5E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99" y="4354208"/>
            <a:ext cx="295215" cy="295215"/>
          </a:xfrm>
          <a:custGeom>
            <a:avLst/>
            <a:gdLst>
              <a:gd name="T0" fmla="*/ 40 w 317"/>
              <a:gd name="T1" fmla="*/ 316 h 317"/>
              <a:gd name="T2" fmla="*/ 40 w 317"/>
              <a:gd name="T3" fmla="*/ 316 h 317"/>
              <a:gd name="T4" fmla="*/ 20 w 317"/>
              <a:gd name="T5" fmla="*/ 306 h 317"/>
              <a:gd name="T6" fmla="*/ 20 w 317"/>
              <a:gd name="T7" fmla="*/ 247 h 317"/>
              <a:gd name="T8" fmla="*/ 247 w 317"/>
              <a:gd name="T9" fmla="*/ 19 h 317"/>
              <a:gd name="T10" fmla="*/ 306 w 317"/>
              <a:gd name="T11" fmla="*/ 19 h 317"/>
              <a:gd name="T12" fmla="*/ 306 w 317"/>
              <a:gd name="T13" fmla="*/ 79 h 317"/>
              <a:gd name="T14" fmla="*/ 69 w 317"/>
              <a:gd name="T15" fmla="*/ 306 h 317"/>
              <a:gd name="T16" fmla="*/ 40 w 317"/>
              <a:gd name="T17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317">
                <a:moveTo>
                  <a:pt x="40" y="316"/>
                </a:moveTo>
                <a:lnTo>
                  <a:pt x="40" y="316"/>
                </a:lnTo>
                <a:cubicBezTo>
                  <a:pt x="30" y="316"/>
                  <a:pt x="20" y="316"/>
                  <a:pt x="20" y="306"/>
                </a:cubicBezTo>
                <a:cubicBezTo>
                  <a:pt x="0" y="286"/>
                  <a:pt x="0" y="266"/>
                  <a:pt x="20" y="247"/>
                </a:cubicBezTo>
                <a:cubicBezTo>
                  <a:pt x="247" y="19"/>
                  <a:pt x="247" y="19"/>
                  <a:pt x="247" y="19"/>
                </a:cubicBezTo>
                <a:cubicBezTo>
                  <a:pt x="257" y="0"/>
                  <a:pt x="287" y="0"/>
                  <a:pt x="306" y="19"/>
                </a:cubicBezTo>
                <a:cubicBezTo>
                  <a:pt x="316" y="39"/>
                  <a:pt x="316" y="59"/>
                  <a:pt x="306" y="79"/>
                </a:cubicBezTo>
                <a:cubicBezTo>
                  <a:pt x="69" y="306"/>
                  <a:pt x="69" y="306"/>
                  <a:pt x="69" y="306"/>
                </a:cubicBezTo>
                <a:cubicBezTo>
                  <a:pt x="69" y="316"/>
                  <a:pt x="59" y="316"/>
                  <a:pt x="40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69">
            <a:extLst>
              <a:ext uri="{FF2B5EF4-FFF2-40B4-BE49-F238E27FC236}">
                <a16:creationId xmlns:a16="http://schemas.microsoft.com/office/drawing/2014/main" id="{A936C7CC-F8D7-6248-8B83-F89BAF15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99" y="4571521"/>
            <a:ext cx="82004" cy="405920"/>
          </a:xfrm>
          <a:custGeom>
            <a:avLst/>
            <a:gdLst>
              <a:gd name="T0" fmla="*/ 40 w 90"/>
              <a:gd name="T1" fmla="*/ 435 h 436"/>
              <a:gd name="T2" fmla="*/ 40 w 90"/>
              <a:gd name="T3" fmla="*/ 435 h 436"/>
              <a:gd name="T4" fmla="*/ 0 w 90"/>
              <a:gd name="T5" fmla="*/ 385 h 436"/>
              <a:gd name="T6" fmla="*/ 0 w 90"/>
              <a:gd name="T7" fmla="*/ 39 h 436"/>
              <a:gd name="T8" fmla="*/ 40 w 90"/>
              <a:gd name="T9" fmla="*/ 0 h 436"/>
              <a:gd name="T10" fmla="*/ 40 w 90"/>
              <a:gd name="T11" fmla="*/ 0 h 436"/>
              <a:gd name="T12" fmla="*/ 89 w 90"/>
              <a:gd name="T13" fmla="*/ 39 h 436"/>
              <a:gd name="T14" fmla="*/ 89 w 90"/>
              <a:gd name="T15" fmla="*/ 385 h 436"/>
              <a:gd name="T16" fmla="*/ 40 w 90"/>
              <a:gd name="T1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436">
                <a:moveTo>
                  <a:pt x="40" y="435"/>
                </a:moveTo>
                <a:lnTo>
                  <a:pt x="40" y="435"/>
                </a:lnTo>
                <a:cubicBezTo>
                  <a:pt x="20" y="435"/>
                  <a:pt x="0" y="415"/>
                  <a:pt x="0" y="38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20" y="0"/>
                  <a:pt x="40" y="0"/>
                </a:cubicBezTo>
                <a:lnTo>
                  <a:pt x="40" y="0"/>
                </a:lnTo>
                <a:cubicBezTo>
                  <a:pt x="69" y="0"/>
                  <a:pt x="89" y="20"/>
                  <a:pt x="89" y="39"/>
                </a:cubicBezTo>
                <a:cubicBezTo>
                  <a:pt x="89" y="385"/>
                  <a:pt x="89" y="385"/>
                  <a:pt x="89" y="385"/>
                </a:cubicBezTo>
                <a:cubicBezTo>
                  <a:pt x="89" y="415"/>
                  <a:pt x="69" y="435"/>
                  <a:pt x="40" y="4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70">
            <a:extLst>
              <a:ext uri="{FF2B5EF4-FFF2-40B4-BE49-F238E27FC236}">
                <a16:creationId xmlns:a16="http://schemas.microsoft.com/office/drawing/2014/main" id="{0FF647A6-D991-4140-8B69-5A55ADF8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093" y="4682225"/>
            <a:ext cx="287015" cy="73804"/>
          </a:xfrm>
          <a:custGeom>
            <a:avLst/>
            <a:gdLst>
              <a:gd name="T0" fmla="*/ 267 w 308"/>
              <a:gd name="T1" fmla="*/ 79 h 80"/>
              <a:gd name="T2" fmla="*/ 267 w 308"/>
              <a:gd name="T3" fmla="*/ 79 h 80"/>
              <a:gd name="T4" fmla="*/ 40 w 308"/>
              <a:gd name="T5" fmla="*/ 79 h 80"/>
              <a:gd name="T6" fmla="*/ 0 w 308"/>
              <a:gd name="T7" fmla="*/ 40 h 80"/>
              <a:gd name="T8" fmla="*/ 40 w 308"/>
              <a:gd name="T9" fmla="*/ 0 h 80"/>
              <a:gd name="T10" fmla="*/ 267 w 308"/>
              <a:gd name="T11" fmla="*/ 0 h 80"/>
              <a:gd name="T12" fmla="*/ 307 w 308"/>
              <a:gd name="T13" fmla="*/ 40 h 80"/>
              <a:gd name="T14" fmla="*/ 267 w 308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80">
                <a:moveTo>
                  <a:pt x="267" y="79"/>
                </a:moveTo>
                <a:lnTo>
                  <a:pt x="267" y="79"/>
                </a:lnTo>
                <a:cubicBezTo>
                  <a:pt x="40" y="79"/>
                  <a:pt x="40" y="79"/>
                  <a:pt x="40" y="79"/>
                </a:cubicBezTo>
                <a:cubicBezTo>
                  <a:pt x="10" y="79"/>
                  <a:pt x="0" y="60"/>
                  <a:pt x="0" y="40"/>
                </a:cubicBezTo>
                <a:cubicBezTo>
                  <a:pt x="0" y="20"/>
                  <a:pt x="10" y="0"/>
                  <a:pt x="40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87" y="0"/>
                  <a:pt x="307" y="20"/>
                  <a:pt x="307" y="40"/>
                </a:cubicBezTo>
                <a:cubicBezTo>
                  <a:pt x="307" y="60"/>
                  <a:pt x="287" y="79"/>
                  <a:pt x="267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71">
            <a:extLst>
              <a:ext uri="{FF2B5EF4-FFF2-40B4-BE49-F238E27FC236}">
                <a16:creationId xmlns:a16="http://schemas.microsoft.com/office/drawing/2014/main" id="{0DF034AE-94FC-3D47-A63D-CAFBADE1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093" y="4792932"/>
            <a:ext cx="287015" cy="73804"/>
          </a:xfrm>
          <a:custGeom>
            <a:avLst/>
            <a:gdLst>
              <a:gd name="T0" fmla="*/ 267 w 308"/>
              <a:gd name="T1" fmla="*/ 79 h 80"/>
              <a:gd name="T2" fmla="*/ 267 w 308"/>
              <a:gd name="T3" fmla="*/ 79 h 80"/>
              <a:gd name="T4" fmla="*/ 40 w 308"/>
              <a:gd name="T5" fmla="*/ 79 h 80"/>
              <a:gd name="T6" fmla="*/ 0 w 308"/>
              <a:gd name="T7" fmla="*/ 39 h 80"/>
              <a:gd name="T8" fmla="*/ 40 w 308"/>
              <a:gd name="T9" fmla="*/ 0 h 80"/>
              <a:gd name="T10" fmla="*/ 267 w 308"/>
              <a:gd name="T11" fmla="*/ 0 h 80"/>
              <a:gd name="T12" fmla="*/ 307 w 308"/>
              <a:gd name="T13" fmla="*/ 39 h 80"/>
              <a:gd name="T14" fmla="*/ 267 w 308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80">
                <a:moveTo>
                  <a:pt x="267" y="79"/>
                </a:moveTo>
                <a:lnTo>
                  <a:pt x="267" y="79"/>
                </a:lnTo>
                <a:cubicBezTo>
                  <a:pt x="40" y="79"/>
                  <a:pt x="40" y="79"/>
                  <a:pt x="40" y="79"/>
                </a:cubicBezTo>
                <a:cubicBezTo>
                  <a:pt x="10" y="79"/>
                  <a:pt x="0" y="59"/>
                  <a:pt x="0" y="39"/>
                </a:cubicBezTo>
                <a:cubicBezTo>
                  <a:pt x="0" y="20"/>
                  <a:pt x="10" y="0"/>
                  <a:pt x="40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87" y="0"/>
                  <a:pt x="307" y="20"/>
                  <a:pt x="307" y="39"/>
                </a:cubicBezTo>
                <a:cubicBezTo>
                  <a:pt x="307" y="59"/>
                  <a:pt x="287" y="79"/>
                  <a:pt x="267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72">
            <a:extLst>
              <a:ext uri="{FF2B5EF4-FFF2-40B4-BE49-F238E27FC236}">
                <a16:creationId xmlns:a16="http://schemas.microsoft.com/office/drawing/2014/main" id="{FE5DCD4C-DCAA-3143-92C7-194E63E2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142" y="10709535"/>
            <a:ext cx="615032" cy="627334"/>
          </a:xfrm>
          <a:custGeom>
            <a:avLst/>
            <a:gdLst>
              <a:gd name="T0" fmla="*/ 40 w 663"/>
              <a:gd name="T1" fmla="*/ 672 h 673"/>
              <a:gd name="T2" fmla="*/ 40 w 663"/>
              <a:gd name="T3" fmla="*/ 672 h 673"/>
              <a:gd name="T4" fmla="*/ 10 w 663"/>
              <a:gd name="T5" fmla="*/ 662 h 673"/>
              <a:gd name="T6" fmla="*/ 10 w 663"/>
              <a:gd name="T7" fmla="*/ 603 h 673"/>
              <a:gd name="T8" fmla="*/ 593 w 663"/>
              <a:gd name="T9" fmla="*/ 20 h 673"/>
              <a:gd name="T10" fmla="*/ 653 w 663"/>
              <a:gd name="T11" fmla="*/ 20 h 673"/>
              <a:gd name="T12" fmla="*/ 653 w 663"/>
              <a:gd name="T13" fmla="*/ 79 h 673"/>
              <a:gd name="T14" fmla="*/ 69 w 663"/>
              <a:gd name="T15" fmla="*/ 662 h 673"/>
              <a:gd name="T16" fmla="*/ 40 w 663"/>
              <a:gd name="T1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3" h="673">
                <a:moveTo>
                  <a:pt x="40" y="672"/>
                </a:moveTo>
                <a:lnTo>
                  <a:pt x="40" y="672"/>
                </a:lnTo>
                <a:cubicBezTo>
                  <a:pt x="30" y="672"/>
                  <a:pt x="20" y="662"/>
                  <a:pt x="10" y="662"/>
                </a:cubicBezTo>
                <a:cubicBezTo>
                  <a:pt x="0" y="642"/>
                  <a:pt x="0" y="613"/>
                  <a:pt x="10" y="603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613" y="0"/>
                  <a:pt x="633" y="0"/>
                  <a:pt x="653" y="20"/>
                </a:cubicBezTo>
                <a:cubicBezTo>
                  <a:pt x="662" y="39"/>
                  <a:pt x="662" y="59"/>
                  <a:pt x="653" y="79"/>
                </a:cubicBezTo>
                <a:cubicBezTo>
                  <a:pt x="69" y="662"/>
                  <a:pt x="69" y="662"/>
                  <a:pt x="69" y="662"/>
                </a:cubicBezTo>
                <a:cubicBezTo>
                  <a:pt x="60" y="662"/>
                  <a:pt x="50" y="672"/>
                  <a:pt x="40" y="6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73">
            <a:extLst>
              <a:ext uri="{FF2B5EF4-FFF2-40B4-BE49-F238E27FC236}">
                <a16:creationId xmlns:a16="http://schemas.microsoft.com/office/drawing/2014/main" id="{13AD5D42-5DB4-AD48-9E31-F99CC80E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941" y="10701335"/>
            <a:ext cx="241911" cy="241914"/>
          </a:xfrm>
          <a:custGeom>
            <a:avLst/>
            <a:gdLst>
              <a:gd name="T0" fmla="*/ 129 w 258"/>
              <a:gd name="T1" fmla="*/ 59 h 258"/>
              <a:gd name="T2" fmla="*/ 129 w 258"/>
              <a:gd name="T3" fmla="*/ 59 h 258"/>
              <a:gd name="T4" fmla="*/ 198 w 258"/>
              <a:gd name="T5" fmla="*/ 128 h 258"/>
              <a:gd name="T6" fmla="*/ 129 w 258"/>
              <a:gd name="T7" fmla="*/ 207 h 258"/>
              <a:gd name="T8" fmla="*/ 50 w 258"/>
              <a:gd name="T9" fmla="*/ 128 h 258"/>
              <a:gd name="T10" fmla="*/ 129 w 258"/>
              <a:gd name="T11" fmla="*/ 59 h 258"/>
              <a:gd name="T12" fmla="*/ 129 w 258"/>
              <a:gd name="T13" fmla="*/ 0 h 258"/>
              <a:gd name="T14" fmla="*/ 129 w 258"/>
              <a:gd name="T15" fmla="*/ 0 h 258"/>
              <a:gd name="T16" fmla="*/ 0 w 258"/>
              <a:gd name="T17" fmla="*/ 128 h 258"/>
              <a:gd name="T18" fmla="*/ 129 w 258"/>
              <a:gd name="T19" fmla="*/ 257 h 258"/>
              <a:gd name="T20" fmla="*/ 257 w 258"/>
              <a:gd name="T21" fmla="*/ 128 h 258"/>
              <a:gd name="T22" fmla="*/ 129 w 258"/>
              <a:gd name="T23" fmla="*/ 0 h 258"/>
              <a:gd name="T24" fmla="*/ 129 w 258"/>
              <a:gd name="T25" fmla="*/ 5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8" h="258">
                <a:moveTo>
                  <a:pt x="129" y="59"/>
                </a:moveTo>
                <a:lnTo>
                  <a:pt x="129" y="59"/>
                </a:lnTo>
                <a:cubicBezTo>
                  <a:pt x="168" y="59"/>
                  <a:pt x="198" y="89"/>
                  <a:pt x="198" y="128"/>
                </a:cubicBezTo>
                <a:cubicBezTo>
                  <a:pt x="198" y="168"/>
                  <a:pt x="168" y="207"/>
                  <a:pt x="129" y="207"/>
                </a:cubicBezTo>
                <a:cubicBezTo>
                  <a:pt x="89" y="207"/>
                  <a:pt x="50" y="168"/>
                  <a:pt x="50" y="128"/>
                </a:cubicBezTo>
                <a:cubicBezTo>
                  <a:pt x="50" y="89"/>
                  <a:pt x="89" y="59"/>
                  <a:pt x="129" y="59"/>
                </a:cubicBezTo>
                <a:lnTo>
                  <a:pt x="129" y="0"/>
                </a:lnTo>
                <a:lnTo>
                  <a:pt x="129" y="0"/>
                </a:lnTo>
                <a:cubicBezTo>
                  <a:pt x="50" y="0"/>
                  <a:pt x="0" y="59"/>
                  <a:pt x="0" y="128"/>
                </a:cubicBezTo>
                <a:cubicBezTo>
                  <a:pt x="0" y="198"/>
                  <a:pt x="50" y="257"/>
                  <a:pt x="129" y="257"/>
                </a:cubicBezTo>
                <a:cubicBezTo>
                  <a:pt x="198" y="257"/>
                  <a:pt x="257" y="198"/>
                  <a:pt x="257" y="128"/>
                </a:cubicBezTo>
                <a:cubicBezTo>
                  <a:pt x="257" y="59"/>
                  <a:pt x="198" y="0"/>
                  <a:pt x="129" y="0"/>
                </a:cubicBezTo>
                <a:lnTo>
                  <a:pt x="129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74">
            <a:extLst>
              <a:ext uri="{FF2B5EF4-FFF2-40B4-BE49-F238E27FC236}">
                <a16:creationId xmlns:a16="http://schemas.microsoft.com/office/drawing/2014/main" id="{9D08F546-C496-2042-9F56-975838A2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861" y="11107257"/>
            <a:ext cx="241914" cy="241911"/>
          </a:xfrm>
          <a:custGeom>
            <a:avLst/>
            <a:gdLst>
              <a:gd name="T0" fmla="*/ 129 w 258"/>
              <a:gd name="T1" fmla="*/ 59 h 258"/>
              <a:gd name="T2" fmla="*/ 129 w 258"/>
              <a:gd name="T3" fmla="*/ 59 h 258"/>
              <a:gd name="T4" fmla="*/ 198 w 258"/>
              <a:gd name="T5" fmla="*/ 128 h 258"/>
              <a:gd name="T6" fmla="*/ 129 w 258"/>
              <a:gd name="T7" fmla="*/ 207 h 258"/>
              <a:gd name="T8" fmla="*/ 59 w 258"/>
              <a:gd name="T9" fmla="*/ 128 h 258"/>
              <a:gd name="T10" fmla="*/ 129 w 258"/>
              <a:gd name="T11" fmla="*/ 59 h 258"/>
              <a:gd name="T12" fmla="*/ 129 w 258"/>
              <a:gd name="T13" fmla="*/ 0 h 258"/>
              <a:gd name="T14" fmla="*/ 129 w 258"/>
              <a:gd name="T15" fmla="*/ 0 h 258"/>
              <a:gd name="T16" fmla="*/ 0 w 258"/>
              <a:gd name="T17" fmla="*/ 128 h 258"/>
              <a:gd name="T18" fmla="*/ 129 w 258"/>
              <a:gd name="T19" fmla="*/ 257 h 258"/>
              <a:gd name="T20" fmla="*/ 257 w 258"/>
              <a:gd name="T21" fmla="*/ 128 h 258"/>
              <a:gd name="T22" fmla="*/ 129 w 258"/>
              <a:gd name="T23" fmla="*/ 0 h 258"/>
              <a:gd name="T24" fmla="*/ 129 w 258"/>
              <a:gd name="T25" fmla="*/ 5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8" h="258">
                <a:moveTo>
                  <a:pt x="129" y="59"/>
                </a:moveTo>
                <a:lnTo>
                  <a:pt x="129" y="59"/>
                </a:lnTo>
                <a:cubicBezTo>
                  <a:pt x="168" y="59"/>
                  <a:pt x="198" y="89"/>
                  <a:pt x="198" y="128"/>
                </a:cubicBezTo>
                <a:cubicBezTo>
                  <a:pt x="198" y="168"/>
                  <a:pt x="168" y="207"/>
                  <a:pt x="129" y="207"/>
                </a:cubicBezTo>
                <a:cubicBezTo>
                  <a:pt x="89" y="207"/>
                  <a:pt x="59" y="168"/>
                  <a:pt x="59" y="128"/>
                </a:cubicBezTo>
                <a:cubicBezTo>
                  <a:pt x="59" y="89"/>
                  <a:pt x="89" y="59"/>
                  <a:pt x="129" y="59"/>
                </a:cubicBezTo>
                <a:lnTo>
                  <a:pt x="129" y="0"/>
                </a:lnTo>
                <a:lnTo>
                  <a:pt x="129" y="0"/>
                </a:lnTo>
                <a:cubicBezTo>
                  <a:pt x="59" y="0"/>
                  <a:pt x="0" y="59"/>
                  <a:pt x="0" y="128"/>
                </a:cubicBezTo>
                <a:cubicBezTo>
                  <a:pt x="0" y="207"/>
                  <a:pt x="59" y="257"/>
                  <a:pt x="129" y="257"/>
                </a:cubicBezTo>
                <a:cubicBezTo>
                  <a:pt x="198" y="257"/>
                  <a:pt x="257" y="207"/>
                  <a:pt x="257" y="128"/>
                </a:cubicBezTo>
                <a:cubicBezTo>
                  <a:pt x="257" y="59"/>
                  <a:pt x="198" y="0"/>
                  <a:pt x="129" y="0"/>
                </a:cubicBezTo>
                <a:lnTo>
                  <a:pt x="129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DEB4C5-EE4E-E246-A8DF-C4B551C67862}"/>
              </a:ext>
            </a:extLst>
          </p:cNvPr>
          <p:cNvGrpSpPr/>
          <p:nvPr/>
        </p:nvGrpSpPr>
        <p:grpSpPr>
          <a:xfrm>
            <a:off x="4257275" y="1761465"/>
            <a:ext cx="4632666" cy="1455380"/>
            <a:chOff x="15890829" y="1216251"/>
            <a:chExt cx="4632666" cy="1455380"/>
          </a:xfrm>
        </p:grpSpPr>
        <p:sp>
          <p:nvSpPr>
            <p:cNvPr id="45" name="CuadroTexto 228">
              <a:extLst>
                <a:ext uri="{FF2B5EF4-FFF2-40B4-BE49-F238E27FC236}">
                  <a16:creationId xmlns:a16="http://schemas.microsoft.com/office/drawing/2014/main" id="{05DC8947-C994-D942-B0F1-45EBEA0AC8E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CA2410-458F-7144-9DC8-55094F78E96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E5C416-D979-2C47-B96A-A00FD751469E}"/>
              </a:ext>
            </a:extLst>
          </p:cNvPr>
          <p:cNvGrpSpPr/>
          <p:nvPr/>
        </p:nvGrpSpPr>
        <p:grpSpPr>
          <a:xfrm>
            <a:off x="4494642" y="3896629"/>
            <a:ext cx="4632666" cy="1455380"/>
            <a:chOff x="15890829" y="1216251"/>
            <a:chExt cx="4632666" cy="1455380"/>
          </a:xfrm>
        </p:grpSpPr>
        <p:sp>
          <p:nvSpPr>
            <p:cNvPr id="48" name="CuadroTexto 228">
              <a:extLst>
                <a:ext uri="{FF2B5EF4-FFF2-40B4-BE49-F238E27FC236}">
                  <a16:creationId xmlns:a16="http://schemas.microsoft.com/office/drawing/2014/main" id="{FD72CC23-2B63-ED48-87B3-B95F8CC3DA8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A6D35B-85AE-8C48-8B00-9614725C342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354EEF-EC95-DC44-A00D-180FC676AC16}"/>
              </a:ext>
            </a:extLst>
          </p:cNvPr>
          <p:cNvGrpSpPr/>
          <p:nvPr/>
        </p:nvGrpSpPr>
        <p:grpSpPr>
          <a:xfrm>
            <a:off x="4938043" y="6059994"/>
            <a:ext cx="3878547" cy="1455380"/>
            <a:chOff x="15890829" y="1216251"/>
            <a:chExt cx="3878547" cy="1455380"/>
          </a:xfrm>
        </p:grpSpPr>
        <p:sp>
          <p:nvSpPr>
            <p:cNvPr id="51" name="CuadroTexto 228">
              <a:extLst>
                <a:ext uri="{FF2B5EF4-FFF2-40B4-BE49-F238E27FC236}">
                  <a16:creationId xmlns:a16="http://schemas.microsoft.com/office/drawing/2014/main" id="{D96C2C7C-25EC-D143-AE51-AA4E2C516D7A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32B021C-57B9-FD4B-BD00-277CD7D322FB}"/>
                </a:ext>
              </a:extLst>
            </p:cNvPr>
            <p:cNvSpPr/>
            <p:nvPr/>
          </p:nvSpPr>
          <p:spPr>
            <a:xfrm>
              <a:off x="15890829" y="1840634"/>
              <a:ext cx="3878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EA6818-9536-D84B-A798-4AD51D450014}"/>
              </a:ext>
            </a:extLst>
          </p:cNvPr>
          <p:cNvGrpSpPr/>
          <p:nvPr/>
        </p:nvGrpSpPr>
        <p:grpSpPr>
          <a:xfrm>
            <a:off x="5132349" y="8183903"/>
            <a:ext cx="3878547" cy="1455380"/>
            <a:chOff x="15890829" y="1216251"/>
            <a:chExt cx="3878547" cy="1455380"/>
          </a:xfrm>
        </p:grpSpPr>
        <p:sp>
          <p:nvSpPr>
            <p:cNvPr id="54" name="CuadroTexto 228">
              <a:extLst>
                <a:ext uri="{FF2B5EF4-FFF2-40B4-BE49-F238E27FC236}">
                  <a16:creationId xmlns:a16="http://schemas.microsoft.com/office/drawing/2014/main" id="{055E2959-E7B5-C945-B9E6-052F304ACCDA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7052CC-4626-4544-A1DE-5BD48649711B}"/>
                </a:ext>
              </a:extLst>
            </p:cNvPr>
            <p:cNvSpPr/>
            <p:nvPr/>
          </p:nvSpPr>
          <p:spPr>
            <a:xfrm>
              <a:off x="15890829" y="1840634"/>
              <a:ext cx="3878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46CD94-F36B-2344-9DB4-1528D3925210}"/>
              </a:ext>
            </a:extLst>
          </p:cNvPr>
          <p:cNvGrpSpPr/>
          <p:nvPr/>
        </p:nvGrpSpPr>
        <p:grpSpPr>
          <a:xfrm>
            <a:off x="5052655" y="10295512"/>
            <a:ext cx="3878547" cy="1455380"/>
            <a:chOff x="15890829" y="1216251"/>
            <a:chExt cx="3878547" cy="1455380"/>
          </a:xfrm>
        </p:grpSpPr>
        <p:sp>
          <p:nvSpPr>
            <p:cNvPr id="57" name="CuadroTexto 228">
              <a:extLst>
                <a:ext uri="{FF2B5EF4-FFF2-40B4-BE49-F238E27FC236}">
                  <a16:creationId xmlns:a16="http://schemas.microsoft.com/office/drawing/2014/main" id="{CCCAB0BE-BFC4-A04C-9E0A-69E65D1570C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797AB9-DEC0-554C-B5F0-962ED9D933ED}"/>
                </a:ext>
              </a:extLst>
            </p:cNvPr>
            <p:cNvSpPr/>
            <p:nvPr/>
          </p:nvSpPr>
          <p:spPr>
            <a:xfrm>
              <a:off x="15890829" y="1840634"/>
              <a:ext cx="38785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71">
            <a:extLst>
              <a:ext uri="{FF2B5EF4-FFF2-40B4-BE49-F238E27FC236}">
                <a16:creationId xmlns:a16="http://schemas.microsoft.com/office/drawing/2014/main" id="{6ED113FE-8E2D-0240-985D-ED672CBC3C04}"/>
              </a:ext>
            </a:extLst>
          </p:cNvPr>
          <p:cNvGrpSpPr/>
          <p:nvPr/>
        </p:nvGrpSpPr>
        <p:grpSpPr>
          <a:xfrm>
            <a:off x="15625744" y="4139191"/>
            <a:ext cx="5982437" cy="4716592"/>
            <a:chOff x="2232442" y="3643574"/>
            <a:chExt cx="5982437" cy="4716592"/>
          </a:xfrm>
        </p:grpSpPr>
        <p:sp>
          <p:nvSpPr>
            <p:cNvPr id="60" name="CuadroTexto 598">
              <a:extLst>
                <a:ext uri="{FF2B5EF4-FFF2-40B4-BE49-F238E27FC236}">
                  <a16:creationId xmlns:a16="http://schemas.microsoft.com/office/drawing/2014/main" id="{048333D3-7BD0-4644-8E34-F5599CBD9D5F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1" name="CuadroTexto 599">
              <a:extLst>
                <a:ext uri="{FF2B5EF4-FFF2-40B4-BE49-F238E27FC236}">
                  <a16:creationId xmlns:a16="http://schemas.microsoft.com/office/drawing/2014/main" id="{E1EA6F16-C474-0D4C-BB9F-3B06EEB5E124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">
            <a:extLst>
              <a:ext uri="{FF2B5EF4-FFF2-40B4-BE49-F238E27FC236}">
                <a16:creationId xmlns:a16="http://schemas.microsoft.com/office/drawing/2014/main" id="{375E8C50-EAFA-BE4F-86B8-CF0F3529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4079" y="5158660"/>
            <a:ext cx="7136290" cy="857283"/>
          </a:xfrm>
          <a:custGeom>
            <a:avLst/>
            <a:gdLst>
              <a:gd name="T0" fmla="*/ 0 w 6789"/>
              <a:gd name="T1" fmla="*/ 0 h 814"/>
              <a:gd name="T2" fmla="*/ 6788 w 6789"/>
              <a:gd name="T3" fmla="*/ 0 h 814"/>
              <a:gd name="T4" fmla="*/ 6788 w 6789"/>
              <a:gd name="T5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89" h="814">
                <a:moveTo>
                  <a:pt x="0" y="0"/>
                </a:moveTo>
                <a:lnTo>
                  <a:pt x="6788" y="0"/>
                </a:lnTo>
                <a:lnTo>
                  <a:pt x="6788" y="813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CA7B4252-2B57-4A4B-B566-7CA3BA5A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690" y="8615590"/>
            <a:ext cx="7127022" cy="857283"/>
          </a:xfrm>
          <a:custGeom>
            <a:avLst/>
            <a:gdLst>
              <a:gd name="T0" fmla="*/ 6780 w 6781"/>
              <a:gd name="T1" fmla="*/ 0 h 815"/>
              <a:gd name="T2" fmla="*/ 0 w 6781"/>
              <a:gd name="T3" fmla="*/ 0 h 815"/>
              <a:gd name="T4" fmla="*/ 0 w 6781"/>
              <a:gd name="T5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81" h="815">
                <a:moveTo>
                  <a:pt x="6780" y="0"/>
                </a:moveTo>
                <a:lnTo>
                  <a:pt x="0" y="0"/>
                </a:lnTo>
                <a:lnTo>
                  <a:pt x="0" y="814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319">
            <a:extLst>
              <a:ext uri="{FF2B5EF4-FFF2-40B4-BE49-F238E27FC236}">
                <a16:creationId xmlns:a16="http://schemas.microsoft.com/office/drawing/2014/main" id="{07665D4C-928E-E84E-9A9B-72203BC9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07" y="3907492"/>
            <a:ext cx="8095520" cy="514370"/>
          </a:xfrm>
          <a:custGeom>
            <a:avLst/>
            <a:gdLst>
              <a:gd name="T0" fmla="*/ 0 w 7703"/>
              <a:gd name="T1" fmla="*/ 243 h 489"/>
              <a:gd name="T2" fmla="*/ 0 w 7703"/>
              <a:gd name="T3" fmla="*/ 243 h 489"/>
              <a:gd name="T4" fmla="*/ 244 w 7703"/>
              <a:gd name="T5" fmla="*/ 488 h 489"/>
              <a:gd name="T6" fmla="*/ 7457 w 7703"/>
              <a:gd name="T7" fmla="*/ 488 h 489"/>
              <a:gd name="T8" fmla="*/ 7702 w 7703"/>
              <a:gd name="T9" fmla="*/ 243 h 489"/>
              <a:gd name="T10" fmla="*/ 7457 w 7703"/>
              <a:gd name="T11" fmla="*/ 0 h 489"/>
              <a:gd name="T12" fmla="*/ 244 w 7703"/>
              <a:gd name="T13" fmla="*/ 0 h 489"/>
              <a:gd name="T14" fmla="*/ 0 w 7703"/>
              <a:gd name="T15" fmla="*/ 24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3" h="489">
                <a:moveTo>
                  <a:pt x="0" y="243"/>
                </a:moveTo>
                <a:lnTo>
                  <a:pt x="0" y="243"/>
                </a:lnTo>
                <a:cubicBezTo>
                  <a:pt x="0" y="370"/>
                  <a:pt x="109" y="488"/>
                  <a:pt x="244" y="488"/>
                </a:cubicBezTo>
                <a:cubicBezTo>
                  <a:pt x="7457" y="488"/>
                  <a:pt x="7457" y="488"/>
                  <a:pt x="7457" y="488"/>
                </a:cubicBezTo>
                <a:cubicBezTo>
                  <a:pt x="7593" y="488"/>
                  <a:pt x="7702" y="370"/>
                  <a:pt x="7702" y="243"/>
                </a:cubicBezTo>
                <a:cubicBezTo>
                  <a:pt x="7702" y="108"/>
                  <a:pt x="7593" y="0"/>
                  <a:pt x="745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109" y="0"/>
                  <a:pt x="0" y="108"/>
                  <a:pt x="0" y="24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20">
            <a:extLst>
              <a:ext uri="{FF2B5EF4-FFF2-40B4-BE49-F238E27FC236}">
                <a16:creationId xmlns:a16="http://schemas.microsoft.com/office/drawing/2014/main" id="{D6BDC050-9AF6-4C4E-B63B-D502B14B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33" y="4417227"/>
            <a:ext cx="7734069" cy="3744236"/>
          </a:xfrm>
          <a:custGeom>
            <a:avLst/>
            <a:gdLst>
              <a:gd name="T0" fmla="*/ 0 w 7359"/>
              <a:gd name="T1" fmla="*/ 0 h 3561"/>
              <a:gd name="T2" fmla="*/ 0 w 7359"/>
              <a:gd name="T3" fmla="*/ 0 h 3561"/>
              <a:gd name="T4" fmla="*/ 2124 w 7359"/>
              <a:gd name="T5" fmla="*/ 3560 h 3561"/>
              <a:gd name="T6" fmla="*/ 5170 w 7359"/>
              <a:gd name="T7" fmla="*/ 3560 h 3561"/>
              <a:gd name="T8" fmla="*/ 7358 w 7359"/>
              <a:gd name="T9" fmla="*/ 0 h 3561"/>
              <a:gd name="T10" fmla="*/ 7285 w 7359"/>
              <a:gd name="T11" fmla="*/ 0 h 3561"/>
              <a:gd name="T12" fmla="*/ 72 w 7359"/>
              <a:gd name="T13" fmla="*/ 0 h 3561"/>
              <a:gd name="T14" fmla="*/ 0 w 7359"/>
              <a:gd name="T15" fmla="*/ 0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9" h="3561">
                <a:moveTo>
                  <a:pt x="0" y="0"/>
                </a:moveTo>
                <a:lnTo>
                  <a:pt x="0" y="0"/>
                </a:lnTo>
                <a:cubicBezTo>
                  <a:pt x="678" y="768"/>
                  <a:pt x="1573" y="1970"/>
                  <a:pt x="2124" y="3560"/>
                </a:cubicBezTo>
                <a:cubicBezTo>
                  <a:pt x="5170" y="3560"/>
                  <a:pt x="5170" y="3560"/>
                  <a:pt x="5170" y="3560"/>
                </a:cubicBezTo>
                <a:cubicBezTo>
                  <a:pt x="5712" y="1961"/>
                  <a:pt x="6662" y="750"/>
                  <a:pt x="7358" y="0"/>
                </a:cubicBezTo>
                <a:cubicBezTo>
                  <a:pt x="7339" y="0"/>
                  <a:pt x="7313" y="0"/>
                  <a:pt x="7285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45" y="0"/>
                  <a:pt x="18" y="0"/>
                  <a:pt x="0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21">
            <a:extLst>
              <a:ext uri="{FF2B5EF4-FFF2-40B4-BE49-F238E27FC236}">
                <a16:creationId xmlns:a16="http://schemas.microsoft.com/office/drawing/2014/main" id="{80E974F0-6899-1941-BB7F-163C493A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99" y="8156830"/>
            <a:ext cx="3202061" cy="3192793"/>
          </a:xfrm>
          <a:custGeom>
            <a:avLst/>
            <a:gdLst>
              <a:gd name="T0" fmla="*/ 416 w 3047"/>
              <a:gd name="T1" fmla="*/ 1781 h 3039"/>
              <a:gd name="T2" fmla="*/ 416 w 3047"/>
              <a:gd name="T3" fmla="*/ 1781 h 3039"/>
              <a:gd name="T4" fmla="*/ 489 w 3047"/>
              <a:gd name="T5" fmla="*/ 3038 h 3039"/>
              <a:gd name="T6" fmla="*/ 2621 w 3047"/>
              <a:gd name="T7" fmla="*/ 3038 h 3039"/>
              <a:gd name="T8" fmla="*/ 2639 w 3047"/>
              <a:gd name="T9" fmla="*/ 1971 h 3039"/>
              <a:gd name="T10" fmla="*/ 3046 w 3047"/>
              <a:gd name="T11" fmla="*/ 0 h 3039"/>
              <a:gd name="T12" fmla="*/ 0 w 3047"/>
              <a:gd name="T13" fmla="*/ 0 h 3039"/>
              <a:gd name="T14" fmla="*/ 416 w 3047"/>
              <a:gd name="T15" fmla="*/ 1781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7" h="3039">
                <a:moveTo>
                  <a:pt x="416" y="1781"/>
                </a:moveTo>
                <a:lnTo>
                  <a:pt x="416" y="1781"/>
                </a:lnTo>
                <a:cubicBezTo>
                  <a:pt x="471" y="2215"/>
                  <a:pt x="489" y="2640"/>
                  <a:pt x="489" y="3038"/>
                </a:cubicBezTo>
                <a:cubicBezTo>
                  <a:pt x="2621" y="3038"/>
                  <a:pt x="2621" y="3038"/>
                  <a:pt x="2621" y="3038"/>
                </a:cubicBezTo>
                <a:cubicBezTo>
                  <a:pt x="2603" y="2694"/>
                  <a:pt x="2603" y="2341"/>
                  <a:pt x="2639" y="1971"/>
                </a:cubicBezTo>
                <a:cubicBezTo>
                  <a:pt x="2694" y="1266"/>
                  <a:pt x="2838" y="606"/>
                  <a:pt x="3046" y="0"/>
                </a:cubicBezTo>
                <a:cubicBezTo>
                  <a:pt x="0" y="0"/>
                  <a:pt x="0" y="0"/>
                  <a:pt x="0" y="0"/>
                </a:cubicBezTo>
                <a:cubicBezTo>
                  <a:pt x="181" y="552"/>
                  <a:pt x="326" y="1139"/>
                  <a:pt x="416" y="178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22">
            <a:extLst>
              <a:ext uri="{FF2B5EF4-FFF2-40B4-BE49-F238E27FC236}">
                <a16:creationId xmlns:a16="http://schemas.microsoft.com/office/drawing/2014/main" id="{9FC46520-C1D6-964F-BACA-DBEB3952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921" y="11349623"/>
            <a:ext cx="1918457" cy="1075078"/>
          </a:xfrm>
          <a:custGeom>
            <a:avLst/>
            <a:gdLst>
              <a:gd name="T0" fmla="*/ 0 w 1826"/>
              <a:gd name="T1" fmla="*/ 0 h 1022"/>
              <a:gd name="T2" fmla="*/ 0 w 1826"/>
              <a:gd name="T3" fmla="*/ 1021 h 1022"/>
              <a:gd name="T4" fmla="*/ 1825 w 1826"/>
              <a:gd name="T5" fmla="*/ 1021 h 1022"/>
              <a:gd name="T6" fmla="*/ 1825 w 1826"/>
              <a:gd name="T7" fmla="*/ 0 h 1022"/>
              <a:gd name="T8" fmla="*/ 0 w 1826"/>
              <a:gd name="T9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6" h="1022">
                <a:moveTo>
                  <a:pt x="0" y="0"/>
                </a:moveTo>
                <a:lnTo>
                  <a:pt x="0" y="1021"/>
                </a:lnTo>
                <a:lnTo>
                  <a:pt x="1825" y="1021"/>
                </a:lnTo>
                <a:lnTo>
                  <a:pt x="1825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23">
            <a:extLst>
              <a:ext uri="{FF2B5EF4-FFF2-40B4-BE49-F238E27FC236}">
                <a16:creationId xmlns:a16="http://schemas.microsoft.com/office/drawing/2014/main" id="{7370CB34-1964-8C4B-9D70-9CD72842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60" y="11882530"/>
            <a:ext cx="1149221" cy="875816"/>
          </a:xfrm>
          <a:custGeom>
            <a:avLst/>
            <a:gdLst>
              <a:gd name="T0" fmla="*/ 1013 w 1095"/>
              <a:gd name="T1" fmla="*/ 831 h 832"/>
              <a:gd name="T2" fmla="*/ 1013 w 1095"/>
              <a:gd name="T3" fmla="*/ 831 h 832"/>
              <a:gd name="T4" fmla="*/ 81 w 1095"/>
              <a:gd name="T5" fmla="*/ 831 h 832"/>
              <a:gd name="T6" fmla="*/ 0 w 1095"/>
              <a:gd name="T7" fmla="*/ 750 h 832"/>
              <a:gd name="T8" fmla="*/ 0 w 1095"/>
              <a:gd name="T9" fmla="*/ 81 h 832"/>
              <a:gd name="T10" fmla="*/ 81 w 1095"/>
              <a:gd name="T11" fmla="*/ 0 h 832"/>
              <a:gd name="T12" fmla="*/ 1013 w 1095"/>
              <a:gd name="T13" fmla="*/ 0 h 832"/>
              <a:gd name="T14" fmla="*/ 1094 w 1095"/>
              <a:gd name="T15" fmla="*/ 81 h 832"/>
              <a:gd name="T16" fmla="*/ 1094 w 1095"/>
              <a:gd name="T17" fmla="*/ 750 h 832"/>
              <a:gd name="T18" fmla="*/ 1013 w 1095"/>
              <a:gd name="T19" fmla="*/ 831 h 832"/>
              <a:gd name="T20" fmla="*/ 81 w 1095"/>
              <a:gd name="T21" fmla="*/ 54 h 832"/>
              <a:gd name="T22" fmla="*/ 81 w 1095"/>
              <a:gd name="T23" fmla="*/ 54 h 832"/>
              <a:gd name="T24" fmla="*/ 54 w 1095"/>
              <a:gd name="T25" fmla="*/ 81 h 832"/>
              <a:gd name="T26" fmla="*/ 54 w 1095"/>
              <a:gd name="T27" fmla="*/ 750 h 832"/>
              <a:gd name="T28" fmla="*/ 81 w 1095"/>
              <a:gd name="T29" fmla="*/ 777 h 832"/>
              <a:gd name="T30" fmla="*/ 1013 w 1095"/>
              <a:gd name="T31" fmla="*/ 777 h 832"/>
              <a:gd name="T32" fmla="*/ 1040 w 1095"/>
              <a:gd name="T33" fmla="*/ 750 h 832"/>
              <a:gd name="T34" fmla="*/ 1040 w 1095"/>
              <a:gd name="T35" fmla="*/ 81 h 832"/>
              <a:gd name="T36" fmla="*/ 1013 w 1095"/>
              <a:gd name="T37" fmla="*/ 54 h 832"/>
              <a:gd name="T38" fmla="*/ 81 w 1095"/>
              <a:gd name="T39" fmla="*/ 54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832">
                <a:moveTo>
                  <a:pt x="1013" y="831"/>
                </a:moveTo>
                <a:lnTo>
                  <a:pt x="1013" y="831"/>
                </a:lnTo>
                <a:cubicBezTo>
                  <a:pt x="81" y="831"/>
                  <a:pt x="81" y="831"/>
                  <a:pt x="81" y="831"/>
                </a:cubicBezTo>
                <a:cubicBezTo>
                  <a:pt x="36" y="831"/>
                  <a:pt x="0" y="795"/>
                  <a:pt x="0" y="75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58" y="0"/>
                  <a:pt x="1094" y="36"/>
                  <a:pt x="1094" y="81"/>
                </a:cubicBezTo>
                <a:cubicBezTo>
                  <a:pt x="1094" y="750"/>
                  <a:pt x="1094" y="750"/>
                  <a:pt x="1094" y="750"/>
                </a:cubicBezTo>
                <a:cubicBezTo>
                  <a:pt x="1094" y="795"/>
                  <a:pt x="1058" y="831"/>
                  <a:pt x="1013" y="831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750"/>
                  <a:pt x="54" y="750"/>
                  <a:pt x="54" y="750"/>
                </a:cubicBezTo>
                <a:cubicBezTo>
                  <a:pt x="54" y="768"/>
                  <a:pt x="63" y="777"/>
                  <a:pt x="81" y="777"/>
                </a:cubicBezTo>
                <a:cubicBezTo>
                  <a:pt x="1013" y="777"/>
                  <a:pt x="1013" y="777"/>
                  <a:pt x="1013" y="777"/>
                </a:cubicBezTo>
                <a:cubicBezTo>
                  <a:pt x="1031" y="777"/>
                  <a:pt x="1040" y="768"/>
                  <a:pt x="1040" y="750"/>
                </a:cubicBezTo>
                <a:cubicBezTo>
                  <a:pt x="1040" y="81"/>
                  <a:pt x="1040" y="81"/>
                  <a:pt x="1040" y="81"/>
                </a:cubicBezTo>
                <a:cubicBezTo>
                  <a:pt x="1040" y="63"/>
                  <a:pt x="1031" y="54"/>
                  <a:pt x="1013" y="54"/>
                </a:cubicBezTo>
                <a:lnTo>
                  <a:pt x="81" y="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24">
            <a:extLst>
              <a:ext uri="{FF2B5EF4-FFF2-40B4-BE49-F238E27FC236}">
                <a16:creationId xmlns:a16="http://schemas.microsoft.com/office/drawing/2014/main" id="{DCA81D43-660B-C24B-9C53-608FED5F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60" y="12026181"/>
            <a:ext cx="1149221" cy="50975"/>
          </a:xfrm>
          <a:custGeom>
            <a:avLst/>
            <a:gdLst>
              <a:gd name="T0" fmla="*/ 1067 w 1095"/>
              <a:gd name="T1" fmla="*/ 46 h 47"/>
              <a:gd name="T2" fmla="*/ 1067 w 1095"/>
              <a:gd name="T3" fmla="*/ 46 h 47"/>
              <a:gd name="T4" fmla="*/ 27 w 1095"/>
              <a:gd name="T5" fmla="*/ 46 h 47"/>
              <a:gd name="T6" fmla="*/ 0 w 1095"/>
              <a:gd name="T7" fmla="*/ 18 h 47"/>
              <a:gd name="T8" fmla="*/ 27 w 1095"/>
              <a:gd name="T9" fmla="*/ 0 h 47"/>
              <a:gd name="T10" fmla="*/ 1067 w 1095"/>
              <a:gd name="T11" fmla="*/ 0 h 47"/>
              <a:gd name="T12" fmla="*/ 1094 w 1095"/>
              <a:gd name="T13" fmla="*/ 18 h 47"/>
              <a:gd name="T14" fmla="*/ 1067 w 109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5" h="47">
                <a:moveTo>
                  <a:pt x="1067" y="46"/>
                </a:moveTo>
                <a:lnTo>
                  <a:pt x="1067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76" y="0"/>
                  <a:pt x="1094" y="9"/>
                  <a:pt x="1094" y="18"/>
                </a:cubicBezTo>
                <a:cubicBezTo>
                  <a:pt x="1094" y="36"/>
                  <a:pt x="1076" y="46"/>
                  <a:pt x="1067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25">
            <a:extLst>
              <a:ext uri="{FF2B5EF4-FFF2-40B4-BE49-F238E27FC236}">
                <a16:creationId xmlns:a16="http://schemas.microsoft.com/office/drawing/2014/main" id="{2AF95D4F-382F-484C-A25D-05AAF3B2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60" y="12160567"/>
            <a:ext cx="1149221" cy="46340"/>
          </a:xfrm>
          <a:custGeom>
            <a:avLst/>
            <a:gdLst>
              <a:gd name="T0" fmla="*/ 1067 w 1095"/>
              <a:gd name="T1" fmla="*/ 45 h 46"/>
              <a:gd name="T2" fmla="*/ 1067 w 1095"/>
              <a:gd name="T3" fmla="*/ 45 h 46"/>
              <a:gd name="T4" fmla="*/ 27 w 1095"/>
              <a:gd name="T5" fmla="*/ 45 h 46"/>
              <a:gd name="T6" fmla="*/ 0 w 1095"/>
              <a:gd name="T7" fmla="*/ 27 h 46"/>
              <a:gd name="T8" fmla="*/ 27 w 1095"/>
              <a:gd name="T9" fmla="*/ 0 h 46"/>
              <a:gd name="T10" fmla="*/ 1067 w 1095"/>
              <a:gd name="T11" fmla="*/ 0 h 46"/>
              <a:gd name="T12" fmla="*/ 1094 w 1095"/>
              <a:gd name="T13" fmla="*/ 27 h 46"/>
              <a:gd name="T14" fmla="*/ 1067 w 109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5" h="46">
                <a:moveTo>
                  <a:pt x="1067" y="45"/>
                </a:moveTo>
                <a:lnTo>
                  <a:pt x="1067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76" y="0"/>
                  <a:pt x="1094" y="9"/>
                  <a:pt x="1094" y="27"/>
                </a:cubicBezTo>
                <a:cubicBezTo>
                  <a:pt x="1094" y="36"/>
                  <a:pt x="1076" y="45"/>
                  <a:pt x="1067" y="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26">
            <a:extLst>
              <a:ext uri="{FF2B5EF4-FFF2-40B4-BE49-F238E27FC236}">
                <a16:creationId xmlns:a16="http://schemas.microsoft.com/office/drawing/2014/main" id="{C2B68F93-E1B4-5C43-B68E-189E9DD6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061" y="12433969"/>
            <a:ext cx="259501" cy="180726"/>
          </a:xfrm>
          <a:custGeom>
            <a:avLst/>
            <a:gdLst>
              <a:gd name="T0" fmla="*/ 217 w 245"/>
              <a:gd name="T1" fmla="*/ 172 h 173"/>
              <a:gd name="T2" fmla="*/ 217 w 245"/>
              <a:gd name="T3" fmla="*/ 172 h 173"/>
              <a:gd name="T4" fmla="*/ 27 w 245"/>
              <a:gd name="T5" fmla="*/ 172 h 173"/>
              <a:gd name="T6" fmla="*/ 0 w 245"/>
              <a:gd name="T7" fmla="*/ 154 h 173"/>
              <a:gd name="T8" fmla="*/ 0 w 245"/>
              <a:gd name="T9" fmla="*/ 18 h 173"/>
              <a:gd name="T10" fmla="*/ 27 w 245"/>
              <a:gd name="T11" fmla="*/ 0 h 173"/>
              <a:gd name="T12" fmla="*/ 217 w 245"/>
              <a:gd name="T13" fmla="*/ 0 h 173"/>
              <a:gd name="T14" fmla="*/ 244 w 245"/>
              <a:gd name="T15" fmla="*/ 18 h 173"/>
              <a:gd name="T16" fmla="*/ 244 w 245"/>
              <a:gd name="T17" fmla="*/ 154 h 173"/>
              <a:gd name="T18" fmla="*/ 217 w 245"/>
              <a:gd name="T19" fmla="*/ 172 h 173"/>
              <a:gd name="T20" fmla="*/ 54 w 245"/>
              <a:gd name="T21" fmla="*/ 127 h 173"/>
              <a:gd name="T22" fmla="*/ 54 w 245"/>
              <a:gd name="T23" fmla="*/ 127 h 173"/>
              <a:gd name="T24" fmla="*/ 199 w 245"/>
              <a:gd name="T25" fmla="*/ 127 h 173"/>
              <a:gd name="T26" fmla="*/ 199 w 245"/>
              <a:gd name="T27" fmla="*/ 45 h 173"/>
              <a:gd name="T28" fmla="*/ 54 w 245"/>
              <a:gd name="T29" fmla="*/ 45 h 173"/>
              <a:gd name="T30" fmla="*/ 54 w 245"/>
              <a:gd name="T31" fmla="*/ 12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3">
                <a:moveTo>
                  <a:pt x="217" y="172"/>
                </a:moveTo>
                <a:lnTo>
                  <a:pt x="217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18" y="172"/>
                  <a:pt x="0" y="163"/>
                  <a:pt x="0" y="1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154"/>
                  <a:pt x="244" y="154"/>
                  <a:pt x="244" y="154"/>
                </a:cubicBezTo>
                <a:cubicBezTo>
                  <a:pt x="244" y="163"/>
                  <a:pt x="235" y="172"/>
                  <a:pt x="217" y="172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199" y="127"/>
                  <a:pt x="199" y="127"/>
                  <a:pt x="199" y="127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27">
            <a:extLst>
              <a:ext uri="{FF2B5EF4-FFF2-40B4-BE49-F238E27FC236}">
                <a16:creationId xmlns:a16="http://schemas.microsoft.com/office/drawing/2014/main" id="{8A8CBBB9-BA1C-544F-B541-3DC82CAC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14" y="12433969"/>
            <a:ext cx="189991" cy="46340"/>
          </a:xfrm>
          <a:custGeom>
            <a:avLst/>
            <a:gdLst>
              <a:gd name="T0" fmla="*/ 153 w 182"/>
              <a:gd name="T1" fmla="*/ 45 h 46"/>
              <a:gd name="T2" fmla="*/ 153 w 182"/>
              <a:gd name="T3" fmla="*/ 45 h 46"/>
              <a:gd name="T4" fmla="*/ 27 w 182"/>
              <a:gd name="T5" fmla="*/ 45 h 46"/>
              <a:gd name="T6" fmla="*/ 0 w 182"/>
              <a:gd name="T7" fmla="*/ 18 h 46"/>
              <a:gd name="T8" fmla="*/ 27 w 182"/>
              <a:gd name="T9" fmla="*/ 0 h 46"/>
              <a:gd name="T10" fmla="*/ 153 w 182"/>
              <a:gd name="T11" fmla="*/ 0 h 46"/>
              <a:gd name="T12" fmla="*/ 181 w 182"/>
              <a:gd name="T13" fmla="*/ 18 h 46"/>
              <a:gd name="T14" fmla="*/ 153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53" y="45"/>
                </a:moveTo>
                <a:lnTo>
                  <a:pt x="1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1" y="9"/>
                  <a:pt x="181" y="18"/>
                </a:cubicBezTo>
                <a:cubicBezTo>
                  <a:pt x="181" y="36"/>
                  <a:pt x="171" y="45"/>
                  <a:pt x="153" y="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28">
            <a:extLst>
              <a:ext uri="{FF2B5EF4-FFF2-40B4-BE49-F238E27FC236}">
                <a16:creationId xmlns:a16="http://schemas.microsoft.com/office/drawing/2014/main" id="{7AF0FA52-BED3-CF48-96A1-73A6A9C2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14" y="12568355"/>
            <a:ext cx="324377" cy="46340"/>
          </a:xfrm>
          <a:custGeom>
            <a:avLst/>
            <a:gdLst>
              <a:gd name="T0" fmla="*/ 289 w 308"/>
              <a:gd name="T1" fmla="*/ 45 h 46"/>
              <a:gd name="T2" fmla="*/ 289 w 308"/>
              <a:gd name="T3" fmla="*/ 45 h 46"/>
              <a:gd name="T4" fmla="*/ 27 w 308"/>
              <a:gd name="T5" fmla="*/ 45 h 46"/>
              <a:gd name="T6" fmla="*/ 0 w 308"/>
              <a:gd name="T7" fmla="*/ 27 h 46"/>
              <a:gd name="T8" fmla="*/ 27 w 308"/>
              <a:gd name="T9" fmla="*/ 0 h 46"/>
              <a:gd name="T10" fmla="*/ 289 w 308"/>
              <a:gd name="T11" fmla="*/ 0 h 46"/>
              <a:gd name="T12" fmla="*/ 307 w 308"/>
              <a:gd name="T13" fmla="*/ 27 h 46"/>
              <a:gd name="T14" fmla="*/ 289 w 30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46">
                <a:moveTo>
                  <a:pt x="289" y="45"/>
                </a:moveTo>
                <a:lnTo>
                  <a:pt x="2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98" y="0"/>
                  <a:pt x="307" y="9"/>
                  <a:pt x="307" y="27"/>
                </a:cubicBezTo>
                <a:cubicBezTo>
                  <a:pt x="307" y="36"/>
                  <a:pt x="298" y="45"/>
                  <a:pt x="289" y="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29">
            <a:extLst>
              <a:ext uri="{FF2B5EF4-FFF2-40B4-BE49-F238E27FC236}">
                <a16:creationId xmlns:a16="http://schemas.microsoft.com/office/drawing/2014/main" id="{EBDE77F8-6D45-4D49-8040-BCD416FA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301" y="8466505"/>
            <a:ext cx="1417990" cy="866551"/>
          </a:xfrm>
          <a:custGeom>
            <a:avLst/>
            <a:gdLst>
              <a:gd name="T0" fmla="*/ 1302 w 1348"/>
              <a:gd name="T1" fmla="*/ 822 h 823"/>
              <a:gd name="T2" fmla="*/ 1302 w 1348"/>
              <a:gd name="T3" fmla="*/ 822 h 823"/>
              <a:gd name="T4" fmla="*/ 46 w 1348"/>
              <a:gd name="T5" fmla="*/ 822 h 823"/>
              <a:gd name="T6" fmla="*/ 0 w 1348"/>
              <a:gd name="T7" fmla="*/ 777 h 823"/>
              <a:gd name="T8" fmla="*/ 0 w 1348"/>
              <a:gd name="T9" fmla="*/ 36 h 823"/>
              <a:gd name="T10" fmla="*/ 46 w 1348"/>
              <a:gd name="T11" fmla="*/ 0 h 823"/>
              <a:gd name="T12" fmla="*/ 1302 w 1348"/>
              <a:gd name="T13" fmla="*/ 0 h 823"/>
              <a:gd name="T14" fmla="*/ 1347 w 1348"/>
              <a:gd name="T15" fmla="*/ 36 h 823"/>
              <a:gd name="T16" fmla="*/ 1347 w 1348"/>
              <a:gd name="T17" fmla="*/ 777 h 823"/>
              <a:gd name="T18" fmla="*/ 1302 w 1348"/>
              <a:gd name="T19" fmla="*/ 822 h 823"/>
              <a:gd name="T20" fmla="*/ 55 w 1348"/>
              <a:gd name="T21" fmla="*/ 768 h 823"/>
              <a:gd name="T22" fmla="*/ 55 w 1348"/>
              <a:gd name="T23" fmla="*/ 768 h 823"/>
              <a:gd name="T24" fmla="*/ 1293 w 1348"/>
              <a:gd name="T25" fmla="*/ 768 h 823"/>
              <a:gd name="T26" fmla="*/ 1293 w 1348"/>
              <a:gd name="T27" fmla="*/ 45 h 823"/>
              <a:gd name="T28" fmla="*/ 55 w 1348"/>
              <a:gd name="T29" fmla="*/ 45 h 823"/>
              <a:gd name="T30" fmla="*/ 55 w 1348"/>
              <a:gd name="T31" fmla="*/ 768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8" h="823">
                <a:moveTo>
                  <a:pt x="1302" y="822"/>
                </a:moveTo>
                <a:lnTo>
                  <a:pt x="1302" y="822"/>
                </a:lnTo>
                <a:cubicBezTo>
                  <a:pt x="46" y="822"/>
                  <a:pt x="46" y="822"/>
                  <a:pt x="46" y="822"/>
                </a:cubicBezTo>
                <a:cubicBezTo>
                  <a:pt x="18" y="822"/>
                  <a:pt x="0" y="804"/>
                  <a:pt x="0" y="77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46" y="0"/>
                </a:cubicBezTo>
                <a:cubicBezTo>
                  <a:pt x="1302" y="0"/>
                  <a:pt x="1302" y="0"/>
                  <a:pt x="1302" y="0"/>
                </a:cubicBezTo>
                <a:cubicBezTo>
                  <a:pt x="1329" y="0"/>
                  <a:pt x="1347" y="9"/>
                  <a:pt x="1347" y="36"/>
                </a:cubicBezTo>
                <a:cubicBezTo>
                  <a:pt x="1347" y="777"/>
                  <a:pt x="1347" y="777"/>
                  <a:pt x="1347" y="777"/>
                </a:cubicBezTo>
                <a:cubicBezTo>
                  <a:pt x="1347" y="804"/>
                  <a:pt x="1329" y="822"/>
                  <a:pt x="1302" y="822"/>
                </a:cubicBezTo>
                <a:close/>
                <a:moveTo>
                  <a:pt x="55" y="768"/>
                </a:moveTo>
                <a:lnTo>
                  <a:pt x="55" y="768"/>
                </a:lnTo>
                <a:cubicBezTo>
                  <a:pt x="1293" y="768"/>
                  <a:pt x="1293" y="768"/>
                  <a:pt x="1293" y="768"/>
                </a:cubicBezTo>
                <a:cubicBezTo>
                  <a:pt x="1293" y="45"/>
                  <a:pt x="1293" y="45"/>
                  <a:pt x="1293" y="45"/>
                </a:cubicBezTo>
                <a:cubicBezTo>
                  <a:pt x="55" y="45"/>
                  <a:pt x="55" y="45"/>
                  <a:pt x="55" y="45"/>
                </a:cubicBezTo>
                <a:lnTo>
                  <a:pt x="55" y="7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30">
            <a:extLst>
              <a:ext uri="{FF2B5EF4-FFF2-40B4-BE49-F238E27FC236}">
                <a16:creationId xmlns:a16="http://schemas.microsoft.com/office/drawing/2014/main" id="{491A1A24-CD05-3E4E-8920-CC7CA5A6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952" y="8600891"/>
            <a:ext cx="588514" cy="46340"/>
          </a:xfrm>
          <a:custGeom>
            <a:avLst/>
            <a:gdLst>
              <a:gd name="T0" fmla="*/ 542 w 561"/>
              <a:gd name="T1" fmla="*/ 45 h 46"/>
              <a:gd name="T2" fmla="*/ 542 w 561"/>
              <a:gd name="T3" fmla="*/ 45 h 46"/>
              <a:gd name="T4" fmla="*/ 18 w 561"/>
              <a:gd name="T5" fmla="*/ 45 h 46"/>
              <a:gd name="T6" fmla="*/ 0 w 561"/>
              <a:gd name="T7" fmla="*/ 28 h 46"/>
              <a:gd name="T8" fmla="*/ 18 w 561"/>
              <a:gd name="T9" fmla="*/ 0 h 46"/>
              <a:gd name="T10" fmla="*/ 542 w 561"/>
              <a:gd name="T11" fmla="*/ 0 h 46"/>
              <a:gd name="T12" fmla="*/ 560 w 561"/>
              <a:gd name="T13" fmla="*/ 28 h 46"/>
              <a:gd name="T14" fmla="*/ 542 w 56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46">
                <a:moveTo>
                  <a:pt x="542" y="45"/>
                </a:moveTo>
                <a:lnTo>
                  <a:pt x="54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1" y="0"/>
                  <a:pt x="560" y="9"/>
                  <a:pt x="560" y="28"/>
                </a:cubicBezTo>
                <a:cubicBezTo>
                  <a:pt x="560" y="36"/>
                  <a:pt x="551" y="45"/>
                  <a:pt x="542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31">
            <a:extLst>
              <a:ext uri="{FF2B5EF4-FFF2-40B4-BE49-F238E27FC236}">
                <a16:creationId xmlns:a16="http://schemas.microsoft.com/office/drawing/2014/main" id="{3086B868-37D7-B541-8D36-45A442C06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952" y="8735274"/>
            <a:ext cx="458763" cy="55607"/>
          </a:xfrm>
          <a:custGeom>
            <a:avLst/>
            <a:gdLst>
              <a:gd name="T0" fmla="*/ 407 w 435"/>
              <a:gd name="T1" fmla="*/ 54 h 55"/>
              <a:gd name="T2" fmla="*/ 407 w 435"/>
              <a:gd name="T3" fmla="*/ 54 h 55"/>
              <a:gd name="T4" fmla="*/ 18 w 435"/>
              <a:gd name="T5" fmla="*/ 54 h 55"/>
              <a:gd name="T6" fmla="*/ 0 w 435"/>
              <a:gd name="T7" fmla="*/ 27 h 55"/>
              <a:gd name="T8" fmla="*/ 18 w 435"/>
              <a:gd name="T9" fmla="*/ 0 h 55"/>
              <a:gd name="T10" fmla="*/ 407 w 435"/>
              <a:gd name="T11" fmla="*/ 0 h 55"/>
              <a:gd name="T12" fmla="*/ 434 w 435"/>
              <a:gd name="T13" fmla="*/ 27 h 55"/>
              <a:gd name="T14" fmla="*/ 407 w 43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55">
                <a:moveTo>
                  <a:pt x="407" y="54"/>
                </a:moveTo>
                <a:lnTo>
                  <a:pt x="40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4" y="9"/>
                  <a:pt x="434" y="27"/>
                </a:cubicBezTo>
                <a:cubicBezTo>
                  <a:pt x="434" y="36"/>
                  <a:pt x="425" y="54"/>
                  <a:pt x="407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32">
            <a:extLst>
              <a:ext uri="{FF2B5EF4-FFF2-40B4-BE49-F238E27FC236}">
                <a16:creationId xmlns:a16="http://schemas.microsoft.com/office/drawing/2014/main" id="{3C795A71-833E-2745-B7A2-C20B4CB4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297" y="9143062"/>
            <a:ext cx="55607" cy="55607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27 w 55"/>
              <a:gd name="T5" fmla="*/ 54 h 55"/>
              <a:gd name="T6" fmla="*/ 0 w 55"/>
              <a:gd name="T7" fmla="*/ 27 h 55"/>
              <a:gd name="T8" fmla="*/ 27 w 55"/>
              <a:gd name="T9" fmla="*/ 0 h 55"/>
              <a:gd name="T10" fmla="*/ 27 w 55"/>
              <a:gd name="T11" fmla="*/ 0 h 55"/>
              <a:gd name="T12" fmla="*/ 54 w 55"/>
              <a:gd name="T13" fmla="*/ 27 h 55"/>
              <a:gd name="T14" fmla="*/ 27 w 5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7" y="54"/>
                  <a:pt x="0" y="36"/>
                  <a:pt x="0" y="27"/>
                </a:cubicBezTo>
                <a:cubicBezTo>
                  <a:pt x="0" y="9"/>
                  <a:pt x="17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33">
            <a:extLst>
              <a:ext uri="{FF2B5EF4-FFF2-40B4-BE49-F238E27FC236}">
                <a16:creationId xmlns:a16="http://schemas.microsoft.com/office/drawing/2014/main" id="{7A628B10-8E04-F747-88B2-6B94484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21" y="9143062"/>
            <a:ext cx="296573" cy="55607"/>
          </a:xfrm>
          <a:custGeom>
            <a:avLst/>
            <a:gdLst>
              <a:gd name="T0" fmla="*/ 262 w 281"/>
              <a:gd name="T1" fmla="*/ 54 h 55"/>
              <a:gd name="T2" fmla="*/ 262 w 281"/>
              <a:gd name="T3" fmla="*/ 54 h 55"/>
              <a:gd name="T4" fmla="*/ 253 w 281"/>
              <a:gd name="T5" fmla="*/ 54 h 55"/>
              <a:gd name="T6" fmla="*/ 235 w 281"/>
              <a:gd name="T7" fmla="*/ 27 h 55"/>
              <a:gd name="T8" fmla="*/ 253 w 281"/>
              <a:gd name="T9" fmla="*/ 0 h 55"/>
              <a:gd name="T10" fmla="*/ 262 w 281"/>
              <a:gd name="T11" fmla="*/ 0 h 55"/>
              <a:gd name="T12" fmla="*/ 280 w 281"/>
              <a:gd name="T13" fmla="*/ 27 h 55"/>
              <a:gd name="T14" fmla="*/ 262 w 281"/>
              <a:gd name="T15" fmla="*/ 54 h 55"/>
              <a:gd name="T16" fmla="*/ 181 w 281"/>
              <a:gd name="T17" fmla="*/ 54 h 55"/>
              <a:gd name="T18" fmla="*/ 181 w 281"/>
              <a:gd name="T19" fmla="*/ 54 h 55"/>
              <a:gd name="T20" fmla="*/ 181 w 281"/>
              <a:gd name="T21" fmla="*/ 54 h 55"/>
              <a:gd name="T22" fmla="*/ 154 w 281"/>
              <a:gd name="T23" fmla="*/ 27 h 55"/>
              <a:gd name="T24" fmla="*/ 181 w 281"/>
              <a:gd name="T25" fmla="*/ 0 h 55"/>
              <a:gd name="T26" fmla="*/ 181 w 281"/>
              <a:gd name="T27" fmla="*/ 0 h 55"/>
              <a:gd name="T28" fmla="*/ 208 w 281"/>
              <a:gd name="T29" fmla="*/ 27 h 55"/>
              <a:gd name="T30" fmla="*/ 181 w 281"/>
              <a:gd name="T31" fmla="*/ 54 h 55"/>
              <a:gd name="T32" fmla="*/ 108 w 281"/>
              <a:gd name="T33" fmla="*/ 54 h 55"/>
              <a:gd name="T34" fmla="*/ 108 w 281"/>
              <a:gd name="T35" fmla="*/ 54 h 55"/>
              <a:gd name="T36" fmla="*/ 100 w 281"/>
              <a:gd name="T37" fmla="*/ 54 h 55"/>
              <a:gd name="T38" fmla="*/ 82 w 281"/>
              <a:gd name="T39" fmla="*/ 27 h 55"/>
              <a:gd name="T40" fmla="*/ 100 w 281"/>
              <a:gd name="T41" fmla="*/ 0 h 55"/>
              <a:gd name="T42" fmla="*/ 108 w 281"/>
              <a:gd name="T43" fmla="*/ 0 h 55"/>
              <a:gd name="T44" fmla="*/ 127 w 281"/>
              <a:gd name="T45" fmla="*/ 27 h 55"/>
              <a:gd name="T46" fmla="*/ 108 w 281"/>
              <a:gd name="T47" fmla="*/ 54 h 55"/>
              <a:gd name="T48" fmla="*/ 27 w 281"/>
              <a:gd name="T49" fmla="*/ 54 h 55"/>
              <a:gd name="T50" fmla="*/ 27 w 281"/>
              <a:gd name="T51" fmla="*/ 54 h 55"/>
              <a:gd name="T52" fmla="*/ 27 w 281"/>
              <a:gd name="T53" fmla="*/ 54 h 55"/>
              <a:gd name="T54" fmla="*/ 0 w 281"/>
              <a:gd name="T55" fmla="*/ 27 h 55"/>
              <a:gd name="T56" fmla="*/ 27 w 281"/>
              <a:gd name="T57" fmla="*/ 0 h 55"/>
              <a:gd name="T58" fmla="*/ 27 w 281"/>
              <a:gd name="T59" fmla="*/ 0 h 55"/>
              <a:gd name="T60" fmla="*/ 54 w 281"/>
              <a:gd name="T61" fmla="*/ 27 h 55"/>
              <a:gd name="T62" fmla="*/ 27 w 281"/>
              <a:gd name="T6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55">
                <a:moveTo>
                  <a:pt x="262" y="54"/>
                </a:moveTo>
                <a:lnTo>
                  <a:pt x="262" y="54"/>
                </a:lnTo>
                <a:cubicBezTo>
                  <a:pt x="253" y="54"/>
                  <a:pt x="253" y="54"/>
                  <a:pt x="253" y="54"/>
                </a:cubicBezTo>
                <a:cubicBezTo>
                  <a:pt x="244" y="54"/>
                  <a:pt x="235" y="36"/>
                  <a:pt x="235" y="27"/>
                </a:cubicBezTo>
                <a:cubicBezTo>
                  <a:pt x="235" y="9"/>
                  <a:pt x="244" y="0"/>
                  <a:pt x="253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9"/>
                  <a:pt x="280" y="27"/>
                </a:cubicBezTo>
                <a:cubicBezTo>
                  <a:pt x="280" y="36"/>
                  <a:pt x="271" y="54"/>
                  <a:pt x="262" y="54"/>
                </a:cubicBezTo>
                <a:close/>
                <a:moveTo>
                  <a:pt x="181" y="54"/>
                </a:moveTo>
                <a:lnTo>
                  <a:pt x="181" y="54"/>
                </a:lnTo>
                <a:lnTo>
                  <a:pt x="181" y="54"/>
                </a:lnTo>
                <a:cubicBezTo>
                  <a:pt x="163" y="54"/>
                  <a:pt x="154" y="36"/>
                  <a:pt x="154" y="27"/>
                </a:cubicBezTo>
                <a:cubicBezTo>
                  <a:pt x="154" y="9"/>
                  <a:pt x="163" y="0"/>
                  <a:pt x="181" y="0"/>
                </a:cubicBezTo>
                <a:lnTo>
                  <a:pt x="181" y="0"/>
                </a:lnTo>
                <a:cubicBezTo>
                  <a:pt x="199" y="0"/>
                  <a:pt x="208" y="9"/>
                  <a:pt x="208" y="27"/>
                </a:cubicBezTo>
                <a:cubicBezTo>
                  <a:pt x="208" y="36"/>
                  <a:pt x="199" y="54"/>
                  <a:pt x="181" y="5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100" y="54"/>
                  <a:pt x="100" y="54"/>
                  <a:pt x="100" y="54"/>
                </a:cubicBezTo>
                <a:cubicBezTo>
                  <a:pt x="91" y="54"/>
                  <a:pt x="82" y="36"/>
                  <a:pt x="82" y="27"/>
                </a:cubicBezTo>
                <a:cubicBezTo>
                  <a:pt x="82" y="9"/>
                  <a:pt x="91" y="0"/>
                  <a:pt x="10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8" y="0"/>
                  <a:pt x="127" y="9"/>
                  <a:pt x="127" y="27"/>
                </a:cubicBezTo>
                <a:cubicBezTo>
                  <a:pt x="127" y="36"/>
                  <a:pt x="118" y="54"/>
                  <a:pt x="108" y="54"/>
                </a:cubicBezTo>
                <a:close/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6"/>
                  <a:pt x="45" y="54"/>
                  <a:pt x="27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34">
            <a:extLst>
              <a:ext uri="{FF2B5EF4-FFF2-40B4-BE49-F238E27FC236}">
                <a16:creationId xmlns:a16="http://schemas.microsoft.com/office/drawing/2014/main" id="{ABE710BE-755C-6D49-BBB5-14F8F489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7145" y="9143062"/>
            <a:ext cx="46340" cy="55607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18 w 46"/>
              <a:gd name="T5" fmla="*/ 54 h 55"/>
              <a:gd name="T6" fmla="*/ 0 w 46"/>
              <a:gd name="T7" fmla="*/ 27 h 55"/>
              <a:gd name="T8" fmla="*/ 18 w 46"/>
              <a:gd name="T9" fmla="*/ 0 h 55"/>
              <a:gd name="T10" fmla="*/ 18 w 46"/>
              <a:gd name="T11" fmla="*/ 0 h 55"/>
              <a:gd name="T12" fmla="*/ 45 w 46"/>
              <a:gd name="T13" fmla="*/ 27 h 55"/>
              <a:gd name="T14" fmla="*/ 18 w 4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lnTo>
                  <a:pt x="18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18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35">
            <a:extLst>
              <a:ext uri="{FF2B5EF4-FFF2-40B4-BE49-F238E27FC236}">
                <a16:creationId xmlns:a16="http://schemas.microsoft.com/office/drawing/2014/main" id="{867E9070-5FDB-FD49-96C9-335E8217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877" y="8999411"/>
            <a:ext cx="468028" cy="55607"/>
          </a:xfrm>
          <a:custGeom>
            <a:avLst/>
            <a:gdLst>
              <a:gd name="T0" fmla="*/ 416 w 444"/>
              <a:gd name="T1" fmla="*/ 54 h 55"/>
              <a:gd name="T2" fmla="*/ 416 w 444"/>
              <a:gd name="T3" fmla="*/ 54 h 55"/>
              <a:gd name="T4" fmla="*/ 27 w 444"/>
              <a:gd name="T5" fmla="*/ 54 h 55"/>
              <a:gd name="T6" fmla="*/ 0 w 444"/>
              <a:gd name="T7" fmla="*/ 27 h 55"/>
              <a:gd name="T8" fmla="*/ 27 w 444"/>
              <a:gd name="T9" fmla="*/ 0 h 55"/>
              <a:gd name="T10" fmla="*/ 416 w 444"/>
              <a:gd name="T11" fmla="*/ 0 h 55"/>
              <a:gd name="T12" fmla="*/ 443 w 444"/>
              <a:gd name="T13" fmla="*/ 27 h 55"/>
              <a:gd name="T14" fmla="*/ 416 w 44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55">
                <a:moveTo>
                  <a:pt x="416" y="54"/>
                </a:moveTo>
                <a:lnTo>
                  <a:pt x="41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34" y="0"/>
                  <a:pt x="443" y="18"/>
                  <a:pt x="443" y="27"/>
                </a:cubicBezTo>
                <a:cubicBezTo>
                  <a:pt x="443" y="45"/>
                  <a:pt x="434" y="54"/>
                  <a:pt x="416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36">
            <a:extLst>
              <a:ext uri="{FF2B5EF4-FFF2-40B4-BE49-F238E27FC236}">
                <a16:creationId xmlns:a16="http://schemas.microsoft.com/office/drawing/2014/main" id="{1B0D6D7B-BB28-D746-9F0E-2730B193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952" y="8999411"/>
            <a:ext cx="259501" cy="189991"/>
          </a:xfrm>
          <a:custGeom>
            <a:avLst/>
            <a:gdLst>
              <a:gd name="T0" fmla="*/ 217 w 245"/>
              <a:gd name="T1" fmla="*/ 181 h 182"/>
              <a:gd name="T2" fmla="*/ 217 w 245"/>
              <a:gd name="T3" fmla="*/ 181 h 182"/>
              <a:gd name="T4" fmla="*/ 18 w 245"/>
              <a:gd name="T5" fmla="*/ 181 h 182"/>
              <a:gd name="T6" fmla="*/ 0 w 245"/>
              <a:gd name="T7" fmla="*/ 154 h 182"/>
              <a:gd name="T8" fmla="*/ 0 w 245"/>
              <a:gd name="T9" fmla="*/ 27 h 182"/>
              <a:gd name="T10" fmla="*/ 18 w 245"/>
              <a:gd name="T11" fmla="*/ 0 h 182"/>
              <a:gd name="T12" fmla="*/ 217 w 245"/>
              <a:gd name="T13" fmla="*/ 0 h 182"/>
              <a:gd name="T14" fmla="*/ 244 w 245"/>
              <a:gd name="T15" fmla="*/ 27 h 182"/>
              <a:gd name="T16" fmla="*/ 244 w 245"/>
              <a:gd name="T17" fmla="*/ 154 h 182"/>
              <a:gd name="T18" fmla="*/ 217 w 245"/>
              <a:gd name="T19" fmla="*/ 181 h 182"/>
              <a:gd name="T20" fmla="*/ 45 w 245"/>
              <a:gd name="T21" fmla="*/ 136 h 182"/>
              <a:gd name="T22" fmla="*/ 45 w 245"/>
              <a:gd name="T23" fmla="*/ 136 h 182"/>
              <a:gd name="T24" fmla="*/ 190 w 245"/>
              <a:gd name="T25" fmla="*/ 136 h 182"/>
              <a:gd name="T26" fmla="*/ 190 w 245"/>
              <a:gd name="T27" fmla="*/ 54 h 182"/>
              <a:gd name="T28" fmla="*/ 45 w 245"/>
              <a:gd name="T29" fmla="*/ 54 h 182"/>
              <a:gd name="T30" fmla="*/ 45 w 245"/>
              <a:gd name="T31" fmla="*/ 13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82">
                <a:moveTo>
                  <a:pt x="217" y="181"/>
                </a:moveTo>
                <a:lnTo>
                  <a:pt x="217" y="181"/>
                </a:lnTo>
                <a:cubicBezTo>
                  <a:pt x="18" y="181"/>
                  <a:pt x="18" y="181"/>
                  <a:pt x="18" y="181"/>
                </a:cubicBezTo>
                <a:cubicBezTo>
                  <a:pt x="9" y="181"/>
                  <a:pt x="0" y="172"/>
                  <a:pt x="0" y="1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18"/>
                  <a:pt x="244" y="27"/>
                </a:cubicBezTo>
                <a:cubicBezTo>
                  <a:pt x="244" y="154"/>
                  <a:pt x="244" y="154"/>
                  <a:pt x="244" y="154"/>
                </a:cubicBezTo>
                <a:cubicBezTo>
                  <a:pt x="244" y="172"/>
                  <a:pt x="226" y="181"/>
                  <a:pt x="217" y="181"/>
                </a:cubicBezTo>
                <a:close/>
                <a:moveTo>
                  <a:pt x="45" y="136"/>
                </a:moveTo>
                <a:lnTo>
                  <a:pt x="45" y="136"/>
                </a:lnTo>
                <a:cubicBezTo>
                  <a:pt x="190" y="136"/>
                  <a:pt x="190" y="136"/>
                  <a:pt x="190" y="136"/>
                </a:cubicBezTo>
                <a:cubicBezTo>
                  <a:pt x="190" y="54"/>
                  <a:pt x="190" y="54"/>
                  <a:pt x="190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37">
            <a:extLst>
              <a:ext uri="{FF2B5EF4-FFF2-40B4-BE49-F238E27FC236}">
                <a16:creationId xmlns:a16="http://schemas.microsoft.com/office/drawing/2014/main" id="{AAA52D81-513D-DA48-AF4B-06E34E07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5914" y="8600891"/>
            <a:ext cx="189991" cy="46340"/>
          </a:xfrm>
          <a:custGeom>
            <a:avLst/>
            <a:gdLst>
              <a:gd name="T0" fmla="*/ 154 w 182"/>
              <a:gd name="T1" fmla="*/ 45 h 46"/>
              <a:gd name="T2" fmla="*/ 154 w 182"/>
              <a:gd name="T3" fmla="*/ 45 h 46"/>
              <a:gd name="T4" fmla="*/ 27 w 182"/>
              <a:gd name="T5" fmla="*/ 45 h 46"/>
              <a:gd name="T6" fmla="*/ 0 w 182"/>
              <a:gd name="T7" fmla="*/ 28 h 46"/>
              <a:gd name="T8" fmla="*/ 27 w 182"/>
              <a:gd name="T9" fmla="*/ 0 h 46"/>
              <a:gd name="T10" fmla="*/ 154 w 182"/>
              <a:gd name="T11" fmla="*/ 0 h 46"/>
              <a:gd name="T12" fmla="*/ 181 w 182"/>
              <a:gd name="T13" fmla="*/ 28 h 46"/>
              <a:gd name="T14" fmla="*/ 154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54" y="45"/>
                </a:moveTo>
                <a:lnTo>
                  <a:pt x="15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8"/>
                </a:cubicBezTo>
                <a:cubicBezTo>
                  <a:pt x="181" y="36"/>
                  <a:pt x="172" y="45"/>
                  <a:pt x="154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38">
            <a:extLst>
              <a:ext uri="{FF2B5EF4-FFF2-40B4-BE49-F238E27FC236}">
                <a16:creationId xmlns:a16="http://schemas.microsoft.com/office/drawing/2014/main" id="{BB6578CE-B8F5-234C-85A8-0B50C0C9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722" y="10191135"/>
            <a:ext cx="866548" cy="866551"/>
          </a:xfrm>
          <a:custGeom>
            <a:avLst/>
            <a:gdLst>
              <a:gd name="T0" fmla="*/ 416 w 824"/>
              <a:gd name="T1" fmla="*/ 822 h 823"/>
              <a:gd name="T2" fmla="*/ 416 w 824"/>
              <a:gd name="T3" fmla="*/ 822 h 823"/>
              <a:gd name="T4" fmla="*/ 127 w 824"/>
              <a:gd name="T5" fmla="*/ 705 h 823"/>
              <a:gd name="T6" fmla="*/ 0 w 824"/>
              <a:gd name="T7" fmla="*/ 416 h 823"/>
              <a:gd name="T8" fmla="*/ 127 w 824"/>
              <a:gd name="T9" fmla="*/ 117 h 823"/>
              <a:gd name="T10" fmla="*/ 416 w 824"/>
              <a:gd name="T11" fmla="*/ 0 h 823"/>
              <a:gd name="T12" fmla="*/ 705 w 824"/>
              <a:gd name="T13" fmla="*/ 117 h 823"/>
              <a:gd name="T14" fmla="*/ 823 w 824"/>
              <a:gd name="T15" fmla="*/ 416 h 823"/>
              <a:gd name="T16" fmla="*/ 705 w 824"/>
              <a:gd name="T17" fmla="*/ 705 h 823"/>
              <a:gd name="T18" fmla="*/ 416 w 824"/>
              <a:gd name="T19" fmla="*/ 822 h 823"/>
              <a:gd name="T20" fmla="*/ 416 w 824"/>
              <a:gd name="T21" fmla="*/ 45 h 823"/>
              <a:gd name="T22" fmla="*/ 416 w 824"/>
              <a:gd name="T23" fmla="*/ 45 h 823"/>
              <a:gd name="T24" fmla="*/ 54 w 824"/>
              <a:gd name="T25" fmla="*/ 416 h 823"/>
              <a:gd name="T26" fmla="*/ 416 w 824"/>
              <a:gd name="T27" fmla="*/ 777 h 823"/>
              <a:gd name="T28" fmla="*/ 778 w 824"/>
              <a:gd name="T29" fmla="*/ 416 h 823"/>
              <a:gd name="T30" fmla="*/ 416 w 824"/>
              <a:gd name="T31" fmla="*/ 45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823">
                <a:moveTo>
                  <a:pt x="416" y="822"/>
                </a:moveTo>
                <a:lnTo>
                  <a:pt x="416" y="822"/>
                </a:lnTo>
                <a:cubicBezTo>
                  <a:pt x="308" y="822"/>
                  <a:pt x="199" y="777"/>
                  <a:pt x="127" y="705"/>
                </a:cubicBezTo>
                <a:cubicBezTo>
                  <a:pt x="45" y="623"/>
                  <a:pt x="0" y="524"/>
                  <a:pt x="0" y="416"/>
                </a:cubicBezTo>
                <a:cubicBezTo>
                  <a:pt x="0" y="298"/>
                  <a:pt x="45" y="199"/>
                  <a:pt x="127" y="117"/>
                </a:cubicBezTo>
                <a:cubicBezTo>
                  <a:pt x="199" y="45"/>
                  <a:pt x="308" y="0"/>
                  <a:pt x="416" y="0"/>
                </a:cubicBezTo>
                <a:cubicBezTo>
                  <a:pt x="524" y="0"/>
                  <a:pt x="624" y="45"/>
                  <a:pt x="705" y="117"/>
                </a:cubicBezTo>
                <a:cubicBezTo>
                  <a:pt x="787" y="199"/>
                  <a:pt x="823" y="298"/>
                  <a:pt x="823" y="416"/>
                </a:cubicBezTo>
                <a:cubicBezTo>
                  <a:pt x="823" y="524"/>
                  <a:pt x="787" y="623"/>
                  <a:pt x="705" y="705"/>
                </a:cubicBezTo>
                <a:cubicBezTo>
                  <a:pt x="624" y="777"/>
                  <a:pt x="524" y="822"/>
                  <a:pt x="416" y="822"/>
                </a:cubicBezTo>
                <a:close/>
                <a:moveTo>
                  <a:pt x="416" y="45"/>
                </a:moveTo>
                <a:lnTo>
                  <a:pt x="416" y="45"/>
                </a:lnTo>
                <a:cubicBezTo>
                  <a:pt x="217" y="45"/>
                  <a:pt x="54" y="208"/>
                  <a:pt x="54" y="416"/>
                </a:cubicBezTo>
                <a:cubicBezTo>
                  <a:pt x="54" y="614"/>
                  <a:pt x="217" y="777"/>
                  <a:pt x="416" y="777"/>
                </a:cubicBezTo>
                <a:cubicBezTo>
                  <a:pt x="615" y="777"/>
                  <a:pt x="778" y="614"/>
                  <a:pt x="778" y="416"/>
                </a:cubicBezTo>
                <a:cubicBezTo>
                  <a:pt x="778" y="208"/>
                  <a:pt x="615" y="45"/>
                  <a:pt x="416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39">
            <a:extLst>
              <a:ext uri="{FF2B5EF4-FFF2-40B4-BE49-F238E27FC236}">
                <a16:creationId xmlns:a16="http://schemas.microsoft.com/office/drawing/2014/main" id="{63634394-85E3-614E-B9D4-B47B29E9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302" y="10297717"/>
            <a:ext cx="667289" cy="658022"/>
          </a:xfrm>
          <a:custGeom>
            <a:avLst/>
            <a:gdLst>
              <a:gd name="T0" fmla="*/ 316 w 633"/>
              <a:gd name="T1" fmla="*/ 624 h 625"/>
              <a:gd name="T2" fmla="*/ 316 w 633"/>
              <a:gd name="T3" fmla="*/ 624 h 625"/>
              <a:gd name="T4" fmla="*/ 0 w 633"/>
              <a:gd name="T5" fmla="*/ 317 h 625"/>
              <a:gd name="T6" fmla="*/ 316 w 633"/>
              <a:gd name="T7" fmla="*/ 0 h 625"/>
              <a:gd name="T8" fmla="*/ 632 w 633"/>
              <a:gd name="T9" fmla="*/ 317 h 625"/>
              <a:gd name="T10" fmla="*/ 316 w 633"/>
              <a:gd name="T11" fmla="*/ 624 h 625"/>
              <a:gd name="T12" fmla="*/ 316 w 633"/>
              <a:gd name="T13" fmla="*/ 45 h 625"/>
              <a:gd name="T14" fmla="*/ 316 w 633"/>
              <a:gd name="T15" fmla="*/ 45 h 625"/>
              <a:gd name="T16" fmla="*/ 54 w 633"/>
              <a:gd name="T17" fmla="*/ 317 h 625"/>
              <a:gd name="T18" fmla="*/ 316 w 633"/>
              <a:gd name="T19" fmla="*/ 579 h 625"/>
              <a:gd name="T20" fmla="*/ 578 w 633"/>
              <a:gd name="T21" fmla="*/ 317 h 625"/>
              <a:gd name="T22" fmla="*/ 316 w 633"/>
              <a:gd name="T23" fmla="*/ 45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3" h="625">
                <a:moveTo>
                  <a:pt x="316" y="624"/>
                </a:moveTo>
                <a:lnTo>
                  <a:pt x="316" y="624"/>
                </a:lnTo>
                <a:cubicBezTo>
                  <a:pt x="144" y="624"/>
                  <a:pt x="0" y="488"/>
                  <a:pt x="0" y="317"/>
                </a:cubicBezTo>
                <a:cubicBezTo>
                  <a:pt x="0" y="136"/>
                  <a:pt x="144" y="0"/>
                  <a:pt x="316" y="0"/>
                </a:cubicBezTo>
                <a:cubicBezTo>
                  <a:pt x="488" y="0"/>
                  <a:pt x="632" y="136"/>
                  <a:pt x="632" y="317"/>
                </a:cubicBezTo>
                <a:cubicBezTo>
                  <a:pt x="632" y="488"/>
                  <a:pt x="488" y="624"/>
                  <a:pt x="316" y="624"/>
                </a:cubicBezTo>
                <a:close/>
                <a:moveTo>
                  <a:pt x="316" y="45"/>
                </a:moveTo>
                <a:lnTo>
                  <a:pt x="316" y="45"/>
                </a:lnTo>
                <a:cubicBezTo>
                  <a:pt x="171" y="45"/>
                  <a:pt x="54" y="163"/>
                  <a:pt x="54" y="317"/>
                </a:cubicBezTo>
                <a:cubicBezTo>
                  <a:pt x="54" y="461"/>
                  <a:pt x="171" y="579"/>
                  <a:pt x="316" y="579"/>
                </a:cubicBezTo>
                <a:cubicBezTo>
                  <a:pt x="461" y="579"/>
                  <a:pt x="578" y="461"/>
                  <a:pt x="578" y="317"/>
                </a:cubicBezTo>
                <a:cubicBezTo>
                  <a:pt x="578" y="163"/>
                  <a:pt x="461" y="45"/>
                  <a:pt x="316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40">
            <a:extLst>
              <a:ext uri="{FF2B5EF4-FFF2-40B4-BE49-F238E27FC236}">
                <a16:creationId xmlns:a16="http://schemas.microsoft.com/office/drawing/2014/main" id="{5CA50DD1-D9A4-7E4D-9A2C-1FDE7827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367" y="10459904"/>
            <a:ext cx="199259" cy="324377"/>
          </a:xfrm>
          <a:custGeom>
            <a:avLst/>
            <a:gdLst>
              <a:gd name="T0" fmla="*/ 91 w 191"/>
              <a:gd name="T1" fmla="*/ 307 h 308"/>
              <a:gd name="T2" fmla="*/ 91 w 191"/>
              <a:gd name="T3" fmla="*/ 307 h 308"/>
              <a:gd name="T4" fmla="*/ 19 w 191"/>
              <a:gd name="T5" fmla="*/ 289 h 308"/>
              <a:gd name="T6" fmla="*/ 9 w 191"/>
              <a:gd name="T7" fmla="*/ 271 h 308"/>
              <a:gd name="T8" fmla="*/ 37 w 191"/>
              <a:gd name="T9" fmla="*/ 253 h 308"/>
              <a:gd name="T10" fmla="*/ 136 w 191"/>
              <a:gd name="T11" fmla="*/ 262 h 308"/>
              <a:gd name="T12" fmla="*/ 154 w 191"/>
              <a:gd name="T13" fmla="*/ 226 h 308"/>
              <a:gd name="T14" fmla="*/ 91 w 191"/>
              <a:gd name="T15" fmla="*/ 172 h 308"/>
              <a:gd name="T16" fmla="*/ 37 w 191"/>
              <a:gd name="T17" fmla="*/ 144 h 308"/>
              <a:gd name="T18" fmla="*/ 9 w 191"/>
              <a:gd name="T19" fmla="*/ 90 h 308"/>
              <a:gd name="T20" fmla="*/ 46 w 191"/>
              <a:gd name="T21" fmla="*/ 27 h 308"/>
              <a:gd name="T22" fmla="*/ 181 w 191"/>
              <a:gd name="T23" fmla="*/ 18 h 308"/>
              <a:gd name="T24" fmla="*/ 190 w 191"/>
              <a:gd name="T25" fmla="*/ 45 h 308"/>
              <a:gd name="T26" fmla="*/ 163 w 191"/>
              <a:gd name="T27" fmla="*/ 54 h 308"/>
              <a:gd name="T28" fmla="*/ 64 w 191"/>
              <a:gd name="T29" fmla="*/ 54 h 308"/>
              <a:gd name="T30" fmla="*/ 46 w 191"/>
              <a:gd name="T31" fmla="*/ 90 h 308"/>
              <a:gd name="T32" fmla="*/ 109 w 191"/>
              <a:gd name="T33" fmla="*/ 135 h 308"/>
              <a:gd name="T34" fmla="*/ 163 w 191"/>
              <a:gd name="T35" fmla="*/ 172 h 308"/>
              <a:gd name="T36" fmla="*/ 190 w 191"/>
              <a:gd name="T37" fmla="*/ 226 h 308"/>
              <a:gd name="T38" fmla="*/ 154 w 191"/>
              <a:gd name="T39" fmla="*/ 289 h 308"/>
              <a:gd name="T40" fmla="*/ 91 w 191"/>
              <a:gd name="T4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1" h="308">
                <a:moveTo>
                  <a:pt x="91" y="307"/>
                </a:moveTo>
                <a:lnTo>
                  <a:pt x="91" y="307"/>
                </a:lnTo>
                <a:cubicBezTo>
                  <a:pt x="64" y="307"/>
                  <a:pt x="46" y="307"/>
                  <a:pt x="19" y="289"/>
                </a:cubicBezTo>
                <a:cubicBezTo>
                  <a:pt x="9" y="289"/>
                  <a:pt x="0" y="280"/>
                  <a:pt x="9" y="271"/>
                </a:cubicBezTo>
                <a:cubicBezTo>
                  <a:pt x="9" y="253"/>
                  <a:pt x="19" y="253"/>
                  <a:pt x="37" y="253"/>
                </a:cubicBezTo>
                <a:cubicBezTo>
                  <a:pt x="73" y="271"/>
                  <a:pt x="109" y="271"/>
                  <a:pt x="136" y="262"/>
                </a:cubicBezTo>
                <a:cubicBezTo>
                  <a:pt x="145" y="253"/>
                  <a:pt x="154" y="235"/>
                  <a:pt x="154" y="226"/>
                </a:cubicBezTo>
                <a:cubicBezTo>
                  <a:pt x="154" y="208"/>
                  <a:pt x="118" y="189"/>
                  <a:pt x="91" y="172"/>
                </a:cubicBezTo>
                <a:cubicBezTo>
                  <a:pt x="73" y="163"/>
                  <a:pt x="55" y="153"/>
                  <a:pt x="37" y="144"/>
                </a:cubicBezTo>
                <a:cubicBezTo>
                  <a:pt x="19" y="126"/>
                  <a:pt x="9" y="108"/>
                  <a:pt x="9" y="90"/>
                </a:cubicBezTo>
                <a:cubicBezTo>
                  <a:pt x="9" y="63"/>
                  <a:pt x="19" y="36"/>
                  <a:pt x="46" y="27"/>
                </a:cubicBezTo>
                <a:cubicBezTo>
                  <a:pt x="73" y="0"/>
                  <a:pt x="127" y="0"/>
                  <a:pt x="181" y="18"/>
                </a:cubicBezTo>
                <a:cubicBezTo>
                  <a:pt x="190" y="27"/>
                  <a:pt x="190" y="36"/>
                  <a:pt x="190" y="45"/>
                </a:cubicBezTo>
                <a:cubicBezTo>
                  <a:pt x="181" y="54"/>
                  <a:pt x="172" y="63"/>
                  <a:pt x="163" y="54"/>
                </a:cubicBezTo>
                <a:cubicBezTo>
                  <a:pt x="127" y="36"/>
                  <a:pt x="91" y="36"/>
                  <a:pt x="64" y="54"/>
                </a:cubicBezTo>
                <a:cubicBezTo>
                  <a:pt x="55" y="63"/>
                  <a:pt x="46" y="72"/>
                  <a:pt x="46" y="90"/>
                </a:cubicBezTo>
                <a:cubicBezTo>
                  <a:pt x="46" y="108"/>
                  <a:pt x="73" y="126"/>
                  <a:pt x="109" y="135"/>
                </a:cubicBezTo>
                <a:cubicBezTo>
                  <a:pt x="127" y="144"/>
                  <a:pt x="145" y="163"/>
                  <a:pt x="163" y="172"/>
                </a:cubicBezTo>
                <a:cubicBezTo>
                  <a:pt x="181" y="189"/>
                  <a:pt x="190" y="208"/>
                  <a:pt x="190" y="226"/>
                </a:cubicBezTo>
                <a:cubicBezTo>
                  <a:pt x="190" y="253"/>
                  <a:pt x="181" y="280"/>
                  <a:pt x="154" y="289"/>
                </a:cubicBezTo>
                <a:cubicBezTo>
                  <a:pt x="136" y="298"/>
                  <a:pt x="118" y="307"/>
                  <a:pt x="91" y="3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41">
            <a:extLst>
              <a:ext uri="{FF2B5EF4-FFF2-40B4-BE49-F238E27FC236}">
                <a16:creationId xmlns:a16="http://schemas.microsoft.com/office/drawing/2014/main" id="{C703D85F-77B3-494E-8339-673D2A85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778" y="10381128"/>
            <a:ext cx="37072" cy="78776"/>
          </a:xfrm>
          <a:custGeom>
            <a:avLst/>
            <a:gdLst>
              <a:gd name="T0" fmla="*/ 18 w 37"/>
              <a:gd name="T1" fmla="*/ 73 h 74"/>
              <a:gd name="T2" fmla="*/ 18 w 37"/>
              <a:gd name="T3" fmla="*/ 73 h 74"/>
              <a:gd name="T4" fmla="*/ 0 w 37"/>
              <a:gd name="T5" fmla="*/ 55 h 74"/>
              <a:gd name="T6" fmla="*/ 0 w 37"/>
              <a:gd name="T7" fmla="*/ 19 h 74"/>
              <a:gd name="T8" fmla="*/ 18 w 37"/>
              <a:gd name="T9" fmla="*/ 0 h 74"/>
              <a:gd name="T10" fmla="*/ 36 w 37"/>
              <a:gd name="T11" fmla="*/ 19 h 74"/>
              <a:gd name="T12" fmla="*/ 36 w 37"/>
              <a:gd name="T13" fmla="*/ 55 h 74"/>
              <a:gd name="T14" fmla="*/ 18 w 37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4">
                <a:moveTo>
                  <a:pt x="18" y="73"/>
                </a:moveTo>
                <a:lnTo>
                  <a:pt x="18" y="73"/>
                </a:lnTo>
                <a:cubicBezTo>
                  <a:pt x="9" y="73"/>
                  <a:pt x="0" y="64"/>
                  <a:pt x="0" y="5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9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64"/>
                  <a:pt x="27" y="73"/>
                  <a:pt x="18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42">
            <a:extLst>
              <a:ext uri="{FF2B5EF4-FFF2-40B4-BE49-F238E27FC236}">
                <a16:creationId xmlns:a16="http://schemas.microsoft.com/office/drawing/2014/main" id="{CF744EBF-D10C-1449-A171-1FD838BC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778" y="10788916"/>
            <a:ext cx="37072" cy="6950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6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64"/>
                  <a:pt x="27" y="64"/>
                  <a:pt x="18" y="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43">
            <a:extLst>
              <a:ext uri="{FF2B5EF4-FFF2-40B4-BE49-F238E27FC236}">
                <a16:creationId xmlns:a16="http://schemas.microsoft.com/office/drawing/2014/main" id="{9592FE42-B00B-3349-AA34-449385C7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2301" y="6812983"/>
            <a:ext cx="713629" cy="848012"/>
          </a:xfrm>
          <a:custGeom>
            <a:avLst/>
            <a:gdLst>
              <a:gd name="T0" fmla="*/ 335 w 679"/>
              <a:gd name="T1" fmla="*/ 804 h 805"/>
              <a:gd name="T2" fmla="*/ 335 w 679"/>
              <a:gd name="T3" fmla="*/ 804 h 805"/>
              <a:gd name="T4" fmla="*/ 0 w 679"/>
              <a:gd name="T5" fmla="*/ 470 h 805"/>
              <a:gd name="T6" fmla="*/ 46 w 679"/>
              <a:gd name="T7" fmla="*/ 253 h 805"/>
              <a:gd name="T8" fmla="*/ 163 w 679"/>
              <a:gd name="T9" fmla="*/ 36 h 805"/>
              <a:gd name="T10" fmla="*/ 181 w 679"/>
              <a:gd name="T11" fmla="*/ 8 h 805"/>
              <a:gd name="T12" fmla="*/ 217 w 679"/>
              <a:gd name="T13" fmla="*/ 8 h 805"/>
              <a:gd name="T14" fmla="*/ 217 w 679"/>
              <a:gd name="T15" fmla="*/ 45 h 805"/>
              <a:gd name="T16" fmla="*/ 199 w 679"/>
              <a:gd name="T17" fmla="*/ 63 h 805"/>
              <a:gd name="T18" fmla="*/ 91 w 679"/>
              <a:gd name="T19" fmla="*/ 271 h 805"/>
              <a:gd name="T20" fmla="*/ 55 w 679"/>
              <a:gd name="T21" fmla="*/ 470 h 805"/>
              <a:gd name="T22" fmla="*/ 335 w 679"/>
              <a:gd name="T23" fmla="*/ 759 h 805"/>
              <a:gd name="T24" fmla="*/ 624 w 679"/>
              <a:gd name="T25" fmla="*/ 470 h 805"/>
              <a:gd name="T26" fmla="*/ 579 w 679"/>
              <a:gd name="T27" fmla="*/ 271 h 805"/>
              <a:gd name="T28" fmla="*/ 479 w 679"/>
              <a:gd name="T29" fmla="*/ 63 h 805"/>
              <a:gd name="T30" fmla="*/ 461 w 679"/>
              <a:gd name="T31" fmla="*/ 45 h 805"/>
              <a:gd name="T32" fmla="*/ 461 w 679"/>
              <a:gd name="T33" fmla="*/ 8 h 805"/>
              <a:gd name="T34" fmla="*/ 497 w 679"/>
              <a:gd name="T35" fmla="*/ 8 h 805"/>
              <a:gd name="T36" fmla="*/ 516 w 679"/>
              <a:gd name="T37" fmla="*/ 36 h 805"/>
              <a:gd name="T38" fmla="*/ 633 w 679"/>
              <a:gd name="T39" fmla="*/ 253 h 805"/>
              <a:gd name="T40" fmla="*/ 678 w 679"/>
              <a:gd name="T41" fmla="*/ 470 h 805"/>
              <a:gd name="T42" fmla="*/ 335 w 679"/>
              <a:gd name="T4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9" h="805">
                <a:moveTo>
                  <a:pt x="335" y="804"/>
                </a:moveTo>
                <a:lnTo>
                  <a:pt x="335" y="804"/>
                </a:lnTo>
                <a:cubicBezTo>
                  <a:pt x="154" y="804"/>
                  <a:pt x="0" y="659"/>
                  <a:pt x="0" y="470"/>
                </a:cubicBezTo>
                <a:cubicBezTo>
                  <a:pt x="0" y="415"/>
                  <a:pt x="18" y="334"/>
                  <a:pt x="46" y="253"/>
                </a:cubicBezTo>
                <a:cubicBezTo>
                  <a:pt x="73" y="171"/>
                  <a:pt x="118" y="90"/>
                  <a:pt x="163" y="36"/>
                </a:cubicBezTo>
                <a:cubicBezTo>
                  <a:pt x="163" y="27"/>
                  <a:pt x="172" y="18"/>
                  <a:pt x="181" y="8"/>
                </a:cubicBezTo>
                <a:cubicBezTo>
                  <a:pt x="190" y="0"/>
                  <a:pt x="208" y="0"/>
                  <a:pt x="217" y="8"/>
                </a:cubicBezTo>
                <a:cubicBezTo>
                  <a:pt x="226" y="18"/>
                  <a:pt x="226" y="36"/>
                  <a:pt x="217" y="45"/>
                </a:cubicBezTo>
                <a:cubicBezTo>
                  <a:pt x="208" y="54"/>
                  <a:pt x="208" y="54"/>
                  <a:pt x="199" y="63"/>
                </a:cubicBezTo>
                <a:cubicBezTo>
                  <a:pt x="154" y="117"/>
                  <a:pt x="118" y="189"/>
                  <a:pt x="91" y="271"/>
                </a:cubicBezTo>
                <a:cubicBezTo>
                  <a:pt x="73" y="343"/>
                  <a:pt x="55" y="415"/>
                  <a:pt x="55" y="470"/>
                </a:cubicBezTo>
                <a:cubicBezTo>
                  <a:pt x="55" y="632"/>
                  <a:pt x="181" y="759"/>
                  <a:pt x="335" y="759"/>
                </a:cubicBezTo>
                <a:cubicBezTo>
                  <a:pt x="497" y="759"/>
                  <a:pt x="624" y="632"/>
                  <a:pt x="624" y="470"/>
                </a:cubicBezTo>
                <a:cubicBezTo>
                  <a:pt x="624" y="415"/>
                  <a:pt x="606" y="343"/>
                  <a:pt x="579" y="271"/>
                </a:cubicBezTo>
                <a:cubicBezTo>
                  <a:pt x="552" y="189"/>
                  <a:pt x="516" y="117"/>
                  <a:pt x="479" y="63"/>
                </a:cubicBezTo>
                <a:cubicBezTo>
                  <a:pt x="470" y="54"/>
                  <a:pt x="461" y="54"/>
                  <a:pt x="461" y="45"/>
                </a:cubicBezTo>
                <a:cubicBezTo>
                  <a:pt x="452" y="36"/>
                  <a:pt x="452" y="18"/>
                  <a:pt x="461" y="8"/>
                </a:cubicBezTo>
                <a:cubicBezTo>
                  <a:pt x="470" y="0"/>
                  <a:pt x="488" y="0"/>
                  <a:pt x="497" y="8"/>
                </a:cubicBezTo>
                <a:cubicBezTo>
                  <a:pt x="507" y="18"/>
                  <a:pt x="507" y="27"/>
                  <a:pt x="516" y="36"/>
                </a:cubicBezTo>
                <a:cubicBezTo>
                  <a:pt x="561" y="90"/>
                  <a:pt x="606" y="171"/>
                  <a:pt x="633" y="253"/>
                </a:cubicBezTo>
                <a:cubicBezTo>
                  <a:pt x="660" y="334"/>
                  <a:pt x="678" y="415"/>
                  <a:pt x="678" y="470"/>
                </a:cubicBezTo>
                <a:cubicBezTo>
                  <a:pt x="678" y="659"/>
                  <a:pt x="525" y="804"/>
                  <a:pt x="335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44">
            <a:extLst>
              <a:ext uri="{FF2B5EF4-FFF2-40B4-BE49-F238E27FC236}">
                <a16:creationId xmlns:a16="http://schemas.microsoft.com/office/drawing/2014/main" id="{4FA49D41-303C-6B4E-B851-1F08782A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952" y="6516410"/>
            <a:ext cx="430959" cy="217794"/>
          </a:xfrm>
          <a:custGeom>
            <a:avLst/>
            <a:gdLst>
              <a:gd name="T0" fmla="*/ 325 w 408"/>
              <a:gd name="T1" fmla="*/ 208 h 209"/>
              <a:gd name="T2" fmla="*/ 325 w 408"/>
              <a:gd name="T3" fmla="*/ 208 h 209"/>
              <a:gd name="T4" fmla="*/ 316 w 408"/>
              <a:gd name="T5" fmla="*/ 199 h 209"/>
              <a:gd name="T6" fmla="*/ 307 w 408"/>
              <a:gd name="T7" fmla="*/ 172 h 209"/>
              <a:gd name="T8" fmla="*/ 352 w 408"/>
              <a:gd name="T9" fmla="*/ 73 h 209"/>
              <a:gd name="T10" fmla="*/ 352 w 408"/>
              <a:gd name="T11" fmla="*/ 55 h 209"/>
              <a:gd name="T12" fmla="*/ 343 w 408"/>
              <a:gd name="T13" fmla="*/ 46 h 209"/>
              <a:gd name="T14" fmla="*/ 63 w 408"/>
              <a:gd name="T15" fmla="*/ 46 h 209"/>
              <a:gd name="T16" fmla="*/ 54 w 408"/>
              <a:gd name="T17" fmla="*/ 55 h 209"/>
              <a:gd name="T18" fmla="*/ 54 w 408"/>
              <a:gd name="T19" fmla="*/ 73 h 209"/>
              <a:gd name="T20" fmla="*/ 99 w 408"/>
              <a:gd name="T21" fmla="*/ 172 h 209"/>
              <a:gd name="T22" fmla="*/ 90 w 408"/>
              <a:gd name="T23" fmla="*/ 199 h 209"/>
              <a:gd name="T24" fmla="*/ 54 w 408"/>
              <a:gd name="T25" fmla="*/ 190 h 209"/>
              <a:gd name="T26" fmla="*/ 9 w 408"/>
              <a:gd name="T27" fmla="*/ 91 h 209"/>
              <a:gd name="T28" fmla="*/ 9 w 408"/>
              <a:gd name="T29" fmla="*/ 27 h 209"/>
              <a:gd name="T30" fmla="*/ 63 w 408"/>
              <a:gd name="T31" fmla="*/ 0 h 209"/>
              <a:gd name="T32" fmla="*/ 343 w 408"/>
              <a:gd name="T33" fmla="*/ 0 h 209"/>
              <a:gd name="T34" fmla="*/ 398 w 408"/>
              <a:gd name="T35" fmla="*/ 27 h 209"/>
              <a:gd name="T36" fmla="*/ 398 w 408"/>
              <a:gd name="T37" fmla="*/ 91 h 209"/>
              <a:gd name="T38" fmla="*/ 352 w 408"/>
              <a:gd name="T39" fmla="*/ 190 h 209"/>
              <a:gd name="T40" fmla="*/ 325 w 408"/>
              <a:gd name="T4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8" h="209">
                <a:moveTo>
                  <a:pt x="325" y="208"/>
                </a:moveTo>
                <a:lnTo>
                  <a:pt x="325" y="208"/>
                </a:lnTo>
                <a:cubicBezTo>
                  <a:pt x="325" y="208"/>
                  <a:pt x="316" y="208"/>
                  <a:pt x="316" y="199"/>
                </a:cubicBezTo>
                <a:cubicBezTo>
                  <a:pt x="307" y="199"/>
                  <a:pt x="298" y="181"/>
                  <a:pt x="307" y="172"/>
                </a:cubicBezTo>
                <a:cubicBezTo>
                  <a:pt x="352" y="73"/>
                  <a:pt x="352" y="73"/>
                  <a:pt x="352" y="73"/>
                </a:cubicBezTo>
                <a:cubicBezTo>
                  <a:pt x="352" y="64"/>
                  <a:pt x="352" y="55"/>
                  <a:pt x="352" y="55"/>
                </a:cubicBezTo>
                <a:lnTo>
                  <a:pt x="343" y="46"/>
                </a:lnTo>
                <a:cubicBezTo>
                  <a:pt x="63" y="46"/>
                  <a:pt x="63" y="46"/>
                  <a:pt x="63" y="46"/>
                </a:cubicBezTo>
                <a:cubicBezTo>
                  <a:pt x="54" y="46"/>
                  <a:pt x="54" y="55"/>
                  <a:pt x="54" y="55"/>
                </a:cubicBezTo>
                <a:cubicBezTo>
                  <a:pt x="54" y="55"/>
                  <a:pt x="45" y="64"/>
                  <a:pt x="54" y="7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108" y="181"/>
                  <a:pt x="99" y="199"/>
                  <a:pt x="90" y="199"/>
                </a:cubicBezTo>
                <a:cubicBezTo>
                  <a:pt x="72" y="208"/>
                  <a:pt x="63" y="199"/>
                  <a:pt x="54" y="190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73"/>
                  <a:pt x="0" y="46"/>
                  <a:pt x="9" y="27"/>
                </a:cubicBezTo>
                <a:cubicBezTo>
                  <a:pt x="27" y="9"/>
                  <a:pt x="45" y="0"/>
                  <a:pt x="63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80" y="9"/>
                  <a:pt x="398" y="27"/>
                </a:cubicBezTo>
                <a:cubicBezTo>
                  <a:pt x="407" y="46"/>
                  <a:pt x="407" y="73"/>
                  <a:pt x="398" y="91"/>
                </a:cubicBezTo>
                <a:cubicBezTo>
                  <a:pt x="352" y="190"/>
                  <a:pt x="352" y="190"/>
                  <a:pt x="352" y="190"/>
                </a:cubicBezTo>
                <a:cubicBezTo>
                  <a:pt x="343" y="199"/>
                  <a:pt x="334" y="208"/>
                  <a:pt x="325" y="2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45">
            <a:extLst>
              <a:ext uri="{FF2B5EF4-FFF2-40B4-BE49-F238E27FC236}">
                <a16:creationId xmlns:a16="http://schemas.microsoft.com/office/drawing/2014/main" id="{A9E98295-56F5-7549-8FAA-17D7ABDB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95" y="6762008"/>
            <a:ext cx="278037" cy="46340"/>
          </a:xfrm>
          <a:custGeom>
            <a:avLst/>
            <a:gdLst>
              <a:gd name="T0" fmla="*/ 235 w 263"/>
              <a:gd name="T1" fmla="*/ 45 h 46"/>
              <a:gd name="T2" fmla="*/ 235 w 263"/>
              <a:gd name="T3" fmla="*/ 45 h 46"/>
              <a:gd name="T4" fmla="*/ 27 w 263"/>
              <a:gd name="T5" fmla="*/ 45 h 46"/>
              <a:gd name="T6" fmla="*/ 0 w 263"/>
              <a:gd name="T7" fmla="*/ 17 h 46"/>
              <a:gd name="T8" fmla="*/ 27 w 263"/>
              <a:gd name="T9" fmla="*/ 0 h 46"/>
              <a:gd name="T10" fmla="*/ 235 w 263"/>
              <a:gd name="T11" fmla="*/ 0 h 46"/>
              <a:gd name="T12" fmla="*/ 262 w 263"/>
              <a:gd name="T13" fmla="*/ 17 h 46"/>
              <a:gd name="T14" fmla="*/ 235 w 26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6">
                <a:moveTo>
                  <a:pt x="235" y="45"/>
                </a:moveTo>
                <a:lnTo>
                  <a:pt x="2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62" y="9"/>
                  <a:pt x="262" y="17"/>
                </a:cubicBezTo>
                <a:cubicBezTo>
                  <a:pt x="262" y="36"/>
                  <a:pt x="244" y="45"/>
                  <a:pt x="235" y="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46">
            <a:extLst>
              <a:ext uri="{FF2B5EF4-FFF2-40B4-BE49-F238E27FC236}">
                <a16:creationId xmlns:a16="http://schemas.microsoft.com/office/drawing/2014/main" id="{A0742CA4-6213-5444-B57A-837FF9C2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435" y="7086385"/>
            <a:ext cx="180726" cy="287305"/>
          </a:xfrm>
          <a:custGeom>
            <a:avLst/>
            <a:gdLst>
              <a:gd name="T0" fmla="*/ 81 w 172"/>
              <a:gd name="T1" fmla="*/ 271 h 272"/>
              <a:gd name="T2" fmla="*/ 81 w 172"/>
              <a:gd name="T3" fmla="*/ 271 h 272"/>
              <a:gd name="T4" fmla="*/ 17 w 172"/>
              <a:gd name="T5" fmla="*/ 262 h 272"/>
              <a:gd name="T6" fmla="*/ 9 w 172"/>
              <a:gd name="T7" fmla="*/ 235 h 272"/>
              <a:gd name="T8" fmla="*/ 26 w 172"/>
              <a:gd name="T9" fmla="*/ 226 h 272"/>
              <a:gd name="T10" fmla="*/ 117 w 172"/>
              <a:gd name="T11" fmla="*/ 235 h 272"/>
              <a:gd name="T12" fmla="*/ 135 w 172"/>
              <a:gd name="T13" fmla="*/ 199 h 272"/>
              <a:gd name="T14" fmla="*/ 81 w 172"/>
              <a:gd name="T15" fmla="*/ 153 h 272"/>
              <a:gd name="T16" fmla="*/ 26 w 172"/>
              <a:gd name="T17" fmla="*/ 126 h 272"/>
              <a:gd name="T18" fmla="*/ 0 w 172"/>
              <a:gd name="T19" fmla="*/ 81 h 272"/>
              <a:gd name="T20" fmla="*/ 36 w 172"/>
              <a:gd name="T21" fmla="*/ 27 h 272"/>
              <a:gd name="T22" fmla="*/ 153 w 172"/>
              <a:gd name="T23" fmla="*/ 18 h 272"/>
              <a:gd name="T24" fmla="*/ 162 w 172"/>
              <a:gd name="T25" fmla="*/ 45 h 272"/>
              <a:gd name="T26" fmla="*/ 144 w 172"/>
              <a:gd name="T27" fmla="*/ 54 h 272"/>
              <a:gd name="T28" fmla="*/ 54 w 172"/>
              <a:gd name="T29" fmla="*/ 54 h 272"/>
              <a:gd name="T30" fmla="*/ 36 w 172"/>
              <a:gd name="T31" fmla="*/ 81 h 272"/>
              <a:gd name="T32" fmla="*/ 90 w 172"/>
              <a:gd name="T33" fmla="*/ 126 h 272"/>
              <a:gd name="T34" fmla="*/ 144 w 172"/>
              <a:gd name="T35" fmla="*/ 153 h 272"/>
              <a:gd name="T36" fmla="*/ 171 w 172"/>
              <a:gd name="T37" fmla="*/ 199 h 272"/>
              <a:gd name="T38" fmla="*/ 135 w 172"/>
              <a:gd name="T39" fmla="*/ 262 h 272"/>
              <a:gd name="T40" fmla="*/ 81 w 172"/>
              <a:gd name="T4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2" h="272">
                <a:moveTo>
                  <a:pt x="81" y="271"/>
                </a:moveTo>
                <a:lnTo>
                  <a:pt x="81" y="271"/>
                </a:lnTo>
                <a:cubicBezTo>
                  <a:pt x="54" y="271"/>
                  <a:pt x="36" y="271"/>
                  <a:pt x="17" y="262"/>
                </a:cubicBezTo>
                <a:cubicBezTo>
                  <a:pt x="9" y="253"/>
                  <a:pt x="0" y="244"/>
                  <a:pt x="9" y="235"/>
                </a:cubicBezTo>
                <a:cubicBezTo>
                  <a:pt x="9" y="226"/>
                  <a:pt x="17" y="226"/>
                  <a:pt x="26" y="226"/>
                </a:cubicBezTo>
                <a:cubicBezTo>
                  <a:pt x="63" y="244"/>
                  <a:pt x="99" y="244"/>
                  <a:pt x="117" y="235"/>
                </a:cubicBezTo>
                <a:cubicBezTo>
                  <a:pt x="126" y="226"/>
                  <a:pt x="135" y="217"/>
                  <a:pt x="135" y="199"/>
                </a:cubicBezTo>
                <a:cubicBezTo>
                  <a:pt x="135" y="180"/>
                  <a:pt x="108" y="171"/>
                  <a:pt x="81" y="153"/>
                </a:cubicBezTo>
                <a:cubicBezTo>
                  <a:pt x="63" y="144"/>
                  <a:pt x="45" y="135"/>
                  <a:pt x="26" y="126"/>
                </a:cubicBezTo>
                <a:cubicBezTo>
                  <a:pt x="9" y="117"/>
                  <a:pt x="0" y="99"/>
                  <a:pt x="0" y="81"/>
                </a:cubicBezTo>
                <a:cubicBezTo>
                  <a:pt x="0" y="54"/>
                  <a:pt x="17" y="36"/>
                  <a:pt x="36" y="27"/>
                </a:cubicBezTo>
                <a:cubicBezTo>
                  <a:pt x="63" y="0"/>
                  <a:pt x="108" y="0"/>
                  <a:pt x="153" y="18"/>
                </a:cubicBezTo>
                <a:cubicBezTo>
                  <a:pt x="162" y="27"/>
                  <a:pt x="171" y="36"/>
                  <a:pt x="162" y="45"/>
                </a:cubicBezTo>
                <a:cubicBezTo>
                  <a:pt x="162" y="54"/>
                  <a:pt x="153" y="54"/>
                  <a:pt x="144" y="54"/>
                </a:cubicBezTo>
                <a:cubicBezTo>
                  <a:pt x="108" y="36"/>
                  <a:pt x="72" y="36"/>
                  <a:pt x="54" y="54"/>
                </a:cubicBezTo>
                <a:cubicBezTo>
                  <a:pt x="45" y="63"/>
                  <a:pt x="36" y="72"/>
                  <a:pt x="36" y="81"/>
                </a:cubicBezTo>
                <a:cubicBezTo>
                  <a:pt x="36" y="99"/>
                  <a:pt x="63" y="117"/>
                  <a:pt x="90" y="126"/>
                </a:cubicBezTo>
                <a:cubicBezTo>
                  <a:pt x="108" y="135"/>
                  <a:pt x="126" y="144"/>
                  <a:pt x="144" y="153"/>
                </a:cubicBezTo>
                <a:cubicBezTo>
                  <a:pt x="162" y="171"/>
                  <a:pt x="171" y="180"/>
                  <a:pt x="171" y="199"/>
                </a:cubicBezTo>
                <a:cubicBezTo>
                  <a:pt x="171" y="226"/>
                  <a:pt x="153" y="244"/>
                  <a:pt x="135" y="262"/>
                </a:cubicBezTo>
                <a:cubicBezTo>
                  <a:pt x="117" y="271"/>
                  <a:pt x="99" y="271"/>
                  <a:pt x="81" y="2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47">
            <a:extLst>
              <a:ext uri="{FF2B5EF4-FFF2-40B4-BE49-F238E27FC236}">
                <a16:creationId xmlns:a16="http://schemas.microsoft.com/office/drawing/2014/main" id="{ACD361BB-34A9-4B4E-98D2-FCD440E5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214" y="7021510"/>
            <a:ext cx="27804" cy="69511"/>
          </a:xfrm>
          <a:custGeom>
            <a:avLst/>
            <a:gdLst>
              <a:gd name="T0" fmla="*/ 9 w 28"/>
              <a:gd name="T1" fmla="*/ 63 h 64"/>
              <a:gd name="T2" fmla="*/ 9 w 28"/>
              <a:gd name="T3" fmla="*/ 63 h 64"/>
              <a:gd name="T4" fmla="*/ 0 w 28"/>
              <a:gd name="T5" fmla="*/ 45 h 64"/>
              <a:gd name="T6" fmla="*/ 0 w 28"/>
              <a:gd name="T7" fmla="*/ 17 h 64"/>
              <a:gd name="T8" fmla="*/ 9 w 28"/>
              <a:gd name="T9" fmla="*/ 0 h 64"/>
              <a:gd name="T10" fmla="*/ 27 w 28"/>
              <a:gd name="T11" fmla="*/ 17 h 64"/>
              <a:gd name="T12" fmla="*/ 27 w 28"/>
              <a:gd name="T13" fmla="*/ 45 h 64"/>
              <a:gd name="T14" fmla="*/ 9 w 2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64">
                <a:moveTo>
                  <a:pt x="9" y="63"/>
                </a:moveTo>
                <a:lnTo>
                  <a:pt x="9" y="63"/>
                </a:lnTo>
                <a:cubicBezTo>
                  <a:pt x="0" y="63"/>
                  <a:pt x="0" y="54"/>
                  <a:pt x="0" y="4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8" y="0"/>
                  <a:pt x="27" y="8"/>
                  <a:pt x="27" y="17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18" y="63"/>
                  <a:pt x="9" y="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48">
            <a:extLst>
              <a:ext uri="{FF2B5EF4-FFF2-40B4-BE49-F238E27FC236}">
                <a16:creationId xmlns:a16="http://schemas.microsoft.com/office/drawing/2014/main" id="{0DAD7827-0590-C848-8402-B5E8DA5F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214" y="7378326"/>
            <a:ext cx="27804" cy="69508"/>
          </a:xfrm>
          <a:custGeom>
            <a:avLst/>
            <a:gdLst>
              <a:gd name="T0" fmla="*/ 9 w 28"/>
              <a:gd name="T1" fmla="*/ 63 h 64"/>
              <a:gd name="T2" fmla="*/ 9 w 28"/>
              <a:gd name="T3" fmla="*/ 63 h 64"/>
              <a:gd name="T4" fmla="*/ 0 w 28"/>
              <a:gd name="T5" fmla="*/ 45 h 64"/>
              <a:gd name="T6" fmla="*/ 0 w 28"/>
              <a:gd name="T7" fmla="*/ 18 h 64"/>
              <a:gd name="T8" fmla="*/ 9 w 28"/>
              <a:gd name="T9" fmla="*/ 0 h 64"/>
              <a:gd name="T10" fmla="*/ 27 w 28"/>
              <a:gd name="T11" fmla="*/ 18 h 64"/>
              <a:gd name="T12" fmla="*/ 27 w 28"/>
              <a:gd name="T13" fmla="*/ 45 h 64"/>
              <a:gd name="T14" fmla="*/ 9 w 2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64">
                <a:moveTo>
                  <a:pt x="9" y="63"/>
                </a:moveTo>
                <a:lnTo>
                  <a:pt x="9" y="63"/>
                </a:lnTo>
                <a:cubicBezTo>
                  <a:pt x="0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18" y="63"/>
                  <a:pt x="9" y="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49">
            <a:extLst>
              <a:ext uri="{FF2B5EF4-FFF2-40B4-BE49-F238E27FC236}">
                <a16:creationId xmlns:a16="http://schemas.microsoft.com/office/drawing/2014/main" id="{E0550463-5C9C-174A-9024-A276E125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718" y="5756441"/>
            <a:ext cx="1292872" cy="1056542"/>
          </a:xfrm>
          <a:custGeom>
            <a:avLst/>
            <a:gdLst>
              <a:gd name="T0" fmla="*/ 949 w 1230"/>
              <a:gd name="T1" fmla="*/ 1003 h 1004"/>
              <a:gd name="T2" fmla="*/ 849 w 1230"/>
              <a:gd name="T3" fmla="*/ 931 h 1004"/>
              <a:gd name="T4" fmla="*/ 822 w 1230"/>
              <a:gd name="T5" fmla="*/ 814 h 1004"/>
              <a:gd name="T6" fmla="*/ 651 w 1230"/>
              <a:gd name="T7" fmla="*/ 823 h 1004"/>
              <a:gd name="T8" fmla="*/ 497 w 1230"/>
              <a:gd name="T9" fmla="*/ 904 h 1004"/>
              <a:gd name="T10" fmla="*/ 308 w 1230"/>
              <a:gd name="T11" fmla="*/ 931 h 1004"/>
              <a:gd name="T12" fmla="*/ 208 w 1230"/>
              <a:gd name="T13" fmla="*/ 687 h 1004"/>
              <a:gd name="T14" fmla="*/ 54 w 1230"/>
              <a:gd name="T15" fmla="*/ 597 h 1004"/>
              <a:gd name="T16" fmla="*/ 0 w 1230"/>
              <a:gd name="T17" fmla="*/ 524 h 1004"/>
              <a:gd name="T18" fmla="*/ 63 w 1230"/>
              <a:gd name="T19" fmla="*/ 335 h 1004"/>
              <a:gd name="T20" fmla="*/ 217 w 1230"/>
              <a:gd name="T21" fmla="*/ 181 h 1004"/>
              <a:gd name="T22" fmla="*/ 145 w 1230"/>
              <a:gd name="T23" fmla="*/ 27 h 1004"/>
              <a:gd name="T24" fmla="*/ 380 w 1230"/>
              <a:gd name="T25" fmla="*/ 54 h 1004"/>
              <a:gd name="T26" fmla="*/ 651 w 1230"/>
              <a:gd name="T27" fmla="*/ 63 h 1004"/>
              <a:gd name="T28" fmla="*/ 1229 w 1230"/>
              <a:gd name="T29" fmla="*/ 461 h 1004"/>
              <a:gd name="T30" fmla="*/ 1138 w 1230"/>
              <a:gd name="T31" fmla="*/ 678 h 1004"/>
              <a:gd name="T32" fmla="*/ 1057 w 1230"/>
              <a:gd name="T33" fmla="*/ 859 h 1004"/>
              <a:gd name="T34" fmla="*/ 949 w 1230"/>
              <a:gd name="T35" fmla="*/ 1003 h 1004"/>
              <a:gd name="T36" fmla="*/ 912 w 1230"/>
              <a:gd name="T37" fmla="*/ 913 h 1004"/>
              <a:gd name="T38" fmla="*/ 985 w 1230"/>
              <a:gd name="T39" fmla="*/ 904 h 1004"/>
              <a:gd name="T40" fmla="*/ 1012 w 1230"/>
              <a:gd name="T41" fmla="*/ 778 h 1004"/>
              <a:gd name="T42" fmla="*/ 1111 w 1230"/>
              <a:gd name="T43" fmla="*/ 606 h 1004"/>
              <a:gd name="T44" fmla="*/ 1021 w 1230"/>
              <a:gd name="T45" fmla="*/ 226 h 1004"/>
              <a:gd name="T46" fmla="*/ 588 w 1230"/>
              <a:gd name="T47" fmla="*/ 127 h 1004"/>
              <a:gd name="T48" fmla="*/ 353 w 1230"/>
              <a:gd name="T49" fmla="*/ 118 h 1004"/>
              <a:gd name="T50" fmla="*/ 280 w 1230"/>
              <a:gd name="T51" fmla="*/ 163 h 1004"/>
              <a:gd name="T52" fmla="*/ 280 w 1230"/>
              <a:gd name="T53" fmla="*/ 208 h 1004"/>
              <a:gd name="T54" fmla="*/ 63 w 1230"/>
              <a:gd name="T55" fmla="*/ 407 h 1004"/>
              <a:gd name="T56" fmla="*/ 63 w 1230"/>
              <a:gd name="T57" fmla="*/ 524 h 1004"/>
              <a:gd name="T58" fmla="*/ 82 w 1230"/>
              <a:gd name="T59" fmla="*/ 533 h 1004"/>
              <a:gd name="T60" fmla="*/ 235 w 1230"/>
              <a:gd name="T61" fmla="*/ 624 h 1004"/>
              <a:gd name="T62" fmla="*/ 371 w 1230"/>
              <a:gd name="T63" fmla="*/ 913 h 1004"/>
              <a:gd name="T64" fmla="*/ 434 w 1230"/>
              <a:gd name="T65" fmla="*/ 904 h 1004"/>
              <a:gd name="T66" fmla="*/ 443 w 1230"/>
              <a:gd name="T67" fmla="*/ 741 h 1004"/>
              <a:gd name="T68" fmla="*/ 651 w 1230"/>
              <a:gd name="T69" fmla="*/ 759 h 1004"/>
              <a:gd name="T70" fmla="*/ 858 w 1230"/>
              <a:gd name="T71" fmla="*/ 750 h 1004"/>
              <a:gd name="T72" fmla="*/ 903 w 1230"/>
              <a:gd name="T73" fmla="*/ 832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004">
                <a:moveTo>
                  <a:pt x="949" y="1003"/>
                </a:moveTo>
                <a:lnTo>
                  <a:pt x="949" y="1003"/>
                </a:lnTo>
                <a:cubicBezTo>
                  <a:pt x="903" y="1003"/>
                  <a:pt x="867" y="975"/>
                  <a:pt x="849" y="931"/>
                </a:cubicBezTo>
                <a:lnTo>
                  <a:pt x="849" y="931"/>
                </a:lnTo>
                <a:cubicBezTo>
                  <a:pt x="840" y="841"/>
                  <a:pt x="840" y="841"/>
                  <a:pt x="840" y="841"/>
                </a:cubicBezTo>
                <a:cubicBezTo>
                  <a:pt x="840" y="832"/>
                  <a:pt x="831" y="814"/>
                  <a:pt x="822" y="814"/>
                </a:cubicBezTo>
                <a:cubicBezTo>
                  <a:pt x="822" y="805"/>
                  <a:pt x="822" y="805"/>
                  <a:pt x="822" y="805"/>
                </a:cubicBezTo>
                <a:cubicBezTo>
                  <a:pt x="768" y="814"/>
                  <a:pt x="713" y="823"/>
                  <a:pt x="651" y="823"/>
                </a:cubicBezTo>
                <a:cubicBezTo>
                  <a:pt x="597" y="823"/>
                  <a:pt x="552" y="814"/>
                  <a:pt x="497" y="805"/>
                </a:cubicBezTo>
                <a:cubicBezTo>
                  <a:pt x="497" y="904"/>
                  <a:pt x="497" y="904"/>
                  <a:pt x="497" y="904"/>
                </a:cubicBezTo>
                <a:cubicBezTo>
                  <a:pt x="497" y="958"/>
                  <a:pt x="452" y="1003"/>
                  <a:pt x="398" y="1003"/>
                </a:cubicBezTo>
                <a:cubicBezTo>
                  <a:pt x="353" y="1003"/>
                  <a:pt x="317" y="975"/>
                  <a:pt x="308" y="931"/>
                </a:cubicBezTo>
                <a:cubicBezTo>
                  <a:pt x="254" y="705"/>
                  <a:pt x="254" y="705"/>
                  <a:pt x="254" y="705"/>
                </a:cubicBezTo>
                <a:cubicBezTo>
                  <a:pt x="244" y="696"/>
                  <a:pt x="226" y="687"/>
                  <a:pt x="208" y="687"/>
                </a:cubicBezTo>
                <a:cubicBezTo>
                  <a:pt x="181" y="678"/>
                  <a:pt x="154" y="660"/>
                  <a:pt x="136" y="642"/>
                </a:cubicBezTo>
                <a:cubicBezTo>
                  <a:pt x="109" y="615"/>
                  <a:pt x="82" y="606"/>
                  <a:pt x="54" y="597"/>
                </a:cubicBezTo>
                <a:cubicBezTo>
                  <a:pt x="54" y="588"/>
                  <a:pt x="46" y="588"/>
                  <a:pt x="37" y="588"/>
                </a:cubicBezTo>
                <a:cubicBezTo>
                  <a:pt x="9" y="570"/>
                  <a:pt x="0" y="551"/>
                  <a:pt x="0" y="524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371"/>
                  <a:pt x="27" y="344"/>
                  <a:pt x="63" y="335"/>
                </a:cubicBezTo>
                <a:cubicBezTo>
                  <a:pt x="82" y="335"/>
                  <a:pt x="91" y="317"/>
                  <a:pt x="118" y="280"/>
                </a:cubicBezTo>
                <a:cubicBezTo>
                  <a:pt x="145" y="253"/>
                  <a:pt x="172" y="217"/>
                  <a:pt x="217" y="181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27" y="72"/>
                  <a:pt x="127" y="45"/>
                  <a:pt x="145" y="27"/>
                </a:cubicBezTo>
                <a:cubicBezTo>
                  <a:pt x="154" y="9"/>
                  <a:pt x="172" y="0"/>
                  <a:pt x="199" y="9"/>
                </a:cubicBezTo>
                <a:cubicBezTo>
                  <a:pt x="254" y="18"/>
                  <a:pt x="353" y="45"/>
                  <a:pt x="380" y="54"/>
                </a:cubicBezTo>
                <a:cubicBezTo>
                  <a:pt x="407" y="63"/>
                  <a:pt x="516" y="63"/>
                  <a:pt x="579" y="63"/>
                </a:cubicBezTo>
                <a:cubicBezTo>
                  <a:pt x="606" y="63"/>
                  <a:pt x="633" y="63"/>
                  <a:pt x="651" y="63"/>
                </a:cubicBezTo>
                <a:cubicBezTo>
                  <a:pt x="804" y="63"/>
                  <a:pt x="949" y="100"/>
                  <a:pt x="1057" y="172"/>
                </a:cubicBezTo>
                <a:cubicBezTo>
                  <a:pt x="1165" y="253"/>
                  <a:pt x="1229" y="353"/>
                  <a:pt x="1229" y="461"/>
                </a:cubicBezTo>
                <a:cubicBezTo>
                  <a:pt x="1229" y="524"/>
                  <a:pt x="1211" y="588"/>
                  <a:pt x="1165" y="642"/>
                </a:cubicBezTo>
                <a:cubicBezTo>
                  <a:pt x="1157" y="651"/>
                  <a:pt x="1147" y="669"/>
                  <a:pt x="1138" y="678"/>
                </a:cubicBezTo>
                <a:cubicBezTo>
                  <a:pt x="1111" y="714"/>
                  <a:pt x="1084" y="741"/>
                  <a:pt x="1075" y="796"/>
                </a:cubicBezTo>
                <a:cubicBezTo>
                  <a:pt x="1066" y="814"/>
                  <a:pt x="1057" y="841"/>
                  <a:pt x="1057" y="859"/>
                </a:cubicBezTo>
                <a:cubicBezTo>
                  <a:pt x="1057" y="868"/>
                  <a:pt x="1057" y="886"/>
                  <a:pt x="1048" y="904"/>
                </a:cubicBezTo>
                <a:cubicBezTo>
                  <a:pt x="1048" y="958"/>
                  <a:pt x="1003" y="1003"/>
                  <a:pt x="949" y="1003"/>
                </a:cubicBezTo>
                <a:close/>
                <a:moveTo>
                  <a:pt x="912" y="913"/>
                </a:moveTo>
                <a:lnTo>
                  <a:pt x="912" y="913"/>
                </a:lnTo>
                <a:cubicBezTo>
                  <a:pt x="921" y="931"/>
                  <a:pt x="930" y="940"/>
                  <a:pt x="949" y="940"/>
                </a:cubicBezTo>
                <a:cubicBezTo>
                  <a:pt x="966" y="940"/>
                  <a:pt x="985" y="922"/>
                  <a:pt x="985" y="904"/>
                </a:cubicBezTo>
                <a:cubicBezTo>
                  <a:pt x="985" y="877"/>
                  <a:pt x="985" y="859"/>
                  <a:pt x="994" y="850"/>
                </a:cubicBezTo>
                <a:cubicBezTo>
                  <a:pt x="994" y="823"/>
                  <a:pt x="1003" y="805"/>
                  <a:pt x="1012" y="778"/>
                </a:cubicBezTo>
                <a:cubicBezTo>
                  <a:pt x="1030" y="714"/>
                  <a:pt x="1057" y="678"/>
                  <a:pt x="1093" y="633"/>
                </a:cubicBezTo>
                <a:cubicBezTo>
                  <a:pt x="1093" y="624"/>
                  <a:pt x="1102" y="615"/>
                  <a:pt x="1111" y="606"/>
                </a:cubicBezTo>
                <a:cubicBezTo>
                  <a:pt x="1147" y="561"/>
                  <a:pt x="1165" y="506"/>
                  <a:pt x="1165" y="461"/>
                </a:cubicBezTo>
                <a:cubicBezTo>
                  <a:pt x="1165" y="371"/>
                  <a:pt x="1111" y="289"/>
                  <a:pt x="1021" y="226"/>
                </a:cubicBezTo>
                <a:cubicBezTo>
                  <a:pt x="921" y="163"/>
                  <a:pt x="795" y="127"/>
                  <a:pt x="651" y="127"/>
                </a:cubicBezTo>
                <a:cubicBezTo>
                  <a:pt x="633" y="127"/>
                  <a:pt x="606" y="127"/>
                  <a:pt x="588" y="127"/>
                </a:cubicBezTo>
                <a:lnTo>
                  <a:pt x="588" y="127"/>
                </a:lnTo>
                <a:cubicBezTo>
                  <a:pt x="570" y="127"/>
                  <a:pt x="407" y="136"/>
                  <a:pt x="353" y="118"/>
                </a:cubicBezTo>
                <a:cubicBezTo>
                  <a:pt x="335" y="109"/>
                  <a:pt x="262" y="91"/>
                  <a:pt x="217" y="82"/>
                </a:cubicBezTo>
                <a:cubicBezTo>
                  <a:pt x="280" y="163"/>
                  <a:pt x="280" y="163"/>
                  <a:pt x="280" y="163"/>
                </a:cubicBezTo>
                <a:cubicBezTo>
                  <a:pt x="290" y="172"/>
                  <a:pt x="290" y="181"/>
                  <a:pt x="290" y="190"/>
                </a:cubicBezTo>
                <a:cubicBezTo>
                  <a:pt x="290" y="199"/>
                  <a:pt x="290" y="199"/>
                  <a:pt x="280" y="208"/>
                </a:cubicBezTo>
                <a:cubicBezTo>
                  <a:pt x="226" y="244"/>
                  <a:pt x="199" y="289"/>
                  <a:pt x="172" y="317"/>
                </a:cubicBezTo>
                <a:cubicBezTo>
                  <a:pt x="145" y="362"/>
                  <a:pt x="118" y="398"/>
                  <a:pt x="63" y="407"/>
                </a:cubicBezTo>
                <a:lnTo>
                  <a:pt x="63" y="407"/>
                </a:lnTo>
                <a:cubicBezTo>
                  <a:pt x="63" y="524"/>
                  <a:pt x="63" y="524"/>
                  <a:pt x="63" y="524"/>
                </a:cubicBezTo>
                <a:lnTo>
                  <a:pt x="63" y="524"/>
                </a:lnTo>
                <a:cubicBezTo>
                  <a:pt x="73" y="524"/>
                  <a:pt x="73" y="533"/>
                  <a:pt x="82" y="533"/>
                </a:cubicBezTo>
                <a:cubicBezTo>
                  <a:pt x="109" y="542"/>
                  <a:pt x="154" y="561"/>
                  <a:pt x="181" y="597"/>
                </a:cubicBezTo>
                <a:cubicBezTo>
                  <a:pt x="190" y="606"/>
                  <a:pt x="217" y="615"/>
                  <a:pt x="235" y="624"/>
                </a:cubicBezTo>
                <a:cubicBezTo>
                  <a:pt x="262" y="633"/>
                  <a:pt x="308" y="642"/>
                  <a:pt x="317" y="687"/>
                </a:cubicBezTo>
                <a:cubicBezTo>
                  <a:pt x="371" y="913"/>
                  <a:pt x="371" y="913"/>
                  <a:pt x="371" y="913"/>
                </a:cubicBezTo>
                <a:cubicBezTo>
                  <a:pt x="371" y="931"/>
                  <a:pt x="389" y="940"/>
                  <a:pt x="398" y="940"/>
                </a:cubicBezTo>
                <a:cubicBezTo>
                  <a:pt x="416" y="940"/>
                  <a:pt x="434" y="922"/>
                  <a:pt x="434" y="904"/>
                </a:cubicBezTo>
                <a:cubicBezTo>
                  <a:pt x="434" y="769"/>
                  <a:pt x="434" y="769"/>
                  <a:pt x="434" y="769"/>
                </a:cubicBezTo>
                <a:cubicBezTo>
                  <a:pt x="434" y="759"/>
                  <a:pt x="434" y="750"/>
                  <a:pt x="443" y="741"/>
                </a:cubicBezTo>
                <a:cubicBezTo>
                  <a:pt x="452" y="732"/>
                  <a:pt x="461" y="732"/>
                  <a:pt x="470" y="732"/>
                </a:cubicBezTo>
                <a:cubicBezTo>
                  <a:pt x="534" y="750"/>
                  <a:pt x="588" y="759"/>
                  <a:pt x="651" y="759"/>
                </a:cubicBezTo>
                <a:cubicBezTo>
                  <a:pt x="713" y="759"/>
                  <a:pt x="768" y="750"/>
                  <a:pt x="822" y="732"/>
                </a:cubicBezTo>
                <a:cubicBezTo>
                  <a:pt x="840" y="732"/>
                  <a:pt x="849" y="741"/>
                  <a:pt x="858" y="750"/>
                </a:cubicBezTo>
                <a:cubicBezTo>
                  <a:pt x="876" y="769"/>
                  <a:pt x="876" y="769"/>
                  <a:pt x="876" y="769"/>
                </a:cubicBezTo>
                <a:cubicBezTo>
                  <a:pt x="894" y="787"/>
                  <a:pt x="903" y="805"/>
                  <a:pt x="903" y="832"/>
                </a:cubicBezTo>
                <a:lnTo>
                  <a:pt x="912" y="9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50">
            <a:extLst>
              <a:ext uri="{FF2B5EF4-FFF2-40B4-BE49-F238E27FC236}">
                <a16:creationId xmlns:a16="http://schemas.microsoft.com/office/drawing/2014/main" id="{3329AF8C-F913-CC4F-975F-9B73CD45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279" y="5937164"/>
            <a:ext cx="296573" cy="199262"/>
          </a:xfrm>
          <a:custGeom>
            <a:avLst/>
            <a:gdLst>
              <a:gd name="T0" fmla="*/ 19 w 282"/>
              <a:gd name="T1" fmla="*/ 190 h 191"/>
              <a:gd name="T2" fmla="*/ 19 w 282"/>
              <a:gd name="T3" fmla="*/ 190 h 191"/>
              <a:gd name="T4" fmla="*/ 0 w 282"/>
              <a:gd name="T5" fmla="*/ 172 h 191"/>
              <a:gd name="T6" fmla="*/ 19 w 282"/>
              <a:gd name="T7" fmla="*/ 153 h 191"/>
              <a:gd name="T8" fmla="*/ 19 w 282"/>
              <a:gd name="T9" fmla="*/ 153 h 191"/>
              <a:gd name="T10" fmla="*/ 91 w 282"/>
              <a:gd name="T11" fmla="*/ 117 h 191"/>
              <a:gd name="T12" fmla="*/ 73 w 282"/>
              <a:gd name="T13" fmla="*/ 99 h 191"/>
              <a:gd name="T14" fmla="*/ 64 w 282"/>
              <a:gd name="T15" fmla="*/ 36 h 191"/>
              <a:gd name="T16" fmla="*/ 127 w 282"/>
              <a:gd name="T17" fmla="*/ 0 h 191"/>
              <a:gd name="T18" fmla="*/ 181 w 282"/>
              <a:gd name="T19" fmla="*/ 36 h 191"/>
              <a:gd name="T20" fmla="*/ 181 w 282"/>
              <a:gd name="T21" fmla="*/ 90 h 191"/>
              <a:gd name="T22" fmla="*/ 253 w 282"/>
              <a:gd name="T23" fmla="*/ 81 h 191"/>
              <a:gd name="T24" fmla="*/ 272 w 282"/>
              <a:gd name="T25" fmla="*/ 99 h 191"/>
              <a:gd name="T26" fmla="*/ 253 w 282"/>
              <a:gd name="T27" fmla="*/ 127 h 191"/>
              <a:gd name="T28" fmla="*/ 181 w 282"/>
              <a:gd name="T29" fmla="*/ 127 h 191"/>
              <a:gd name="T30" fmla="*/ 145 w 282"/>
              <a:gd name="T31" fmla="*/ 127 h 191"/>
              <a:gd name="T32" fmla="*/ 91 w 282"/>
              <a:gd name="T33" fmla="*/ 172 h 191"/>
              <a:gd name="T34" fmla="*/ 27 w 282"/>
              <a:gd name="T35" fmla="*/ 190 h 191"/>
              <a:gd name="T36" fmla="*/ 19 w 282"/>
              <a:gd name="T37" fmla="*/ 190 h 191"/>
              <a:gd name="T38" fmla="*/ 127 w 282"/>
              <a:gd name="T39" fmla="*/ 45 h 191"/>
              <a:gd name="T40" fmla="*/ 127 w 282"/>
              <a:gd name="T41" fmla="*/ 45 h 191"/>
              <a:gd name="T42" fmla="*/ 118 w 282"/>
              <a:gd name="T43" fmla="*/ 45 h 191"/>
              <a:gd name="T44" fmla="*/ 109 w 282"/>
              <a:gd name="T45" fmla="*/ 54 h 191"/>
              <a:gd name="T46" fmla="*/ 100 w 282"/>
              <a:gd name="T47" fmla="*/ 72 h 191"/>
              <a:gd name="T48" fmla="*/ 136 w 282"/>
              <a:gd name="T49" fmla="*/ 90 h 191"/>
              <a:gd name="T50" fmla="*/ 136 w 282"/>
              <a:gd name="T51" fmla="*/ 72 h 191"/>
              <a:gd name="T52" fmla="*/ 145 w 282"/>
              <a:gd name="T53" fmla="*/ 54 h 191"/>
              <a:gd name="T54" fmla="*/ 127 w 282"/>
              <a:gd name="T55" fmla="*/ 45 h 191"/>
              <a:gd name="T56" fmla="*/ 145 w 282"/>
              <a:gd name="T57" fmla="*/ 54 h 191"/>
              <a:gd name="T58" fmla="*/ 145 w 282"/>
              <a:gd name="T59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191">
                <a:moveTo>
                  <a:pt x="19" y="190"/>
                </a:moveTo>
                <a:lnTo>
                  <a:pt x="19" y="190"/>
                </a:lnTo>
                <a:cubicBezTo>
                  <a:pt x="9" y="190"/>
                  <a:pt x="0" y="181"/>
                  <a:pt x="0" y="172"/>
                </a:cubicBezTo>
                <a:cubicBezTo>
                  <a:pt x="0" y="163"/>
                  <a:pt x="0" y="153"/>
                  <a:pt x="19" y="153"/>
                </a:cubicBezTo>
                <a:lnTo>
                  <a:pt x="19" y="153"/>
                </a:lnTo>
                <a:cubicBezTo>
                  <a:pt x="27" y="145"/>
                  <a:pt x="64" y="136"/>
                  <a:pt x="91" y="117"/>
                </a:cubicBezTo>
                <a:cubicBezTo>
                  <a:pt x="82" y="117"/>
                  <a:pt x="73" y="108"/>
                  <a:pt x="73" y="99"/>
                </a:cubicBezTo>
                <a:cubicBezTo>
                  <a:pt x="64" y="90"/>
                  <a:pt x="55" y="72"/>
                  <a:pt x="64" y="36"/>
                </a:cubicBezTo>
                <a:cubicBezTo>
                  <a:pt x="73" y="18"/>
                  <a:pt x="100" y="0"/>
                  <a:pt x="127" y="0"/>
                </a:cubicBezTo>
                <a:cubicBezTo>
                  <a:pt x="154" y="0"/>
                  <a:pt x="181" y="18"/>
                  <a:pt x="181" y="36"/>
                </a:cubicBezTo>
                <a:cubicBezTo>
                  <a:pt x="190" y="54"/>
                  <a:pt x="190" y="72"/>
                  <a:pt x="181" y="90"/>
                </a:cubicBezTo>
                <a:cubicBezTo>
                  <a:pt x="199" y="90"/>
                  <a:pt x="226" y="81"/>
                  <a:pt x="253" y="81"/>
                </a:cubicBezTo>
                <a:cubicBezTo>
                  <a:pt x="262" y="81"/>
                  <a:pt x="272" y="90"/>
                  <a:pt x="272" y="99"/>
                </a:cubicBezTo>
                <a:cubicBezTo>
                  <a:pt x="281" y="108"/>
                  <a:pt x="272" y="117"/>
                  <a:pt x="253" y="127"/>
                </a:cubicBezTo>
                <a:cubicBezTo>
                  <a:pt x="253" y="127"/>
                  <a:pt x="217" y="127"/>
                  <a:pt x="181" y="127"/>
                </a:cubicBezTo>
                <a:cubicBezTo>
                  <a:pt x="172" y="136"/>
                  <a:pt x="154" y="136"/>
                  <a:pt x="145" y="127"/>
                </a:cubicBezTo>
                <a:cubicBezTo>
                  <a:pt x="136" y="145"/>
                  <a:pt x="109" y="153"/>
                  <a:pt x="91" y="172"/>
                </a:cubicBezTo>
                <a:cubicBezTo>
                  <a:pt x="55" y="181"/>
                  <a:pt x="27" y="190"/>
                  <a:pt x="27" y="190"/>
                </a:cubicBezTo>
                <a:cubicBezTo>
                  <a:pt x="27" y="190"/>
                  <a:pt x="27" y="190"/>
                  <a:pt x="19" y="190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118" y="45"/>
                  <a:pt x="118" y="45"/>
                  <a:pt x="118" y="45"/>
                </a:cubicBezTo>
                <a:cubicBezTo>
                  <a:pt x="109" y="45"/>
                  <a:pt x="109" y="45"/>
                  <a:pt x="109" y="54"/>
                </a:cubicBezTo>
                <a:cubicBezTo>
                  <a:pt x="100" y="63"/>
                  <a:pt x="100" y="72"/>
                  <a:pt x="100" y="72"/>
                </a:cubicBezTo>
                <a:cubicBezTo>
                  <a:pt x="109" y="81"/>
                  <a:pt x="118" y="81"/>
                  <a:pt x="136" y="90"/>
                </a:cubicBezTo>
                <a:cubicBezTo>
                  <a:pt x="136" y="81"/>
                  <a:pt x="136" y="81"/>
                  <a:pt x="136" y="72"/>
                </a:cubicBezTo>
                <a:cubicBezTo>
                  <a:pt x="145" y="63"/>
                  <a:pt x="145" y="63"/>
                  <a:pt x="145" y="54"/>
                </a:cubicBezTo>
                <a:cubicBezTo>
                  <a:pt x="145" y="45"/>
                  <a:pt x="136" y="45"/>
                  <a:pt x="127" y="45"/>
                </a:cubicBezTo>
                <a:close/>
                <a:moveTo>
                  <a:pt x="145" y="54"/>
                </a:moveTo>
                <a:lnTo>
                  <a:pt x="14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51">
            <a:extLst>
              <a:ext uri="{FF2B5EF4-FFF2-40B4-BE49-F238E27FC236}">
                <a16:creationId xmlns:a16="http://schemas.microsoft.com/office/drawing/2014/main" id="{505F4C98-E645-8845-B04B-CC70D0DD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220" y="6099354"/>
            <a:ext cx="78776" cy="78776"/>
          </a:xfrm>
          <a:custGeom>
            <a:avLst/>
            <a:gdLst>
              <a:gd name="T0" fmla="*/ 0 w 74"/>
              <a:gd name="T1" fmla="*/ 37 h 74"/>
              <a:gd name="T2" fmla="*/ 0 w 74"/>
              <a:gd name="T3" fmla="*/ 37 h 74"/>
              <a:gd name="T4" fmla="*/ 36 w 74"/>
              <a:gd name="T5" fmla="*/ 0 h 74"/>
              <a:gd name="T6" fmla="*/ 73 w 74"/>
              <a:gd name="T7" fmla="*/ 37 h 74"/>
              <a:gd name="T8" fmla="*/ 36 w 74"/>
              <a:gd name="T9" fmla="*/ 73 h 74"/>
              <a:gd name="T10" fmla="*/ 0 w 74"/>
              <a:gd name="T11" fmla="*/ 3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4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36" y="0"/>
                </a:cubicBezTo>
                <a:cubicBezTo>
                  <a:pt x="64" y="0"/>
                  <a:pt x="73" y="19"/>
                  <a:pt x="73" y="37"/>
                </a:cubicBezTo>
                <a:cubicBezTo>
                  <a:pt x="73" y="55"/>
                  <a:pt x="64" y="73"/>
                  <a:pt x="36" y="73"/>
                </a:cubicBezTo>
                <a:cubicBezTo>
                  <a:pt x="18" y="73"/>
                  <a:pt x="0" y="55"/>
                  <a:pt x="0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52">
            <a:extLst>
              <a:ext uri="{FF2B5EF4-FFF2-40B4-BE49-F238E27FC236}">
                <a16:creationId xmlns:a16="http://schemas.microsoft.com/office/drawing/2014/main" id="{91268563-9BBB-2442-BC0B-CB47FD51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961" y="5955700"/>
            <a:ext cx="324377" cy="106582"/>
          </a:xfrm>
          <a:custGeom>
            <a:avLst/>
            <a:gdLst>
              <a:gd name="T0" fmla="*/ 270 w 307"/>
              <a:gd name="T1" fmla="*/ 99 h 100"/>
              <a:gd name="T2" fmla="*/ 270 w 307"/>
              <a:gd name="T3" fmla="*/ 99 h 100"/>
              <a:gd name="T4" fmla="*/ 261 w 307"/>
              <a:gd name="T5" fmla="*/ 99 h 100"/>
              <a:gd name="T6" fmla="*/ 144 w 307"/>
              <a:gd name="T7" fmla="*/ 72 h 100"/>
              <a:gd name="T8" fmla="*/ 45 w 307"/>
              <a:gd name="T9" fmla="*/ 72 h 100"/>
              <a:gd name="T10" fmla="*/ 0 w 307"/>
              <a:gd name="T11" fmla="*/ 45 h 100"/>
              <a:gd name="T12" fmla="*/ 27 w 307"/>
              <a:gd name="T13" fmla="*/ 9 h 100"/>
              <a:gd name="T14" fmla="*/ 144 w 307"/>
              <a:gd name="T15" fmla="*/ 0 h 100"/>
              <a:gd name="T16" fmla="*/ 279 w 307"/>
              <a:gd name="T17" fmla="*/ 36 h 100"/>
              <a:gd name="T18" fmla="*/ 306 w 307"/>
              <a:gd name="T19" fmla="*/ 72 h 100"/>
              <a:gd name="T20" fmla="*/ 270 w 307"/>
              <a:gd name="T2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7" h="100">
                <a:moveTo>
                  <a:pt x="270" y="99"/>
                </a:moveTo>
                <a:lnTo>
                  <a:pt x="270" y="99"/>
                </a:lnTo>
                <a:cubicBezTo>
                  <a:pt x="270" y="99"/>
                  <a:pt x="270" y="99"/>
                  <a:pt x="261" y="99"/>
                </a:cubicBezTo>
                <a:cubicBezTo>
                  <a:pt x="216" y="81"/>
                  <a:pt x="189" y="72"/>
                  <a:pt x="144" y="72"/>
                </a:cubicBezTo>
                <a:cubicBezTo>
                  <a:pt x="117" y="63"/>
                  <a:pt x="63" y="72"/>
                  <a:pt x="45" y="72"/>
                </a:cubicBezTo>
                <a:cubicBezTo>
                  <a:pt x="27" y="72"/>
                  <a:pt x="9" y="63"/>
                  <a:pt x="0" y="45"/>
                </a:cubicBezTo>
                <a:cubicBezTo>
                  <a:pt x="0" y="27"/>
                  <a:pt x="9" y="9"/>
                  <a:pt x="27" y="9"/>
                </a:cubicBezTo>
                <a:cubicBezTo>
                  <a:pt x="63" y="0"/>
                  <a:pt x="117" y="0"/>
                  <a:pt x="144" y="0"/>
                </a:cubicBezTo>
                <a:cubicBezTo>
                  <a:pt x="197" y="9"/>
                  <a:pt x="234" y="18"/>
                  <a:pt x="279" y="36"/>
                </a:cubicBezTo>
                <a:cubicBezTo>
                  <a:pt x="297" y="36"/>
                  <a:pt x="306" y="54"/>
                  <a:pt x="306" y="72"/>
                </a:cubicBezTo>
                <a:cubicBezTo>
                  <a:pt x="297" y="90"/>
                  <a:pt x="288" y="99"/>
                  <a:pt x="27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53">
            <a:extLst>
              <a:ext uri="{FF2B5EF4-FFF2-40B4-BE49-F238E27FC236}">
                <a16:creationId xmlns:a16="http://schemas.microsoft.com/office/drawing/2014/main" id="{BAB3ABA1-4AAF-FA49-9920-0AAD0129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69" y="9097521"/>
            <a:ext cx="1121417" cy="1302143"/>
          </a:xfrm>
          <a:custGeom>
            <a:avLst/>
            <a:gdLst>
              <a:gd name="T0" fmla="*/ 533 w 1067"/>
              <a:gd name="T1" fmla="*/ 1239 h 1240"/>
              <a:gd name="T2" fmla="*/ 533 w 1067"/>
              <a:gd name="T3" fmla="*/ 1239 h 1240"/>
              <a:gd name="T4" fmla="*/ 524 w 1067"/>
              <a:gd name="T5" fmla="*/ 1239 h 1240"/>
              <a:gd name="T6" fmla="*/ 226 w 1067"/>
              <a:gd name="T7" fmla="*/ 1003 h 1240"/>
              <a:gd name="T8" fmla="*/ 0 w 1067"/>
              <a:gd name="T9" fmla="*/ 271 h 1240"/>
              <a:gd name="T10" fmla="*/ 27 w 1067"/>
              <a:gd name="T11" fmla="*/ 199 h 1240"/>
              <a:gd name="T12" fmla="*/ 90 w 1067"/>
              <a:gd name="T13" fmla="*/ 163 h 1240"/>
              <a:gd name="T14" fmla="*/ 479 w 1067"/>
              <a:gd name="T15" fmla="*/ 27 h 1240"/>
              <a:gd name="T16" fmla="*/ 596 w 1067"/>
              <a:gd name="T17" fmla="*/ 27 h 1240"/>
              <a:gd name="T18" fmla="*/ 975 w 1067"/>
              <a:gd name="T19" fmla="*/ 163 h 1240"/>
              <a:gd name="T20" fmla="*/ 1047 w 1067"/>
              <a:gd name="T21" fmla="*/ 199 h 1240"/>
              <a:gd name="T22" fmla="*/ 1066 w 1067"/>
              <a:gd name="T23" fmla="*/ 271 h 1240"/>
              <a:gd name="T24" fmla="*/ 849 w 1067"/>
              <a:gd name="T25" fmla="*/ 1003 h 1240"/>
              <a:gd name="T26" fmla="*/ 551 w 1067"/>
              <a:gd name="T27" fmla="*/ 1239 h 1240"/>
              <a:gd name="T28" fmla="*/ 533 w 1067"/>
              <a:gd name="T29" fmla="*/ 1239 h 1240"/>
              <a:gd name="T30" fmla="*/ 524 w 1067"/>
              <a:gd name="T31" fmla="*/ 1175 h 1240"/>
              <a:gd name="T32" fmla="*/ 524 w 1067"/>
              <a:gd name="T33" fmla="*/ 1175 h 1240"/>
              <a:gd name="T34" fmla="*/ 533 w 1067"/>
              <a:gd name="T35" fmla="*/ 72 h 1240"/>
              <a:gd name="T36" fmla="*/ 533 w 1067"/>
              <a:gd name="T37" fmla="*/ 72 h 1240"/>
              <a:gd name="T38" fmla="*/ 515 w 1067"/>
              <a:gd name="T39" fmla="*/ 82 h 1240"/>
              <a:gd name="T40" fmla="*/ 99 w 1067"/>
              <a:gd name="T41" fmla="*/ 226 h 1240"/>
              <a:gd name="T42" fmla="*/ 72 w 1067"/>
              <a:gd name="T43" fmla="*/ 235 h 1240"/>
              <a:gd name="T44" fmla="*/ 72 w 1067"/>
              <a:gd name="T45" fmla="*/ 262 h 1240"/>
              <a:gd name="T46" fmla="*/ 280 w 1067"/>
              <a:gd name="T47" fmla="*/ 967 h 1240"/>
              <a:gd name="T48" fmla="*/ 533 w 1067"/>
              <a:gd name="T49" fmla="*/ 1166 h 1240"/>
              <a:gd name="T50" fmla="*/ 794 w 1067"/>
              <a:gd name="T51" fmla="*/ 967 h 1240"/>
              <a:gd name="T52" fmla="*/ 1002 w 1067"/>
              <a:gd name="T53" fmla="*/ 262 h 1240"/>
              <a:gd name="T54" fmla="*/ 993 w 1067"/>
              <a:gd name="T55" fmla="*/ 235 h 1240"/>
              <a:gd name="T56" fmla="*/ 975 w 1067"/>
              <a:gd name="T57" fmla="*/ 226 h 1240"/>
              <a:gd name="T58" fmla="*/ 560 w 1067"/>
              <a:gd name="T59" fmla="*/ 82 h 1240"/>
              <a:gd name="T60" fmla="*/ 533 w 1067"/>
              <a:gd name="T61" fmla="*/ 72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7" h="1240">
                <a:moveTo>
                  <a:pt x="533" y="1239"/>
                </a:moveTo>
                <a:lnTo>
                  <a:pt x="533" y="1239"/>
                </a:lnTo>
                <a:lnTo>
                  <a:pt x="524" y="1239"/>
                </a:lnTo>
                <a:cubicBezTo>
                  <a:pt x="515" y="1229"/>
                  <a:pt x="316" y="1139"/>
                  <a:pt x="226" y="1003"/>
                </a:cubicBezTo>
                <a:cubicBezTo>
                  <a:pt x="72" y="778"/>
                  <a:pt x="18" y="416"/>
                  <a:pt x="0" y="271"/>
                </a:cubicBezTo>
                <a:cubicBezTo>
                  <a:pt x="0" y="244"/>
                  <a:pt x="9" y="217"/>
                  <a:pt x="27" y="199"/>
                </a:cubicBezTo>
                <a:cubicBezTo>
                  <a:pt x="45" y="181"/>
                  <a:pt x="63" y="163"/>
                  <a:pt x="90" y="163"/>
                </a:cubicBezTo>
                <a:cubicBezTo>
                  <a:pt x="289" y="145"/>
                  <a:pt x="416" y="72"/>
                  <a:pt x="479" y="27"/>
                </a:cubicBezTo>
                <a:cubicBezTo>
                  <a:pt x="515" y="0"/>
                  <a:pt x="560" y="0"/>
                  <a:pt x="596" y="27"/>
                </a:cubicBezTo>
                <a:cubicBezTo>
                  <a:pt x="650" y="72"/>
                  <a:pt x="776" y="145"/>
                  <a:pt x="975" y="163"/>
                </a:cubicBezTo>
                <a:cubicBezTo>
                  <a:pt x="1002" y="163"/>
                  <a:pt x="1029" y="172"/>
                  <a:pt x="1047" y="199"/>
                </a:cubicBezTo>
                <a:cubicBezTo>
                  <a:pt x="1057" y="217"/>
                  <a:pt x="1066" y="244"/>
                  <a:pt x="1066" y="271"/>
                </a:cubicBezTo>
                <a:cubicBezTo>
                  <a:pt x="1047" y="416"/>
                  <a:pt x="1002" y="778"/>
                  <a:pt x="849" y="1003"/>
                </a:cubicBezTo>
                <a:cubicBezTo>
                  <a:pt x="758" y="1139"/>
                  <a:pt x="560" y="1229"/>
                  <a:pt x="551" y="1239"/>
                </a:cubicBezTo>
                <a:cubicBezTo>
                  <a:pt x="542" y="1239"/>
                  <a:pt x="542" y="1239"/>
                  <a:pt x="533" y="1239"/>
                </a:cubicBezTo>
                <a:close/>
                <a:moveTo>
                  <a:pt x="524" y="1175"/>
                </a:moveTo>
                <a:lnTo>
                  <a:pt x="524" y="1175"/>
                </a:lnTo>
                <a:close/>
                <a:moveTo>
                  <a:pt x="533" y="72"/>
                </a:moveTo>
                <a:lnTo>
                  <a:pt x="533" y="72"/>
                </a:lnTo>
                <a:cubicBezTo>
                  <a:pt x="533" y="72"/>
                  <a:pt x="524" y="82"/>
                  <a:pt x="515" y="82"/>
                </a:cubicBezTo>
                <a:cubicBezTo>
                  <a:pt x="452" y="127"/>
                  <a:pt x="316" y="208"/>
                  <a:pt x="99" y="226"/>
                </a:cubicBezTo>
                <a:cubicBezTo>
                  <a:pt x="90" y="226"/>
                  <a:pt x="81" y="235"/>
                  <a:pt x="72" y="235"/>
                </a:cubicBezTo>
                <a:cubicBezTo>
                  <a:pt x="72" y="244"/>
                  <a:pt x="72" y="253"/>
                  <a:pt x="72" y="262"/>
                </a:cubicBezTo>
                <a:cubicBezTo>
                  <a:pt x="81" y="407"/>
                  <a:pt x="135" y="750"/>
                  <a:pt x="280" y="967"/>
                </a:cubicBezTo>
                <a:cubicBezTo>
                  <a:pt x="343" y="1067"/>
                  <a:pt x="488" y="1148"/>
                  <a:pt x="533" y="1166"/>
                </a:cubicBezTo>
                <a:cubicBezTo>
                  <a:pt x="577" y="1148"/>
                  <a:pt x="722" y="1067"/>
                  <a:pt x="794" y="967"/>
                </a:cubicBezTo>
                <a:cubicBezTo>
                  <a:pt x="939" y="750"/>
                  <a:pt x="984" y="398"/>
                  <a:pt x="1002" y="262"/>
                </a:cubicBezTo>
                <a:cubicBezTo>
                  <a:pt x="1002" y="253"/>
                  <a:pt x="1002" y="244"/>
                  <a:pt x="993" y="235"/>
                </a:cubicBezTo>
                <a:cubicBezTo>
                  <a:pt x="984" y="226"/>
                  <a:pt x="975" y="226"/>
                  <a:pt x="975" y="226"/>
                </a:cubicBezTo>
                <a:cubicBezTo>
                  <a:pt x="758" y="208"/>
                  <a:pt x="623" y="127"/>
                  <a:pt x="560" y="82"/>
                </a:cubicBezTo>
                <a:cubicBezTo>
                  <a:pt x="551" y="82"/>
                  <a:pt x="542" y="72"/>
                  <a:pt x="53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54">
            <a:extLst>
              <a:ext uri="{FF2B5EF4-FFF2-40B4-BE49-F238E27FC236}">
                <a16:creationId xmlns:a16="http://schemas.microsoft.com/office/drawing/2014/main" id="{5D8B8281-2AA7-E34F-9601-2DDE7E95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550" y="9718471"/>
            <a:ext cx="417056" cy="315109"/>
          </a:xfrm>
          <a:custGeom>
            <a:avLst/>
            <a:gdLst>
              <a:gd name="T0" fmla="*/ 352 w 398"/>
              <a:gd name="T1" fmla="*/ 298 h 299"/>
              <a:gd name="T2" fmla="*/ 352 w 398"/>
              <a:gd name="T3" fmla="*/ 298 h 299"/>
              <a:gd name="T4" fmla="*/ 55 w 398"/>
              <a:gd name="T5" fmla="*/ 298 h 299"/>
              <a:gd name="T6" fmla="*/ 0 w 398"/>
              <a:gd name="T7" fmla="*/ 244 h 299"/>
              <a:gd name="T8" fmla="*/ 0 w 398"/>
              <a:gd name="T9" fmla="*/ 54 h 299"/>
              <a:gd name="T10" fmla="*/ 55 w 398"/>
              <a:gd name="T11" fmla="*/ 0 h 299"/>
              <a:gd name="T12" fmla="*/ 352 w 398"/>
              <a:gd name="T13" fmla="*/ 0 h 299"/>
              <a:gd name="T14" fmla="*/ 397 w 398"/>
              <a:gd name="T15" fmla="*/ 54 h 299"/>
              <a:gd name="T16" fmla="*/ 397 w 398"/>
              <a:gd name="T17" fmla="*/ 244 h 299"/>
              <a:gd name="T18" fmla="*/ 352 w 398"/>
              <a:gd name="T19" fmla="*/ 298 h 299"/>
              <a:gd name="T20" fmla="*/ 64 w 398"/>
              <a:gd name="T21" fmla="*/ 226 h 299"/>
              <a:gd name="T22" fmla="*/ 64 w 398"/>
              <a:gd name="T23" fmla="*/ 226 h 299"/>
              <a:gd name="T24" fmla="*/ 334 w 398"/>
              <a:gd name="T25" fmla="*/ 226 h 299"/>
              <a:gd name="T26" fmla="*/ 334 w 398"/>
              <a:gd name="T27" fmla="*/ 72 h 299"/>
              <a:gd name="T28" fmla="*/ 64 w 398"/>
              <a:gd name="T29" fmla="*/ 72 h 299"/>
              <a:gd name="T30" fmla="*/ 64 w 398"/>
              <a:gd name="T31" fmla="*/ 22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8" h="299">
                <a:moveTo>
                  <a:pt x="352" y="298"/>
                </a:moveTo>
                <a:lnTo>
                  <a:pt x="352" y="298"/>
                </a:lnTo>
                <a:cubicBezTo>
                  <a:pt x="55" y="298"/>
                  <a:pt x="55" y="298"/>
                  <a:pt x="55" y="298"/>
                </a:cubicBezTo>
                <a:cubicBezTo>
                  <a:pt x="27" y="298"/>
                  <a:pt x="0" y="271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5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79" y="0"/>
                  <a:pt x="397" y="27"/>
                  <a:pt x="397" y="54"/>
                </a:cubicBezTo>
                <a:cubicBezTo>
                  <a:pt x="397" y="244"/>
                  <a:pt x="397" y="244"/>
                  <a:pt x="397" y="244"/>
                </a:cubicBezTo>
                <a:cubicBezTo>
                  <a:pt x="397" y="271"/>
                  <a:pt x="379" y="298"/>
                  <a:pt x="352" y="298"/>
                </a:cubicBezTo>
                <a:close/>
                <a:moveTo>
                  <a:pt x="64" y="226"/>
                </a:moveTo>
                <a:lnTo>
                  <a:pt x="64" y="226"/>
                </a:lnTo>
                <a:cubicBezTo>
                  <a:pt x="334" y="226"/>
                  <a:pt x="334" y="226"/>
                  <a:pt x="334" y="226"/>
                </a:cubicBezTo>
                <a:cubicBezTo>
                  <a:pt x="334" y="72"/>
                  <a:pt x="334" y="72"/>
                  <a:pt x="334" y="72"/>
                </a:cubicBezTo>
                <a:cubicBezTo>
                  <a:pt x="64" y="72"/>
                  <a:pt x="64" y="72"/>
                  <a:pt x="64" y="72"/>
                </a:cubicBezTo>
                <a:lnTo>
                  <a:pt x="64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55">
            <a:extLst>
              <a:ext uri="{FF2B5EF4-FFF2-40B4-BE49-F238E27FC236}">
                <a16:creationId xmlns:a16="http://schemas.microsoft.com/office/drawing/2014/main" id="{CF71C8A8-9A6D-C747-9035-3B7AAD16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354" y="9491409"/>
            <a:ext cx="361448" cy="305841"/>
          </a:xfrm>
          <a:custGeom>
            <a:avLst/>
            <a:gdLst>
              <a:gd name="T0" fmla="*/ 307 w 344"/>
              <a:gd name="T1" fmla="*/ 289 h 290"/>
              <a:gd name="T2" fmla="*/ 307 w 344"/>
              <a:gd name="T3" fmla="*/ 289 h 290"/>
              <a:gd name="T4" fmla="*/ 280 w 344"/>
              <a:gd name="T5" fmla="*/ 253 h 290"/>
              <a:gd name="T6" fmla="*/ 280 w 344"/>
              <a:gd name="T7" fmla="*/ 162 h 290"/>
              <a:gd name="T8" fmla="*/ 172 w 344"/>
              <a:gd name="T9" fmla="*/ 63 h 290"/>
              <a:gd name="T10" fmla="*/ 73 w 344"/>
              <a:gd name="T11" fmla="*/ 162 h 290"/>
              <a:gd name="T12" fmla="*/ 73 w 344"/>
              <a:gd name="T13" fmla="*/ 253 h 290"/>
              <a:gd name="T14" fmla="*/ 37 w 344"/>
              <a:gd name="T15" fmla="*/ 289 h 290"/>
              <a:gd name="T16" fmla="*/ 37 w 344"/>
              <a:gd name="T17" fmla="*/ 289 h 290"/>
              <a:gd name="T18" fmla="*/ 10 w 344"/>
              <a:gd name="T19" fmla="*/ 253 h 290"/>
              <a:gd name="T20" fmla="*/ 0 w 344"/>
              <a:gd name="T21" fmla="*/ 162 h 290"/>
              <a:gd name="T22" fmla="*/ 172 w 344"/>
              <a:gd name="T23" fmla="*/ 0 h 290"/>
              <a:gd name="T24" fmla="*/ 343 w 344"/>
              <a:gd name="T25" fmla="*/ 162 h 290"/>
              <a:gd name="T26" fmla="*/ 343 w 344"/>
              <a:gd name="T27" fmla="*/ 253 h 290"/>
              <a:gd name="T28" fmla="*/ 307 w 344"/>
              <a:gd name="T2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90">
                <a:moveTo>
                  <a:pt x="307" y="289"/>
                </a:moveTo>
                <a:lnTo>
                  <a:pt x="307" y="289"/>
                </a:lnTo>
                <a:cubicBezTo>
                  <a:pt x="289" y="289"/>
                  <a:pt x="280" y="271"/>
                  <a:pt x="280" y="253"/>
                </a:cubicBezTo>
                <a:cubicBezTo>
                  <a:pt x="280" y="162"/>
                  <a:pt x="280" y="162"/>
                  <a:pt x="280" y="162"/>
                </a:cubicBezTo>
                <a:cubicBezTo>
                  <a:pt x="280" y="108"/>
                  <a:pt x="235" y="63"/>
                  <a:pt x="172" y="63"/>
                </a:cubicBezTo>
                <a:cubicBezTo>
                  <a:pt x="118" y="63"/>
                  <a:pt x="73" y="108"/>
                  <a:pt x="73" y="162"/>
                </a:cubicBezTo>
                <a:cubicBezTo>
                  <a:pt x="73" y="253"/>
                  <a:pt x="73" y="253"/>
                  <a:pt x="73" y="253"/>
                </a:cubicBezTo>
                <a:cubicBezTo>
                  <a:pt x="73" y="271"/>
                  <a:pt x="55" y="289"/>
                  <a:pt x="37" y="289"/>
                </a:cubicBezTo>
                <a:lnTo>
                  <a:pt x="37" y="289"/>
                </a:lnTo>
                <a:cubicBezTo>
                  <a:pt x="19" y="289"/>
                  <a:pt x="10" y="271"/>
                  <a:pt x="10" y="25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82" y="0"/>
                  <a:pt x="172" y="0"/>
                </a:cubicBezTo>
                <a:cubicBezTo>
                  <a:pt x="271" y="0"/>
                  <a:pt x="343" y="72"/>
                  <a:pt x="343" y="162"/>
                </a:cubicBezTo>
                <a:cubicBezTo>
                  <a:pt x="343" y="253"/>
                  <a:pt x="343" y="253"/>
                  <a:pt x="343" y="253"/>
                </a:cubicBezTo>
                <a:cubicBezTo>
                  <a:pt x="343" y="271"/>
                  <a:pt x="325" y="289"/>
                  <a:pt x="307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E46EAD-C9D4-0547-9961-83F7B79827E7}"/>
              </a:ext>
            </a:extLst>
          </p:cNvPr>
          <p:cNvGrpSpPr/>
          <p:nvPr/>
        </p:nvGrpSpPr>
        <p:grpSpPr>
          <a:xfrm>
            <a:off x="4963464" y="9887357"/>
            <a:ext cx="4632666" cy="1455380"/>
            <a:chOff x="15890829" y="1216251"/>
            <a:chExt cx="4632666" cy="1455380"/>
          </a:xfrm>
        </p:grpSpPr>
        <p:sp>
          <p:nvSpPr>
            <p:cNvPr id="52" name="CuadroTexto 228">
              <a:extLst>
                <a:ext uri="{FF2B5EF4-FFF2-40B4-BE49-F238E27FC236}">
                  <a16:creationId xmlns:a16="http://schemas.microsoft.com/office/drawing/2014/main" id="{36FBA26E-E962-8F43-8024-2FF1ED9865E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A59FF6-676D-6E4D-BF78-F1D030AA891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4C0A95-32F2-8942-A151-835F40FD72BC}"/>
              </a:ext>
            </a:extLst>
          </p:cNvPr>
          <p:cNvGrpSpPr/>
          <p:nvPr/>
        </p:nvGrpSpPr>
        <p:grpSpPr>
          <a:xfrm>
            <a:off x="4963464" y="11585528"/>
            <a:ext cx="4632666" cy="1455380"/>
            <a:chOff x="15890829" y="1216251"/>
            <a:chExt cx="4632666" cy="1455380"/>
          </a:xfrm>
        </p:grpSpPr>
        <p:sp>
          <p:nvSpPr>
            <p:cNvPr id="55" name="CuadroTexto 228">
              <a:extLst>
                <a:ext uri="{FF2B5EF4-FFF2-40B4-BE49-F238E27FC236}">
                  <a16:creationId xmlns:a16="http://schemas.microsoft.com/office/drawing/2014/main" id="{2769AEBF-2030-4946-B0B4-784EA56886F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85EFAB-E498-6042-B874-6D8C23CE0E8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67A017-A321-7847-ADF9-37177780514B}"/>
              </a:ext>
            </a:extLst>
          </p:cNvPr>
          <p:cNvGrpSpPr/>
          <p:nvPr/>
        </p:nvGrpSpPr>
        <p:grpSpPr>
          <a:xfrm flipH="1">
            <a:off x="14531115" y="6358695"/>
            <a:ext cx="4632666" cy="1455380"/>
            <a:chOff x="15890829" y="1216251"/>
            <a:chExt cx="4632666" cy="1455380"/>
          </a:xfrm>
        </p:grpSpPr>
        <p:sp>
          <p:nvSpPr>
            <p:cNvPr id="58" name="CuadroTexto 228">
              <a:extLst>
                <a:ext uri="{FF2B5EF4-FFF2-40B4-BE49-F238E27FC236}">
                  <a16:creationId xmlns:a16="http://schemas.microsoft.com/office/drawing/2014/main" id="{2F65107B-C41A-204C-8F84-7C6B72780593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78F3CA-7059-CB4D-9158-680B0BA60CC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1B2B4C3-B835-0A48-B9B8-298091FC3C25}"/>
              </a:ext>
            </a:extLst>
          </p:cNvPr>
          <p:cNvGrpSpPr/>
          <p:nvPr/>
        </p:nvGrpSpPr>
        <p:grpSpPr>
          <a:xfrm flipH="1">
            <a:off x="14531115" y="8187496"/>
            <a:ext cx="4632666" cy="1455380"/>
            <a:chOff x="15890829" y="1216251"/>
            <a:chExt cx="4632666" cy="1455380"/>
          </a:xfrm>
        </p:grpSpPr>
        <p:sp>
          <p:nvSpPr>
            <p:cNvPr id="61" name="CuadroTexto 228">
              <a:extLst>
                <a:ext uri="{FF2B5EF4-FFF2-40B4-BE49-F238E27FC236}">
                  <a16:creationId xmlns:a16="http://schemas.microsoft.com/office/drawing/2014/main" id="{1EA2E6C7-204F-AA42-A031-3C13F2350DB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C2B97C-9B5C-B341-845F-034B51B164A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B24D999-5051-AE47-94B4-5B07A72A1DF8}"/>
              </a:ext>
            </a:extLst>
          </p:cNvPr>
          <p:cNvGrpSpPr/>
          <p:nvPr/>
        </p:nvGrpSpPr>
        <p:grpSpPr>
          <a:xfrm>
            <a:off x="2668308" y="486927"/>
            <a:ext cx="19041035" cy="2561450"/>
            <a:chOff x="2668308" y="861425"/>
            <a:chExt cx="19041035" cy="2561450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82EB9F7-40AF-D84E-8EFC-FAF0699CF45D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E0DF92F4-2692-FA4E-9174-F365D1ABE4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>
            <a:extLst>
              <a:ext uri="{FF2B5EF4-FFF2-40B4-BE49-F238E27FC236}">
                <a16:creationId xmlns:a16="http://schemas.microsoft.com/office/drawing/2014/main" id="{12BF3AED-2D3B-4E48-94C4-86A225765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0981" y="9923198"/>
            <a:ext cx="5163895" cy="4945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C695DA48-DC7E-644C-906C-80260D49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521" y="9868788"/>
            <a:ext cx="103870" cy="103873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72"/>
                  <a:pt x="27" y="90"/>
                  <a:pt x="45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Line 3">
            <a:extLst>
              <a:ext uri="{FF2B5EF4-FFF2-40B4-BE49-F238E27FC236}">
                <a16:creationId xmlns:a16="http://schemas.microsoft.com/office/drawing/2014/main" id="{F4298263-324E-3544-A188-D8DDB007E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0981" y="6624041"/>
            <a:ext cx="5163895" cy="4948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6C3432DD-74B1-D148-9B75-00F0E887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521" y="6574579"/>
            <a:ext cx="103870" cy="103873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4 h 91"/>
              <a:gd name="T6" fmla="*/ 45 w 91"/>
              <a:gd name="T7" fmla="*/ 0 h 91"/>
              <a:gd name="T8" fmla="*/ 0 w 91"/>
              <a:gd name="T9" fmla="*/ 44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90" y="71"/>
                  <a:pt x="90" y="44"/>
                </a:cubicBezTo>
                <a:cubicBezTo>
                  <a:pt x="90" y="26"/>
                  <a:pt x="72" y="0"/>
                  <a:pt x="45" y="0"/>
                </a:cubicBezTo>
                <a:cubicBezTo>
                  <a:pt x="27" y="0"/>
                  <a:pt x="0" y="26"/>
                  <a:pt x="0" y="44"/>
                </a:cubicBezTo>
                <a:cubicBezTo>
                  <a:pt x="0" y="71"/>
                  <a:pt x="27" y="90"/>
                  <a:pt x="45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9CA578EE-3D28-CC4B-B722-C8765DDAD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0413" y="6505331"/>
            <a:ext cx="4229051" cy="4948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D2CA0D95-F132-CA40-8374-E83F6FA6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88" y="6455868"/>
            <a:ext cx="103873" cy="103873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63" y="90"/>
                  <a:pt x="90" y="72"/>
                  <a:pt x="90" y="45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Line 7">
            <a:extLst>
              <a:ext uri="{FF2B5EF4-FFF2-40B4-BE49-F238E27FC236}">
                <a16:creationId xmlns:a16="http://schemas.microsoft.com/office/drawing/2014/main" id="{3D592AA5-7CD0-4E4E-8023-786D72A86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0413" y="9923198"/>
            <a:ext cx="5173788" cy="4945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65BC3F43-8505-BC49-9F03-6F4FFD98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88" y="9868788"/>
            <a:ext cx="103873" cy="103873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63" y="90"/>
                  <a:pt x="90" y="72"/>
                  <a:pt x="90" y="45"/>
                </a:cubicBezTo>
                <a:cubicBezTo>
                  <a:pt x="90" y="18"/>
                  <a:pt x="63" y="0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24">
            <a:extLst>
              <a:ext uri="{FF2B5EF4-FFF2-40B4-BE49-F238E27FC236}">
                <a16:creationId xmlns:a16="http://schemas.microsoft.com/office/drawing/2014/main" id="{987B312A-BAF3-2B45-94A0-CDD08908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002" y="4566397"/>
            <a:ext cx="7617240" cy="479789"/>
          </a:xfrm>
          <a:custGeom>
            <a:avLst/>
            <a:gdLst>
              <a:gd name="T0" fmla="*/ 6571 w 6789"/>
              <a:gd name="T1" fmla="*/ 425 h 426"/>
              <a:gd name="T2" fmla="*/ 6571 w 6789"/>
              <a:gd name="T3" fmla="*/ 425 h 426"/>
              <a:gd name="T4" fmla="*/ 217 w 6789"/>
              <a:gd name="T5" fmla="*/ 425 h 426"/>
              <a:gd name="T6" fmla="*/ 0 w 6789"/>
              <a:gd name="T7" fmla="*/ 217 h 426"/>
              <a:gd name="T8" fmla="*/ 0 w 6789"/>
              <a:gd name="T9" fmla="*/ 217 h 426"/>
              <a:gd name="T10" fmla="*/ 217 w 6789"/>
              <a:gd name="T11" fmla="*/ 0 h 426"/>
              <a:gd name="T12" fmla="*/ 6571 w 6789"/>
              <a:gd name="T13" fmla="*/ 0 h 426"/>
              <a:gd name="T14" fmla="*/ 6788 w 6789"/>
              <a:gd name="T15" fmla="*/ 217 h 426"/>
              <a:gd name="T16" fmla="*/ 6788 w 6789"/>
              <a:gd name="T17" fmla="*/ 217 h 426"/>
              <a:gd name="T18" fmla="*/ 6571 w 6789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89" h="426">
                <a:moveTo>
                  <a:pt x="6571" y="425"/>
                </a:moveTo>
                <a:lnTo>
                  <a:pt x="6571" y="425"/>
                </a:lnTo>
                <a:cubicBezTo>
                  <a:pt x="217" y="425"/>
                  <a:pt x="217" y="425"/>
                  <a:pt x="217" y="425"/>
                </a:cubicBezTo>
                <a:cubicBezTo>
                  <a:pt x="100" y="425"/>
                  <a:pt x="0" y="335"/>
                  <a:pt x="0" y="217"/>
                </a:cubicBezTo>
                <a:lnTo>
                  <a:pt x="0" y="217"/>
                </a:lnTo>
                <a:cubicBezTo>
                  <a:pt x="0" y="100"/>
                  <a:pt x="100" y="0"/>
                  <a:pt x="217" y="0"/>
                </a:cubicBezTo>
                <a:cubicBezTo>
                  <a:pt x="6571" y="0"/>
                  <a:pt x="6571" y="0"/>
                  <a:pt x="6571" y="0"/>
                </a:cubicBezTo>
                <a:cubicBezTo>
                  <a:pt x="6689" y="0"/>
                  <a:pt x="6788" y="100"/>
                  <a:pt x="6788" y="217"/>
                </a:cubicBezTo>
                <a:lnTo>
                  <a:pt x="6788" y="217"/>
                </a:lnTo>
                <a:cubicBezTo>
                  <a:pt x="6788" y="335"/>
                  <a:pt x="6689" y="425"/>
                  <a:pt x="6571" y="42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25">
            <a:extLst>
              <a:ext uri="{FF2B5EF4-FFF2-40B4-BE49-F238E27FC236}">
                <a16:creationId xmlns:a16="http://schemas.microsoft.com/office/drawing/2014/main" id="{8259F51B-11BA-3041-80AB-56C547C8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351" y="11555464"/>
            <a:ext cx="1795491" cy="1004089"/>
          </a:xfrm>
          <a:custGeom>
            <a:avLst/>
            <a:gdLst>
              <a:gd name="T0" fmla="*/ 1599 w 1600"/>
              <a:gd name="T1" fmla="*/ 895 h 896"/>
              <a:gd name="T2" fmla="*/ 0 w 1600"/>
              <a:gd name="T3" fmla="*/ 895 h 896"/>
              <a:gd name="T4" fmla="*/ 0 w 1600"/>
              <a:gd name="T5" fmla="*/ 0 h 896"/>
              <a:gd name="T6" fmla="*/ 1599 w 1600"/>
              <a:gd name="T7" fmla="*/ 0 h 896"/>
              <a:gd name="T8" fmla="*/ 1599 w 1600"/>
              <a:gd name="T9" fmla="*/ 89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896">
                <a:moveTo>
                  <a:pt x="1599" y="895"/>
                </a:moveTo>
                <a:lnTo>
                  <a:pt x="0" y="895"/>
                </a:lnTo>
                <a:lnTo>
                  <a:pt x="0" y="0"/>
                </a:lnTo>
                <a:lnTo>
                  <a:pt x="1599" y="0"/>
                </a:lnTo>
                <a:lnTo>
                  <a:pt x="1599" y="89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26">
            <a:extLst>
              <a:ext uri="{FF2B5EF4-FFF2-40B4-BE49-F238E27FC236}">
                <a16:creationId xmlns:a16="http://schemas.microsoft.com/office/drawing/2014/main" id="{690FE6D5-684C-E043-8483-3E60FD70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123" y="5046186"/>
            <a:ext cx="3640447" cy="3254639"/>
          </a:xfrm>
          <a:custGeom>
            <a:avLst/>
            <a:gdLst>
              <a:gd name="T0" fmla="*/ 3244 w 3245"/>
              <a:gd name="T1" fmla="*/ 2901 h 2902"/>
              <a:gd name="T2" fmla="*/ 3244 w 3245"/>
              <a:gd name="T3" fmla="*/ 2901 h 2902"/>
              <a:gd name="T4" fmla="*/ 3244 w 3245"/>
              <a:gd name="T5" fmla="*/ 0 h 2902"/>
              <a:gd name="T6" fmla="*/ 0 w 3245"/>
              <a:gd name="T7" fmla="*/ 0 h 2902"/>
              <a:gd name="T8" fmla="*/ 1781 w 3245"/>
              <a:gd name="T9" fmla="*/ 2901 h 2902"/>
              <a:gd name="T10" fmla="*/ 3244 w 3245"/>
              <a:gd name="T11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5" h="2902">
                <a:moveTo>
                  <a:pt x="3244" y="2901"/>
                </a:moveTo>
                <a:lnTo>
                  <a:pt x="3244" y="2901"/>
                </a:lnTo>
                <a:cubicBezTo>
                  <a:pt x="3244" y="0"/>
                  <a:pt x="3244" y="0"/>
                  <a:pt x="3244" y="0"/>
                </a:cubicBezTo>
                <a:cubicBezTo>
                  <a:pt x="2170" y="0"/>
                  <a:pt x="1085" y="0"/>
                  <a:pt x="0" y="0"/>
                </a:cubicBezTo>
                <a:cubicBezTo>
                  <a:pt x="570" y="642"/>
                  <a:pt x="1293" y="1617"/>
                  <a:pt x="1781" y="2901"/>
                </a:cubicBezTo>
                <a:lnTo>
                  <a:pt x="3244" y="290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27">
            <a:extLst>
              <a:ext uri="{FF2B5EF4-FFF2-40B4-BE49-F238E27FC236}">
                <a16:creationId xmlns:a16="http://schemas.microsoft.com/office/drawing/2014/main" id="{03223DA9-1D8A-1640-90EC-25C572DC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412" y="8300825"/>
            <a:ext cx="1642158" cy="3254639"/>
          </a:xfrm>
          <a:custGeom>
            <a:avLst/>
            <a:gdLst>
              <a:gd name="T0" fmla="*/ 1463 w 1464"/>
              <a:gd name="T1" fmla="*/ 0 h 2903"/>
              <a:gd name="T2" fmla="*/ 1463 w 1464"/>
              <a:gd name="T3" fmla="*/ 0 h 2903"/>
              <a:gd name="T4" fmla="*/ 0 w 1464"/>
              <a:gd name="T5" fmla="*/ 0 h 2903"/>
              <a:gd name="T6" fmla="*/ 452 w 1464"/>
              <a:gd name="T7" fmla="*/ 1808 h 2903"/>
              <a:gd name="T8" fmla="*/ 515 w 1464"/>
              <a:gd name="T9" fmla="*/ 2902 h 2903"/>
              <a:gd name="T10" fmla="*/ 1463 w 1464"/>
              <a:gd name="T11" fmla="*/ 2902 h 2903"/>
              <a:gd name="T12" fmla="*/ 1463 w 1464"/>
              <a:gd name="T13" fmla="*/ 0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4" h="2903">
                <a:moveTo>
                  <a:pt x="1463" y="0"/>
                </a:moveTo>
                <a:lnTo>
                  <a:pt x="1463" y="0"/>
                </a:lnTo>
                <a:cubicBezTo>
                  <a:pt x="0" y="0"/>
                  <a:pt x="0" y="0"/>
                  <a:pt x="0" y="0"/>
                </a:cubicBezTo>
                <a:cubicBezTo>
                  <a:pt x="208" y="551"/>
                  <a:pt x="370" y="1148"/>
                  <a:pt x="452" y="1808"/>
                </a:cubicBezTo>
                <a:cubicBezTo>
                  <a:pt x="506" y="2187"/>
                  <a:pt x="524" y="2549"/>
                  <a:pt x="515" y="2902"/>
                </a:cubicBezTo>
                <a:cubicBezTo>
                  <a:pt x="1463" y="2902"/>
                  <a:pt x="1463" y="2902"/>
                  <a:pt x="1463" y="2902"/>
                </a:cubicBezTo>
                <a:lnTo>
                  <a:pt x="146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28">
            <a:extLst>
              <a:ext uri="{FF2B5EF4-FFF2-40B4-BE49-F238E27FC236}">
                <a16:creationId xmlns:a16="http://schemas.microsoft.com/office/drawing/2014/main" id="{4B014975-51D1-E948-AC83-50636A67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570" y="5046186"/>
            <a:ext cx="3630555" cy="3254639"/>
          </a:xfrm>
          <a:custGeom>
            <a:avLst/>
            <a:gdLst>
              <a:gd name="T0" fmla="*/ 1393 w 3238"/>
              <a:gd name="T1" fmla="*/ 2901 h 2902"/>
              <a:gd name="T2" fmla="*/ 1393 w 3238"/>
              <a:gd name="T3" fmla="*/ 2901 h 2902"/>
              <a:gd name="T4" fmla="*/ 3237 w 3238"/>
              <a:gd name="T5" fmla="*/ 0 h 2902"/>
              <a:gd name="T6" fmla="*/ 0 w 3238"/>
              <a:gd name="T7" fmla="*/ 0 h 2902"/>
              <a:gd name="T8" fmla="*/ 0 w 3238"/>
              <a:gd name="T9" fmla="*/ 2901 h 2902"/>
              <a:gd name="T10" fmla="*/ 1393 w 3238"/>
              <a:gd name="T11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2902">
                <a:moveTo>
                  <a:pt x="1393" y="2901"/>
                </a:moveTo>
                <a:lnTo>
                  <a:pt x="1393" y="2901"/>
                </a:lnTo>
                <a:cubicBezTo>
                  <a:pt x="1890" y="1608"/>
                  <a:pt x="2658" y="624"/>
                  <a:pt x="3237" y="0"/>
                </a:cubicBezTo>
                <a:cubicBezTo>
                  <a:pt x="2161" y="0"/>
                  <a:pt x="1076" y="0"/>
                  <a:pt x="0" y="0"/>
                </a:cubicBezTo>
                <a:cubicBezTo>
                  <a:pt x="0" y="2901"/>
                  <a:pt x="0" y="2901"/>
                  <a:pt x="0" y="2901"/>
                </a:cubicBezTo>
                <a:lnTo>
                  <a:pt x="1393" y="290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29">
            <a:extLst>
              <a:ext uri="{FF2B5EF4-FFF2-40B4-BE49-F238E27FC236}">
                <a16:creationId xmlns:a16="http://schemas.microsoft.com/office/drawing/2014/main" id="{E0234145-46DA-6943-8083-F10F4EE9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570" y="8300825"/>
            <a:ext cx="1563018" cy="3254639"/>
          </a:xfrm>
          <a:custGeom>
            <a:avLst/>
            <a:gdLst>
              <a:gd name="T0" fmla="*/ 950 w 1394"/>
              <a:gd name="T1" fmla="*/ 1979 h 2903"/>
              <a:gd name="T2" fmla="*/ 950 w 1394"/>
              <a:gd name="T3" fmla="*/ 1979 h 2903"/>
              <a:gd name="T4" fmla="*/ 1393 w 1394"/>
              <a:gd name="T5" fmla="*/ 0 h 2903"/>
              <a:gd name="T6" fmla="*/ 0 w 1394"/>
              <a:gd name="T7" fmla="*/ 0 h 2903"/>
              <a:gd name="T8" fmla="*/ 0 w 1394"/>
              <a:gd name="T9" fmla="*/ 2902 h 2903"/>
              <a:gd name="T10" fmla="*/ 941 w 1394"/>
              <a:gd name="T11" fmla="*/ 2902 h 2903"/>
              <a:gd name="T12" fmla="*/ 950 w 1394"/>
              <a:gd name="T13" fmla="*/ 1979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4" h="2903">
                <a:moveTo>
                  <a:pt x="950" y="1979"/>
                </a:moveTo>
                <a:lnTo>
                  <a:pt x="950" y="1979"/>
                </a:lnTo>
                <a:cubicBezTo>
                  <a:pt x="1004" y="1256"/>
                  <a:pt x="1167" y="596"/>
                  <a:pt x="1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02"/>
                  <a:pt x="0" y="2902"/>
                  <a:pt x="0" y="2902"/>
                </a:cubicBezTo>
                <a:cubicBezTo>
                  <a:pt x="941" y="2902"/>
                  <a:pt x="941" y="2902"/>
                  <a:pt x="941" y="2902"/>
                </a:cubicBezTo>
                <a:cubicBezTo>
                  <a:pt x="922" y="2603"/>
                  <a:pt x="922" y="2296"/>
                  <a:pt x="950" y="197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30">
            <a:extLst>
              <a:ext uri="{FF2B5EF4-FFF2-40B4-BE49-F238E27FC236}">
                <a16:creationId xmlns:a16="http://schemas.microsoft.com/office/drawing/2014/main" id="{5F89A4C9-7A99-A149-A3CB-D577CC2C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58" y="7029634"/>
            <a:ext cx="1073340" cy="74195"/>
          </a:xfrm>
          <a:custGeom>
            <a:avLst/>
            <a:gdLst>
              <a:gd name="T0" fmla="*/ 931 w 959"/>
              <a:gd name="T1" fmla="*/ 63 h 64"/>
              <a:gd name="T2" fmla="*/ 931 w 959"/>
              <a:gd name="T3" fmla="*/ 63 h 64"/>
              <a:gd name="T4" fmla="*/ 36 w 959"/>
              <a:gd name="T5" fmla="*/ 63 h 64"/>
              <a:gd name="T6" fmla="*/ 0 w 959"/>
              <a:gd name="T7" fmla="*/ 27 h 64"/>
              <a:gd name="T8" fmla="*/ 36 w 959"/>
              <a:gd name="T9" fmla="*/ 0 h 64"/>
              <a:gd name="T10" fmla="*/ 931 w 959"/>
              <a:gd name="T11" fmla="*/ 0 h 64"/>
              <a:gd name="T12" fmla="*/ 958 w 959"/>
              <a:gd name="T13" fmla="*/ 27 h 64"/>
              <a:gd name="T14" fmla="*/ 931 w 959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9" h="64">
                <a:moveTo>
                  <a:pt x="931" y="63"/>
                </a:moveTo>
                <a:lnTo>
                  <a:pt x="93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49" y="0"/>
                  <a:pt x="958" y="9"/>
                  <a:pt x="958" y="27"/>
                </a:cubicBezTo>
                <a:cubicBezTo>
                  <a:pt x="958" y="45"/>
                  <a:pt x="949" y="63"/>
                  <a:pt x="93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31">
            <a:extLst>
              <a:ext uri="{FF2B5EF4-FFF2-40B4-BE49-F238E27FC236}">
                <a16:creationId xmlns:a16="http://schemas.microsoft.com/office/drawing/2014/main" id="{F10565BD-05F6-9D4B-B815-5AE8207C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669" y="6901032"/>
            <a:ext cx="830972" cy="74195"/>
          </a:xfrm>
          <a:custGeom>
            <a:avLst/>
            <a:gdLst>
              <a:gd name="T0" fmla="*/ 705 w 743"/>
              <a:gd name="T1" fmla="*/ 64 h 65"/>
              <a:gd name="T2" fmla="*/ 705 w 743"/>
              <a:gd name="T3" fmla="*/ 64 h 65"/>
              <a:gd name="T4" fmla="*/ 37 w 743"/>
              <a:gd name="T5" fmla="*/ 64 h 65"/>
              <a:gd name="T6" fmla="*/ 0 w 743"/>
              <a:gd name="T7" fmla="*/ 37 h 65"/>
              <a:gd name="T8" fmla="*/ 37 w 743"/>
              <a:gd name="T9" fmla="*/ 0 h 65"/>
              <a:gd name="T10" fmla="*/ 705 w 743"/>
              <a:gd name="T11" fmla="*/ 0 h 65"/>
              <a:gd name="T12" fmla="*/ 742 w 743"/>
              <a:gd name="T13" fmla="*/ 37 h 65"/>
              <a:gd name="T14" fmla="*/ 705 w 743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" h="65">
                <a:moveTo>
                  <a:pt x="705" y="64"/>
                </a:moveTo>
                <a:lnTo>
                  <a:pt x="705" y="64"/>
                </a:lnTo>
                <a:cubicBezTo>
                  <a:pt x="37" y="64"/>
                  <a:pt x="37" y="64"/>
                  <a:pt x="37" y="64"/>
                </a:cubicBezTo>
                <a:cubicBezTo>
                  <a:pt x="18" y="64"/>
                  <a:pt x="0" y="55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24" y="0"/>
                  <a:pt x="742" y="19"/>
                  <a:pt x="742" y="37"/>
                </a:cubicBezTo>
                <a:cubicBezTo>
                  <a:pt x="742" y="55"/>
                  <a:pt x="724" y="64"/>
                  <a:pt x="705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32">
            <a:extLst>
              <a:ext uri="{FF2B5EF4-FFF2-40B4-BE49-F238E27FC236}">
                <a16:creationId xmlns:a16="http://schemas.microsoft.com/office/drawing/2014/main" id="{3F7CB226-36AC-9A46-9CB4-5B95BB60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669" y="6272858"/>
            <a:ext cx="830972" cy="74192"/>
          </a:xfrm>
          <a:custGeom>
            <a:avLst/>
            <a:gdLst>
              <a:gd name="T0" fmla="*/ 705 w 743"/>
              <a:gd name="T1" fmla="*/ 63 h 64"/>
              <a:gd name="T2" fmla="*/ 705 w 743"/>
              <a:gd name="T3" fmla="*/ 63 h 64"/>
              <a:gd name="T4" fmla="*/ 37 w 743"/>
              <a:gd name="T5" fmla="*/ 63 h 64"/>
              <a:gd name="T6" fmla="*/ 0 w 743"/>
              <a:gd name="T7" fmla="*/ 36 h 64"/>
              <a:gd name="T8" fmla="*/ 37 w 743"/>
              <a:gd name="T9" fmla="*/ 0 h 64"/>
              <a:gd name="T10" fmla="*/ 705 w 743"/>
              <a:gd name="T11" fmla="*/ 0 h 64"/>
              <a:gd name="T12" fmla="*/ 742 w 743"/>
              <a:gd name="T13" fmla="*/ 36 h 64"/>
              <a:gd name="T14" fmla="*/ 705 w 743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" h="64">
                <a:moveTo>
                  <a:pt x="705" y="63"/>
                </a:moveTo>
                <a:lnTo>
                  <a:pt x="705" y="63"/>
                </a:lnTo>
                <a:cubicBezTo>
                  <a:pt x="37" y="63"/>
                  <a:pt x="37" y="63"/>
                  <a:pt x="37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24" y="0"/>
                  <a:pt x="742" y="18"/>
                  <a:pt x="742" y="36"/>
                </a:cubicBezTo>
                <a:cubicBezTo>
                  <a:pt x="742" y="54"/>
                  <a:pt x="724" y="63"/>
                  <a:pt x="70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33">
            <a:extLst>
              <a:ext uri="{FF2B5EF4-FFF2-40B4-BE49-F238E27FC236}">
                <a16:creationId xmlns:a16="http://schemas.microsoft.com/office/drawing/2014/main" id="{2B65E6B1-B93E-5941-99A6-F7A7C7DC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219" y="6406406"/>
            <a:ext cx="74192" cy="445163"/>
          </a:xfrm>
          <a:custGeom>
            <a:avLst/>
            <a:gdLst>
              <a:gd name="T0" fmla="*/ 27 w 64"/>
              <a:gd name="T1" fmla="*/ 396 h 397"/>
              <a:gd name="T2" fmla="*/ 27 w 64"/>
              <a:gd name="T3" fmla="*/ 396 h 397"/>
              <a:gd name="T4" fmla="*/ 27 w 64"/>
              <a:gd name="T5" fmla="*/ 396 h 397"/>
              <a:gd name="T6" fmla="*/ 0 w 64"/>
              <a:gd name="T7" fmla="*/ 360 h 397"/>
              <a:gd name="T8" fmla="*/ 0 w 64"/>
              <a:gd name="T9" fmla="*/ 27 h 397"/>
              <a:gd name="T10" fmla="*/ 27 w 64"/>
              <a:gd name="T11" fmla="*/ 0 h 397"/>
              <a:gd name="T12" fmla="*/ 27 w 64"/>
              <a:gd name="T13" fmla="*/ 0 h 397"/>
              <a:gd name="T14" fmla="*/ 63 w 64"/>
              <a:gd name="T15" fmla="*/ 27 h 397"/>
              <a:gd name="T16" fmla="*/ 63 w 64"/>
              <a:gd name="T17" fmla="*/ 369 h 397"/>
              <a:gd name="T18" fmla="*/ 27 w 64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7">
                <a:moveTo>
                  <a:pt x="27" y="396"/>
                </a:moveTo>
                <a:lnTo>
                  <a:pt x="27" y="396"/>
                </a:lnTo>
                <a:lnTo>
                  <a:pt x="27" y="396"/>
                </a:lnTo>
                <a:cubicBezTo>
                  <a:pt x="9" y="396"/>
                  <a:pt x="0" y="378"/>
                  <a:pt x="0" y="3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9"/>
                  <a:pt x="63" y="27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63" y="378"/>
                  <a:pt x="45" y="396"/>
                  <a:pt x="27" y="3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34">
            <a:extLst>
              <a:ext uri="{FF2B5EF4-FFF2-40B4-BE49-F238E27FC236}">
                <a16:creationId xmlns:a16="http://schemas.microsoft.com/office/drawing/2014/main" id="{354B6D26-C09B-4E46-9A03-137915C68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584" y="6406406"/>
            <a:ext cx="74195" cy="445163"/>
          </a:xfrm>
          <a:custGeom>
            <a:avLst/>
            <a:gdLst>
              <a:gd name="T0" fmla="*/ 36 w 64"/>
              <a:gd name="T1" fmla="*/ 396 h 397"/>
              <a:gd name="T2" fmla="*/ 36 w 64"/>
              <a:gd name="T3" fmla="*/ 396 h 397"/>
              <a:gd name="T4" fmla="*/ 36 w 64"/>
              <a:gd name="T5" fmla="*/ 396 h 397"/>
              <a:gd name="T6" fmla="*/ 0 w 64"/>
              <a:gd name="T7" fmla="*/ 369 h 397"/>
              <a:gd name="T8" fmla="*/ 9 w 64"/>
              <a:gd name="T9" fmla="*/ 27 h 397"/>
              <a:gd name="T10" fmla="*/ 36 w 64"/>
              <a:gd name="T11" fmla="*/ 0 h 397"/>
              <a:gd name="T12" fmla="*/ 36 w 64"/>
              <a:gd name="T13" fmla="*/ 0 h 397"/>
              <a:gd name="T14" fmla="*/ 63 w 64"/>
              <a:gd name="T15" fmla="*/ 27 h 397"/>
              <a:gd name="T16" fmla="*/ 63 w 64"/>
              <a:gd name="T17" fmla="*/ 369 h 397"/>
              <a:gd name="T18" fmla="*/ 36 w 64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7">
                <a:moveTo>
                  <a:pt x="36" y="396"/>
                </a:moveTo>
                <a:lnTo>
                  <a:pt x="36" y="396"/>
                </a:lnTo>
                <a:lnTo>
                  <a:pt x="36" y="396"/>
                </a:lnTo>
                <a:cubicBezTo>
                  <a:pt x="18" y="396"/>
                  <a:pt x="0" y="378"/>
                  <a:pt x="0" y="369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9"/>
                  <a:pt x="63" y="27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63" y="378"/>
                  <a:pt x="54" y="396"/>
                  <a:pt x="36" y="3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35">
            <a:extLst>
              <a:ext uri="{FF2B5EF4-FFF2-40B4-BE49-F238E27FC236}">
                <a16:creationId xmlns:a16="http://schemas.microsoft.com/office/drawing/2014/main" id="{B4CE6CD8-8F1D-4C4B-83FF-C4BB62EF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90" y="6406406"/>
            <a:ext cx="74195" cy="445163"/>
          </a:xfrm>
          <a:custGeom>
            <a:avLst/>
            <a:gdLst>
              <a:gd name="T0" fmla="*/ 36 w 64"/>
              <a:gd name="T1" fmla="*/ 396 h 397"/>
              <a:gd name="T2" fmla="*/ 36 w 64"/>
              <a:gd name="T3" fmla="*/ 396 h 397"/>
              <a:gd name="T4" fmla="*/ 36 w 64"/>
              <a:gd name="T5" fmla="*/ 396 h 397"/>
              <a:gd name="T6" fmla="*/ 0 w 64"/>
              <a:gd name="T7" fmla="*/ 369 h 397"/>
              <a:gd name="T8" fmla="*/ 9 w 64"/>
              <a:gd name="T9" fmla="*/ 27 h 397"/>
              <a:gd name="T10" fmla="*/ 36 w 64"/>
              <a:gd name="T11" fmla="*/ 0 h 397"/>
              <a:gd name="T12" fmla="*/ 36 w 64"/>
              <a:gd name="T13" fmla="*/ 0 h 397"/>
              <a:gd name="T14" fmla="*/ 63 w 64"/>
              <a:gd name="T15" fmla="*/ 27 h 397"/>
              <a:gd name="T16" fmla="*/ 63 w 64"/>
              <a:gd name="T17" fmla="*/ 369 h 397"/>
              <a:gd name="T18" fmla="*/ 36 w 64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7">
                <a:moveTo>
                  <a:pt x="36" y="396"/>
                </a:moveTo>
                <a:lnTo>
                  <a:pt x="36" y="396"/>
                </a:lnTo>
                <a:lnTo>
                  <a:pt x="36" y="396"/>
                </a:lnTo>
                <a:cubicBezTo>
                  <a:pt x="18" y="396"/>
                  <a:pt x="0" y="378"/>
                  <a:pt x="0" y="369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9"/>
                  <a:pt x="63" y="27"/>
                </a:cubicBezTo>
                <a:cubicBezTo>
                  <a:pt x="63" y="369"/>
                  <a:pt x="63" y="369"/>
                  <a:pt x="63" y="369"/>
                </a:cubicBezTo>
                <a:cubicBezTo>
                  <a:pt x="63" y="378"/>
                  <a:pt x="54" y="396"/>
                  <a:pt x="36" y="3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36">
            <a:extLst>
              <a:ext uri="{FF2B5EF4-FFF2-40B4-BE49-F238E27FC236}">
                <a16:creationId xmlns:a16="http://schemas.microsoft.com/office/drawing/2014/main" id="{BA56E63F-EE3F-5544-AEE4-9B65AE6C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958" y="6060167"/>
            <a:ext cx="1088177" cy="222583"/>
          </a:xfrm>
          <a:custGeom>
            <a:avLst/>
            <a:gdLst>
              <a:gd name="T0" fmla="*/ 27 w 968"/>
              <a:gd name="T1" fmla="*/ 199 h 200"/>
              <a:gd name="T2" fmla="*/ 27 w 968"/>
              <a:gd name="T3" fmla="*/ 199 h 200"/>
              <a:gd name="T4" fmla="*/ 0 w 968"/>
              <a:gd name="T5" fmla="*/ 172 h 200"/>
              <a:gd name="T6" fmla="*/ 18 w 968"/>
              <a:gd name="T7" fmla="*/ 136 h 200"/>
              <a:gd name="T8" fmla="*/ 470 w 968"/>
              <a:gd name="T9" fmla="*/ 0 h 200"/>
              <a:gd name="T10" fmla="*/ 488 w 968"/>
              <a:gd name="T11" fmla="*/ 0 h 200"/>
              <a:gd name="T12" fmla="*/ 940 w 968"/>
              <a:gd name="T13" fmla="*/ 136 h 200"/>
              <a:gd name="T14" fmla="*/ 958 w 968"/>
              <a:gd name="T15" fmla="*/ 172 h 200"/>
              <a:gd name="T16" fmla="*/ 922 w 968"/>
              <a:gd name="T17" fmla="*/ 190 h 200"/>
              <a:gd name="T18" fmla="*/ 479 w 968"/>
              <a:gd name="T19" fmla="*/ 63 h 200"/>
              <a:gd name="T20" fmla="*/ 36 w 968"/>
              <a:gd name="T21" fmla="*/ 199 h 200"/>
              <a:gd name="T22" fmla="*/ 27 w 968"/>
              <a:gd name="T2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8" h="200">
                <a:moveTo>
                  <a:pt x="27" y="199"/>
                </a:moveTo>
                <a:lnTo>
                  <a:pt x="27" y="199"/>
                </a:lnTo>
                <a:cubicBezTo>
                  <a:pt x="18" y="199"/>
                  <a:pt x="9" y="190"/>
                  <a:pt x="0" y="172"/>
                </a:cubicBezTo>
                <a:cubicBezTo>
                  <a:pt x="0" y="154"/>
                  <a:pt x="9" y="136"/>
                  <a:pt x="18" y="136"/>
                </a:cubicBezTo>
                <a:cubicBezTo>
                  <a:pt x="470" y="0"/>
                  <a:pt x="470" y="0"/>
                  <a:pt x="470" y="0"/>
                </a:cubicBezTo>
                <a:cubicBezTo>
                  <a:pt x="479" y="0"/>
                  <a:pt x="488" y="0"/>
                  <a:pt x="488" y="0"/>
                </a:cubicBezTo>
                <a:cubicBezTo>
                  <a:pt x="940" y="136"/>
                  <a:pt x="940" y="136"/>
                  <a:pt x="940" y="136"/>
                </a:cubicBezTo>
                <a:cubicBezTo>
                  <a:pt x="958" y="136"/>
                  <a:pt x="967" y="154"/>
                  <a:pt x="958" y="172"/>
                </a:cubicBezTo>
                <a:cubicBezTo>
                  <a:pt x="949" y="190"/>
                  <a:pt x="940" y="199"/>
                  <a:pt x="922" y="190"/>
                </a:cubicBezTo>
                <a:cubicBezTo>
                  <a:pt x="479" y="63"/>
                  <a:pt x="479" y="63"/>
                  <a:pt x="479" y="63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36" y="199"/>
                  <a:pt x="36" y="199"/>
                  <a:pt x="27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37">
            <a:extLst>
              <a:ext uri="{FF2B5EF4-FFF2-40B4-BE49-F238E27FC236}">
                <a16:creationId xmlns:a16="http://schemas.microsoft.com/office/drawing/2014/main" id="{68F14E13-76C5-7C43-B3EE-BAE48B64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688" y="9636315"/>
            <a:ext cx="761724" cy="568818"/>
          </a:xfrm>
          <a:custGeom>
            <a:avLst/>
            <a:gdLst>
              <a:gd name="T0" fmla="*/ 624 w 679"/>
              <a:gd name="T1" fmla="*/ 506 h 507"/>
              <a:gd name="T2" fmla="*/ 624 w 679"/>
              <a:gd name="T3" fmla="*/ 506 h 507"/>
              <a:gd name="T4" fmla="*/ 45 w 679"/>
              <a:gd name="T5" fmla="*/ 506 h 507"/>
              <a:gd name="T6" fmla="*/ 0 w 679"/>
              <a:gd name="T7" fmla="*/ 461 h 507"/>
              <a:gd name="T8" fmla="*/ 0 w 679"/>
              <a:gd name="T9" fmla="*/ 45 h 507"/>
              <a:gd name="T10" fmla="*/ 45 w 679"/>
              <a:gd name="T11" fmla="*/ 0 h 507"/>
              <a:gd name="T12" fmla="*/ 624 w 679"/>
              <a:gd name="T13" fmla="*/ 0 h 507"/>
              <a:gd name="T14" fmla="*/ 678 w 679"/>
              <a:gd name="T15" fmla="*/ 45 h 507"/>
              <a:gd name="T16" fmla="*/ 678 w 679"/>
              <a:gd name="T17" fmla="*/ 461 h 507"/>
              <a:gd name="T18" fmla="*/ 624 w 679"/>
              <a:gd name="T19" fmla="*/ 506 h 507"/>
              <a:gd name="T20" fmla="*/ 45 w 679"/>
              <a:gd name="T21" fmla="*/ 27 h 507"/>
              <a:gd name="T22" fmla="*/ 45 w 679"/>
              <a:gd name="T23" fmla="*/ 27 h 507"/>
              <a:gd name="T24" fmla="*/ 27 w 679"/>
              <a:gd name="T25" fmla="*/ 45 h 507"/>
              <a:gd name="T26" fmla="*/ 27 w 679"/>
              <a:gd name="T27" fmla="*/ 461 h 507"/>
              <a:gd name="T28" fmla="*/ 45 w 679"/>
              <a:gd name="T29" fmla="*/ 479 h 507"/>
              <a:gd name="T30" fmla="*/ 624 w 679"/>
              <a:gd name="T31" fmla="*/ 479 h 507"/>
              <a:gd name="T32" fmla="*/ 642 w 679"/>
              <a:gd name="T33" fmla="*/ 461 h 507"/>
              <a:gd name="T34" fmla="*/ 642 w 679"/>
              <a:gd name="T35" fmla="*/ 45 h 507"/>
              <a:gd name="T36" fmla="*/ 624 w 679"/>
              <a:gd name="T37" fmla="*/ 27 h 507"/>
              <a:gd name="T38" fmla="*/ 45 w 679"/>
              <a:gd name="T39" fmla="*/ 2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9" h="507">
                <a:moveTo>
                  <a:pt x="624" y="506"/>
                </a:moveTo>
                <a:lnTo>
                  <a:pt x="624" y="506"/>
                </a:lnTo>
                <a:cubicBezTo>
                  <a:pt x="45" y="506"/>
                  <a:pt x="45" y="506"/>
                  <a:pt x="45" y="506"/>
                </a:cubicBezTo>
                <a:cubicBezTo>
                  <a:pt x="18" y="506"/>
                  <a:pt x="0" y="488"/>
                  <a:pt x="0" y="4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51" y="0"/>
                  <a:pt x="678" y="18"/>
                  <a:pt x="678" y="45"/>
                </a:cubicBezTo>
                <a:cubicBezTo>
                  <a:pt x="678" y="461"/>
                  <a:pt x="678" y="461"/>
                  <a:pt x="678" y="461"/>
                </a:cubicBezTo>
                <a:cubicBezTo>
                  <a:pt x="678" y="488"/>
                  <a:pt x="651" y="506"/>
                  <a:pt x="624" y="506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61"/>
                  <a:pt x="27" y="461"/>
                  <a:pt x="27" y="461"/>
                </a:cubicBezTo>
                <a:cubicBezTo>
                  <a:pt x="27" y="470"/>
                  <a:pt x="36" y="479"/>
                  <a:pt x="45" y="479"/>
                </a:cubicBezTo>
                <a:cubicBezTo>
                  <a:pt x="624" y="479"/>
                  <a:pt x="624" y="479"/>
                  <a:pt x="624" y="479"/>
                </a:cubicBezTo>
                <a:cubicBezTo>
                  <a:pt x="633" y="479"/>
                  <a:pt x="642" y="470"/>
                  <a:pt x="642" y="461"/>
                </a:cubicBezTo>
                <a:cubicBezTo>
                  <a:pt x="642" y="45"/>
                  <a:pt x="642" y="45"/>
                  <a:pt x="642" y="45"/>
                </a:cubicBezTo>
                <a:cubicBezTo>
                  <a:pt x="642" y="36"/>
                  <a:pt x="633" y="27"/>
                  <a:pt x="624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38">
            <a:extLst>
              <a:ext uri="{FF2B5EF4-FFF2-40B4-BE49-F238E27FC236}">
                <a16:creationId xmlns:a16="http://schemas.microsoft.com/office/drawing/2014/main" id="{373BCBAA-B844-BB48-B7DA-F6A9A70E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314" y="9992446"/>
            <a:ext cx="163228" cy="133547"/>
          </a:xfrm>
          <a:custGeom>
            <a:avLst/>
            <a:gdLst>
              <a:gd name="T0" fmla="*/ 136 w 146"/>
              <a:gd name="T1" fmla="*/ 118 h 119"/>
              <a:gd name="T2" fmla="*/ 136 w 146"/>
              <a:gd name="T3" fmla="*/ 118 h 119"/>
              <a:gd name="T4" fmla="*/ 9 w 146"/>
              <a:gd name="T5" fmla="*/ 118 h 119"/>
              <a:gd name="T6" fmla="*/ 0 w 146"/>
              <a:gd name="T7" fmla="*/ 100 h 119"/>
              <a:gd name="T8" fmla="*/ 0 w 146"/>
              <a:gd name="T9" fmla="*/ 19 h 119"/>
              <a:gd name="T10" fmla="*/ 9 w 146"/>
              <a:gd name="T11" fmla="*/ 0 h 119"/>
              <a:gd name="T12" fmla="*/ 136 w 146"/>
              <a:gd name="T13" fmla="*/ 0 h 119"/>
              <a:gd name="T14" fmla="*/ 145 w 146"/>
              <a:gd name="T15" fmla="*/ 19 h 119"/>
              <a:gd name="T16" fmla="*/ 145 w 146"/>
              <a:gd name="T17" fmla="*/ 100 h 119"/>
              <a:gd name="T18" fmla="*/ 136 w 146"/>
              <a:gd name="T19" fmla="*/ 118 h 119"/>
              <a:gd name="T20" fmla="*/ 27 w 146"/>
              <a:gd name="T21" fmla="*/ 82 h 119"/>
              <a:gd name="T22" fmla="*/ 27 w 146"/>
              <a:gd name="T23" fmla="*/ 82 h 119"/>
              <a:gd name="T24" fmla="*/ 117 w 146"/>
              <a:gd name="T25" fmla="*/ 82 h 119"/>
              <a:gd name="T26" fmla="*/ 117 w 146"/>
              <a:gd name="T27" fmla="*/ 37 h 119"/>
              <a:gd name="T28" fmla="*/ 27 w 146"/>
              <a:gd name="T29" fmla="*/ 37 h 119"/>
              <a:gd name="T30" fmla="*/ 27 w 146"/>
              <a:gd name="T31" fmla="*/ 8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19">
                <a:moveTo>
                  <a:pt x="136" y="118"/>
                </a:moveTo>
                <a:lnTo>
                  <a:pt x="136" y="118"/>
                </a:lnTo>
                <a:cubicBezTo>
                  <a:pt x="9" y="118"/>
                  <a:pt x="9" y="118"/>
                  <a:pt x="9" y="118"/>
                </a:cubicBezTo>
                <a:cubicBezTo>
                  <a:pt x="0" y="118"/>
                  <a:pt x="0" y="109"/>
                  <a:pt x="0" y="1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45" y="10"/>
                  <a:pt x="145" y="19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9"/>
                  <a:pt x="145" y="118"/>
                  <a:pt x="136" y="118"/>
                </a:cubicBezTo>
                <a:close/>
                <a:moveTo>
                  <a:pt x="27" y="82"/>
                </a:moveTo>
                <a:lnTo>
                  <a:pt x="27" y="82"/>
                </a:lnTo>
                <a:cubicBezTo>
                  <a:pt x="117" y="82"/>
                  <a:pt x="117" y="82"/>
                  <a:pt x="117" y="82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39">
            <a:extLst>
              <a:ext uri="{FF2B5EF4-FFF2-40B4-BE49-F238E27FC236}">
                <a16:creationId xmlns:a16="http://schemas.microsoft.com/office/drawing/2014/main" id="{9C0AAF98-6993-B348-BAB6-F947834A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828" y="9443409"/>
            <a:ext cx="598499" cy="183013"/>
          </a:xfrm>
          <a:custGeom>
            <a:avLst/>
            <a:gdLst>
              <a:gd name="T0" fmla="*/ 18 w 535"/>
              <a:gd name="T1" fmla="*/ 163 h 164"/>
              <a:gd name="T2" fmla="*/ 18 w 535"/>
              <a:gd name="T3" fmla="*/ 163 h 164"/>
              <a:gd name="T4" fmla="*/ 9 w 535"/>
              <a:gd name="T5" fmla="*/ 154 h 164"/>
              <a:gd name="T6" fmla="*/ 18 w 535"/>
              <a:gd name="T7" fmla="*/ 127 h 164"/>
              <a:gd name="T8" fmla="*/ 479 w 535"/>
              <a:gd name="T9" fmla="*/ 9 h 164"/>
              <a:gd name="T10" fmla="*/ 507 w 535"/>
              <a:gd name="T11" fmla="*/ 28 h 164"/>
              <a:gd name="T12" fmla="*/ 534 w 535"/>
              <a:gd name="T13" fmla="*/ 136 h 164"/>
              <a:gd name="T14" fmla="*/ 525 w 535"/>
              <a:gd name="T15" fmla="*/ 163 h 164"/>
              <a:gd name="T16" fmla="*/ 507 w 535"/>
              <a:gd name="T17" fmla="*/ 145 h 164"/>
              <a:gd name="T18" fmla="*/ 479 w 535"/>
              <a:gd name="T19" fmla="*/ 37 h 164"/>
              <a:gd name="T20" fmla="*/ 28 w 535"/>
              <a:gd name="T21" fmla="*/ 163 h 164"/>
              <a:gd name="T22" fmla="*/ 18 w 535"/>
              <a:gd name="T23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5" h="164">
                <a:moveTo>
                  <a:pt x="18" y="163"/>
                </a:moveTo>
                <a:lnTo>
                  <a:pt x="18" y="163"/>
                </a:lnTo>
                <a:lnTo>
                  <a:pt x="9" y="154"/>
                </a:lnTo>
                <a:cubicBezTo>
                  <a:pt x="0" y="145"/>
                  <a:pt x="9" y="136"/>
                  <a:pt x="18" y="127"/>
                </a:cubicBezTo>
                <a:cubicBezTo>
                  <a:pt x="479" y="9"/>
                  <a:pt x="479" y="9"/>
                  <a:pt x="479" y="9"/>
                </a:cubicBezTo>
                <a:cubicBezTo>
                  <a:pt x="488" y="0"/>
                  <a:pt x="498" y="9"/>
                  <a:pt x="507" y="28"/>
                </a:cubicBezTo>
                <a:cubicBezTo>
                  <a:pt x="534" y="136"/>
                  <a:pt x="534" y="136"/>
                  <a:pt x="534" y="136"/>
                </a:cubicBezTo>
                <a:cubicBezTo>
                  <a:pt x="534" y="145"/>
                  <a:pt x="534" y="154"/>
                  <a:pt x="525" y="163"/>
                </a:cubicBezTo>
                <a:cubicBezTo>
                  <a:pt x="516" y="163"/>
                  <a:pt x="507" y="154"/>
                  <a:pt x="507" y="145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28" y="163"/>
                  <a:pt x="28" y="163"/>
                  <a:pt x="28" y="163"/>
                </a:cubicBezTo>
                <a:cubicBezTo>
                  <a:pt x="28" y="163"/>
                  <a:pt x="28" y="163"/>
                  <a:pt x="18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40">
            <a:extLst>
              <a:ext uri="{FF2B5EF4-FFF2-40B4-BE49-F238E27FC236}">
                <a16:creationId xmlns:a16="http://schemas.microsoft.com/office/drawing/2014/main" id="{B938218E-0A0C-AF4A-A682-E6C7CB21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196" y="9537390"/>
            <a:ext cx="296776" cy="93977"/>
          </a:xfrm>
          <a:custGeom>
            <a:avLst/>
            <a:gdLst>
              <a:gd name="T0" fmla="*/ 18 w 263"/>
              <a:gd name="T1" fmla="*/ 81 h 82"/>
              <a:gd name="T2" fmla="*/ 18 w 263"/>
              <a:gd name="T3" fmla="*/ 81 h 82"/>
              <a:gd name="T4" fmla="*/ 9 w 263"/>
              <a:gd name="T5" fmla="*/ 72 h 82"/>
              <a:gd name="T6" fmla="*/ 18 w 263"/>
              <a:gd name="T7" fmla="*/ 45 h 82"/>
              <a:gd name="T8" fmla="*/ 199 w 263"/>
              <a:gd name="T9" fmla="*/ 0 h 82"/>
              <a:gd name="T10" fmla="*/ 208 w 263"/>
              <a:gd name="T11" fmla="*/ 0 h 82"/>
              <a:gd name="T12" fmla="*/ 217 w 263"/>
              <a:gd name="T13" fmla="*/ 9 h 82"/>
              <a:gd name="T14" fmla="*/ 226 w 263"/>
              <a:gd name="T15" fmla="*/ 18 h 82"/>
              <a:gd name="T16" fmla="*/ 254 w 263"/>
              <a:gd name="T17" fmla="*/ 36 h 82"/>
              <a:gd name="T18" fmla="*/ 254 w 263"/>
              <a:gd name="T19" fmla="*/ 54 h 82"/>
              <a:gd name="T20" fmla="*/ 245 w 263"/>
              <a:gd name="T21" fmla="*/ 81 h 82"/>
              <a:gd name="T22" fmla="*/ 226 w 263"/>
              <a:gd name="T23" fmla="*/ 63 h 82"/>
              <a:gd name="T24" fmla="*/ 226 w 263"/>
              <a:gd name="T25" fmla="*/ 54 h 82"/>
              <a:gd name="T26" fmla="*/ 190 w 263"/>
              <a:gd name="T27" fmla="*/ 36 h 82"/>
              <a:gd name="T28" fmla="*/ 28 w 263"/>
              <a:gd name="T29" fmla="*/ 81 h 82"/>
              <a:gd name="T30" fmla="*/ 18 w 263"/>
              <a:gd name="T3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82">
                <a:moveTo>
                  <a:pt x="18" y="81"/>
                </a:moveTo>
                <a:lnTo>
                  <a:pt x="18" y="81"/>
                </a:lnTo>
                <a:cubicBezTo>
                  <a:pt x="9" y="81"/>
                  <a:pt x="9" y="72"/>
                  <a:pt x="9" y="72"/>
                </a:cubicBezTo>
                <a:cubicBezTo>
                  <a:pt x="0" y="63"/>
                  <a:pt x="9" y="54"/>
                  <a:pt x="18" y="45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199" y="0"/>
                  <a:pt x="208" y="0"/>
                </a:cubicBezTo>
                <a:cubicBezTo>
                  <a:pt x="208" y="9"/>
                  <a:pt x="217" y="9"/>
                  <a:pt x="217" y="9"/>
                </a:cubicBezTo>
                <a:cubicBezTo>
                  <a:pt x="217" y="18"/>
                  <a:pt x="226" y="27"/>
                  <a:pt x="226" y="18"/>
                </a:cubicBezTo>
                <a:cubicBezTo>
                  <a:pt x="235" y="18"/>
                  <a:pt x="245" y="27"/>
                  <a:pt x="254" y="36"/>
                </a:cubicBezTo>
                <a:cubicBezTo>
                  <a:pt x="254" y="54"/>
                  <a:pt x="254" y="54"/>
                  <a:pt x="254" y="54"/>
                </a:cubicBezTo>
                <a:cubicBezTo>
                  <a:pt x="262" y="63"/>
                  <a:pt x="254" y="72"/>
                  <a:pt x="245" y="81"/>
                </a:cubicBezTo>
                <a:cubicBezTo>
                  <a:pt x="235" y="81"/>
                  <a:pt x="226" y="72"/>
                  <a:pt x="226" y="63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208" y="54"/>
                  <a:pt x="199" y="45"/>
                  <a:pt x="190" y="36"/>
                </a:cubicBezTo>
                <a:cubicBezTo>
                  <a:pt x="28" y="81"/>
                  <a:pt x="28" y="81"/>
                  <a:pt x="28" y="81"/>
                </a:cubicBezTo>
                <a:lnTo>
                  <a:pt x="18" y="8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41">
            <a:extLst>
              <a:ext uri="{FF2B5EF4-FFF2-40B4-BE49-F238E27FC236}">
                <a16:creationId xmlns:a16="http://schemas.microsoft.com/office/drawing/2014/main" id="{C1D9EA71-55D6-6D41-9F42-397C5561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720" y="9636315"/>
            <a:ext cx="4948" cy="49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42">
            <a:extLst>
              <a:ext uri="{FF2B5EF4-FFF2-40B4-BE49-F238E27FC236}">
                <a16:creationId xmlns:a16="http://schemas.microsoft.com/office/drawing/2014/main" id="{051B8139-C2B6-5C42-BD21-B74513E6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720" y="9636315"/>
            <a:ext cx="4948" cy="49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43">
            <a:extLst>
              <a:ext uri="{FF2B5EF4-FFF2-40B4-BE49-F238E27FC236}">
                <a16:creationId xmlns:a16="http://schemas.microsoft.com/office/drawing/2014/main" id="{825D9276-FF4F-A542-8D06-40C522E6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864" y="9636315"/>
            <a:ext cx="4945" cy="49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44">
            <a:extLst>
              <a:ext uri="{FF2B5EF4-FFF2-40B4-BE49-F238E27FC236}">
                <a16:creationId xmlns:a16="http://schemas.microsoft.com/office/drawing/2014/main" id="{31024770-1371-6049-A172-6F7C5C67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864" y="9636315"/>
            <a:ext cx="4945" cy="49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45">
            <a:extLst>
              <a:ext uri="{FF2B5EF4-FFF2-40B4-BE49-F238E27FC236}">
                <a16:creationId xmlns:a16="http://schemas.microsoft.com/office/drawing/2014/main" id="{5E64D8C2-17BF-F64D-A4A4-70396AE5D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458" y="9453302"/>
            <a:ext cx="59355" cy="781509"/>
          </a:xfrm>
          <a:custGeom>
            <a:avLst/>
            <a:gdLst>
              <a:gd name="T0" fmla="*/ 27 w 55"/>
              <a:gd name="T1" fmla="*/ 696 h 697"/>
              <a:gd name="T2" fmla="*/ 27 w 55"/>
              <a:gd name="T3" fmla="*/ 696 h 697"/>
              <a:gd name="T4" fmla="*/ 27 w 55"/>
              <a:gd name="T5" fmla="*/ 696 h 697"/>
              <a:gd name="T6" fmla="*/ 0 w 55"/>
              <a:gd name="T7" fmla="*/ 669 h 697"/>
              <a:gd name="T8" fmla="*/ 0 w 55"/>
              <a:gd name="T9" fmla="*/ 28 h 697"/>
              <a:gd name="T10" fmla="*/ 27 w 55"/>
              <a:gd name="T11" fmla="*/ 0 h 697"/>
              <a:gd name="T12" fmla="*/ 27 w 55"/>
              <a:gd name="T13" fmla="*/ 0 h 697"/>
              <a:gd name="T14" fmla="*/ 54 w 55"/>
              <a:gd name="T15" fmla="*/ 28 h 697"/>
              <a:gd name="T16" fmla="*/ 45 w 55"/>
              <a:gd name="T17" fmla="*/ 669 h 697"/>
              <a:gd name="T18" fmla="*/ 27 w 55"/>
              <a:gd name="T1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97">
                <a:moveTo>
                  <a:pt x="27" y="696"/>
                </a:moveTo>
                <a:lnTo>
                  <a:pt x="27" y="696"/>
                </a:lnTo>
                <a:lnTo>
                  <a:pt x="27" y="696"/>
                </a:lnTo>
                <a:cubicBezTo>
                  <a:pt x="9" y="696"/>
                  <a:pt x="0" y="687"/>
                  <a:pt x="0" y="66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cubicBezTo>
                  <a:pt x="45" y="669"/>
                  <a:pt x="45" y="669"/>
                  <a:pt x="45" y="669"/>
                </a:cubicBezTo>
                <a:cubicBezTo>
                  <a:pt x="45" y="687"/>
                  <a:pt x="36" y="696"/>
                  <a:pt x="27" y="6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46">
            <a:extLst>
              <a:ext uri="{FF2B5EF4-FFF2-40B4-BE49-F238E27FC236}">
                <a16:creationId xmlns:a16="http://schemas.microsoft.com/office/drawing/2014/main" id="{D0E96BF8-16CC-1242-A58F-411C27ED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458" y="10175456"/>
            <a:ext cx="781509" cy="59355"/>
          </a:xfrm>
          <a:custGeom>
            <a:avLst/>
            <a:gdLst>
              <a:gd name="T0" fmla="*/ 27 w 697"/>
              <a:gd name="T1" fmla="*/ 54 h 55"/>
              <a:gd name="T2" fmla="*/ 27 w 697"/>
              <a:gd name="T3" fmla="*/ 54 h 55"/>
              <a:gd name="T4" fmla="*/ 0 w 697"/>
              <a:gd name="T5" fmla="*/ 27 h 55"/>
              <a:gd name="T6" fmla="*/ 27 w 697"/>
              <a:gd name="T7" fmla="*/ 0 h 55"/>
              <a:gd name="T8" fmla="*/ 669 w 697"/>
              <a:gd name="T9" fmla="*/ 0 h 55"/>
              <a:gd name="T10" fmla="*/ 696 w 697"/>
              <a:gd name="T11" fmla="*/ 27 h 55"/>
              <a:gd name="T12" fmla="*/ 669 w 697"/>
              <a:gd name="T13" fmla="*/ 54 h 55"/>
              <a:gd name="T14" fmla="*/ 27 w 69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8" y="0"/>
                  <a:pt x="696" y="18"/>
                  <a:pt x="696" y="27"/>
                </a:cubicBezTo>
                <a:cubicBezTo>
                  <a:pt x="696" y="45"/>
                  <a:pt x="678" y="54"/>
                  <a:pt x="669" y="54"/>
                </a:cubicBezTo>
                <a:lnTo>
                  <a:pt x="27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47">
            <a:extLst>
              <a:ext uri="{FF2B5EF4-FFF2-40B4-BE49-F238E27FC236}">
                <a16:creationId xmlns:a16="http://schemas.microsoft.com/office/drawing/2014/main" id="{02F924AF-0A8D-3245-AAA5-D725294F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953" y="9750077"/>
            <a:ext cx="202795" cy="489681"/>
          </a:xfrm>
          <a:custGeom>
            <a:avLst/>
            <a:gdLst>
              <a:gd name="T0" fmla="*/ 154 w 182"/>
              <a:gd name="T1" fmla="*/ 434 h 435"/>
              <a:gd name="T2" fmla="*/ 154 w 182"/>
              <a:gd name="T3" fmla="*/ 434 h 435"/>
              <a:gd name="T4" fmla="*/ 27 w 182"/>
              <a:gd name="T5" fmla="*/ 434 h 435"/>
              <a:gd name="T6" fmla="*/ 0 w 182"/>
              <a:gd name="T7" fmla="*/ 407 h 435"/>
              <a:gd name="T8" fmla="*/ 0 w 182"/>
              <a:gd name="T9" fmla="*/ 19 h 435"/>
              <a:gd name="T10" fmla="*/ 27 w 182"/>
              <a:gd name="T11" fmla="*/ 0 h 435"/>
              <a:gd name="T12" fmla="*/ 154 w 182"/>
              <a:gd name="T13" fmla="*/ 0 h 435"/>
              <a:gd name="T14" fmla="*/ 181 w 182"/>
              <a:gd name="T15" fmla="*/ 19 h 435"/>
              <a:gd name="T16" fmla="*/ 181 w 182"/>
              <a:gd name="T17" fmla="*/ 407 h 435"/>
              <a:gd name="T18" fmla="*/ 154 w 182"/>
              <a:gd name="T19" fmla="*/ 434 h 435"/>
              <a:gd name="T20" fmla="*/ 55 w 182"/>
              <a:gd name="T21" fmla="*/ 380 h 435"/>
              <a:gd name="T22" fmla="*/ 55 w 182"/>
              <a:gd name="T23" fmla="*/ 380 h 435"/>
              <a:gd name="T24" fmla="*/ 127 w 182"/>
              <a:gd name="T25" fmla="*/ 380 h 435"/>
              <a:gd name="T26" fmla="*/ 127 w 182"/>
              <a:gd name="T27" fmla="*/ 46 h 435"/>
              <a:gd name="T28" fmla="*/ 55 w 182"/>
              <a:gd name="T29" fmla="*/ 46 h 435"/>
              <a:gd name="T30" fmla="*/ 55 w 182"/>
              <a:gd name="T31" fmla="*/ 38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435">
                <a:moveTo>
                  <a:pt x="154" y="434"/>
                </a:moveTo>
                <a:lnTo>
                  <a:pt x="154" y="434"/>
                </a:lnTo>
                <a:cubicBezTo>
                  <a:pt x="27" y="434"/>
                  <a:pt x="27" y="434"/>
                  <a:pt x="27" y="434"/>
                </a:cubicBezTo>
                <a:cubicBezTo>
                  <a:pt x="9" y="434"/>
                  <a:pt x="0" y="425"/>
                  <a:pt x="0" y="40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10"/>
                  <a:pt x="181" y="19"/>
                </a:cubicBezTo>
                <a:cubicBezTo>
                  <a:pt x="181" y="407"/>
                  <a:pt x="181" y="407"/>
                  <a:pt x="181" y="407"/>
                </a:cubicBezTo>
                <a:cubicBezTo>
                  <a:pt x="181" y="425"/>
                  <a:pt x="172" y="434"/>
                  <a:pt x="154" y="434"/>
                </a:cubicBezTo>
                <a:close/>
                <a:moveTo>
                  <a:pt x="55" y="380"/>
                </a:moveTo>
                <a:lnTo>
                  <a:pt x="55" y="380"/>
                </a:lnTo>
                <a:cubicBezTo>
                  <a:pt x="127" y="380"/>
                  <a:pt x="127" y="380"/>
                  <a:pt x="127" y="380"/>
                </a:cubicBezTo>
                <a:cubicBezTo>
                  <a:pt x="127" y="46"/>
                  <a:pt x="127" y="46"/>
                  <a:pt x="127" y="46"/>
                </a:cubicBezTo>
                <a:cubicBezTo>
                  <a:pt x="55" y="46"/>
                  <a:pt x="55" y="46"/>
                  <a:pt x="55" y="46"/>
                </a:cubicBezTo>
                <a:lnTo>
                  <a:pt x="55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48">
            <a:extLst>
              <a:ext uri="{FF2B5EF4-FFF2-40B4-BE49-F238E27FC236}">
                <a16:creationId xmlns:a16="http://schemas.microsoft.com/office/drawing/2014/main" id="{93C1E2B9-CB10-8B43-9245-C078E258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393" y="9527497"/>
            <a:ext cx="202798" cy="712261"/>
          </a:xfrm>
          <a:custGeom>
            <a:avLst/>
            <a:gdLst>
              <a:gd name="T0" fmla="*/ 153 w 182"/>
              <a:gd name="T1" fmla="*/ 632 h 633"/>
              <a:gd name="T2" fmla="*/ 153 w 182"/>
              <a:gd name="T3" fmla="*/ 632 h 633"/>
              <a:gd name="T4" fmla="*/ 27 w 182"/>
              <a:gd name="T5" fmla="*/ 632 h 633"/>
              <a:gd name="T6" fmla="*/ 0 w 182"/>
              <a:gd name="T7" fmla="*/ 605 h 633"/>
              <a:gd name="T8" fmla="*/ 0 w 182"/>
              <a:gd name="T9" fmla="*/ 18 h 633"/>
              <a:gd name="T10" fmla="*/ 27 w 182"/>
              <a:gd name="T11" fmla="*/ 0 h 633"/>
              <a:gd name="T12" fmla="*/ 153 w 182"/>
              <a:gd name="T13" fmla="*/ 0 h 633"/>
              <a:gd name="T14" fmla="*/ 181 w 182"/>
              <a:gd name="T15" fmla="*/ 18 h 633"/>
              <a:gd name="T16" fmla="*/ 181 w 182"/>
              <a:gd name="T17" fmla="*/ 605 h 633"/>
              <a:gd name="T18" fmla="*/ 153 w 182"/>
              <a:gd name="T19" fmla="*/ 632 h 633"/>
              <a:gd name="T20" fmla="*/ 54 w 182"/>
              <a:gd name="T21" fmla="*/ 578 h 633"/>
              <a:gd name="T22" fmla="*/ 54 w 182"/>
              <a:gd name="T23" fmla="*/ 578 h 633"/>
              <a:gd name="T24" fmla="*/ 136 w 182"/>
              <a:gd name="T25" fmla="*/ 578 h 633"/>
              <a:gd name="T26" fmla="*/ 136 w 182"/>
              <a:gd name="T27" fmla="*/ 45 h 633"/>
              <a:gd name="T28" fmla="*/ 54 w 182"/>
              <a:gd name="T29" fmla="*/ 45 h 633"/>
              <a:gd name="T30" fmla="*/ 54 w 182"/>
              <a:gd name="T31" fmla="*/ 57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633">
                <a:moveTo>
                  <a:pt x="153" y="632"/>
                </a:moveTo>
                <a:lnTo>
                  <a:pt x="153" y="632"/>
                </a:lnTo>
                <a:cubicBezTo>
                  <a:pt x="27" y="632"/>
                  <a:pt x="27" y="632"/>
                  <a:pt x="27" y="632"/>
                </a:cubicBezTo>
                <a:cubicBezTo>
                  <a:pt x="18" y="632"/>
                  <a:pt x="0" y="623"/>
                  <a:pt x="0" y="60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605"/>
                  <a:pt x="181" y="605"/>
                  <a:pt x="181" y="605"/>
                </a:cubicBezTo>
                <a:cubicBezTo>
                  <a:pt x="181" y="623"/>
                  <a:pt x="172" y="632"/>
                  <a:pt x="153" y="632"/>
                </a:cubicBezTo>
                <a:close/>
                <a:moveTo>
                  <a:pt x="54" y="578"/>
                </a:moveTo>
                <a:lnTo>
                  <a:pt x="54" y="578"/>
                </a:lnTo>
                <a:cubicBezTo>
                  <a:pt x="136" y="578"/>
                  <a:pt x="136" y="578"/>
                  <a:pt x="136" y="57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49">
            <a:extLst>
              <a:ext uri="{FF2B5EF4-FFF2-40B4-BE49-F238E27FC236}">
                <a16:creationId xmlns:a16="http://schemas.microsoft.com/office/drawing/2014/main" id="{8A86D4D7-B3AF-8A40-A93F-F31241DC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729" y="9596745"/>
            <a:ext cx="192903" cy="638066"/>
          </a:xfrm>
          <a:custGeom>
            <a:avLst/>
            <a:gdLst>
              <a:gd name="T0" fmla="*/ 153 w 172"/>
              <a:gd name="T1" fmla="*/ 569 h 570"/>
              <a:gd name="T2" fmla="*/ 153 w 172"/>
              <a:gd name="T3" fmla="*/ 569 h 570"/>
              <a:gd name="T4" fmla="*/ 17 w 172"/>
              <a:gd name="T5" fmla="*/ 569 h 570"/>
              <a:gd name="T6" fmla="*/ 0 w 172"/>
              <a:gd name="T7" fmla="*/ 542 h 570"/>
              <a:gd name="T8" fmla="*/ 0 w 172"/>
              <a:gd name="T9" fmla="*/ 27 h 570"/>
              <a:gd name="T10" fmla="*/ 17 w 172"/>
              <a:gd name="T11" fmla="*/ 0 h 570"/>
              <a:gd name="T12" fmla="*/ 153 w 172"/>
              <a:gd name="T13" fmla="*/ 0 h 570"/>
              <a:gd name="T14" fmla="*/ 171 w 172"/>
              <a:gd name="T15" fmla="*/ 27 h 570"/>
              <a:gd name="T16" fmla="*/ 171 w 172"/>
              <a:gd name="T17" fmla="*/ 542 h 570"/>
              <a:gd name="T18" fmla="*/ 153 w 172"/>
              <a:gd name="T19" fmla="*/ 569 h 570"/>
              <a:gd name="T20" fmla="*/ 45 w 172"/>
              <a:gd name="T21" fmla="*/ 515 h 570"/>
              <a:gd name="T22" fmla="*/ 45 w 172"/>
              <a:gd name="T23" fmla="*/ 515 h 570"/>
              <a:gd name="T24" fmla="*/ 126 w 172"/>
              <a:gd name="T25" fmla="*/ 515 h 570"/>
              <a:gd name="T26" fmla="*/ 126 w 172"/>
              <a:gd name="T27" fmla="*/ 54 h 570"/>
              <a:gd name="T28" fmla="*/ 45 w 172"/>
              <a:gd name="T29" fmla="*/ 54 h 570"/>
              <a:gd name="T30" fmla="*/ 45 w 172"/>
              <a:gd name="T31" fmla="*/ 515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570">
                <a:moveTo>
                  <a:pt x="153" y="569"/>
                </a:moveTo>
                <a:lnTo>
                  <a:pt x="153" y="569"/>
                </a:lnTo>
                <a:cubicBezTo>
                  <a:pt x="17" y="569"/>
                  <a:pt x="17" y="569"/>
                  <a:pt x="17" y="569"/>
                </a:cubicBezTo>
                <a:cubicBezTo>
                  <a:pt x="8" y="569"/>
                  <a:pt x="0" y="560"/>
                  <a:pt x="0" y="54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1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542"/>
                  <a:pt x="171" y="542"/>
                  <a:pt x="171" y="542"/>
                </a:cubicBezTo>
                <a:cubicBezTo>
                  <a:pt x="171" y="560"/>
                  <a:pt x="162" y="569"/>
                  <a:pt x="153" y="569"/>
                </a:cubicBezTo>
                <a:close/>
                <a:moveTo>
                  <a:pt x="45" y="515"/>
                </a:moveTo>
                <a:lnTo>
                  <a:pt x="45" y="515"/>
                </a:lnTo>
                <a:cubicBezTo>
                  <a:pt x="126" y="515"/>
                  <a:pt x="126" y="515"/>
                  <a:pt x="126" y="515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50">
            <a:extLst>
              <a:ext uri="{FF2B5EF4-FFF2-40B4-BE49-F238E27FC236}">
                <a16:creationId xmlns:a16="http://schemas.microsoft.com/office/drawing/2014/main" id="{67DD7DBC-3766-2648-A25D-0993CD03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653719"/>
            <a:ext cx="568821" cy="212691"/>
          </a:xfrm>
          <a:custGeom>
            <a:avLst/>
            <a:gdLst>
              <a:gd name="T0" fmla="*/ 253 w 508"/>
              <a:gd name="T1" fmla="*/ 190 h 191"/>
              <a:gd name="T2" fmla="*/ 253 w 508"/>
              <a:gd name="T3" fmla="*/ 190 h 191"/>
              <a:gd name="T4" fmla="*/ 82 w 508"/>
              <a:gd name="T5" fmla="*/ 172 h 191"/>
              <a:gd name="T6" fmla="*/ 28 w 508"/>
              <a:gd name="T7" fmla="*/ 163 h 191"/>
              <a:gd name="T8" fmla="*/ 0 w 508"/>
              <a:gd name="T9" fmla="*/ 118 h 191"/>
              <a:gd name="T10" fmla="*/ 0 w 508"/>
              <a:gd name="T11" fmla="*/ 28 h 191"/>
              <a:gd name="T12" fmla="*/ 19 w 508"/>
              <a:gd name="T13" fmla="*/ 0 h 191"/>
              <a:gd name="T14" fmla="*/ 19 w 508"/>
              <a:gd name="T15" fmla="*/ 0 h 191"/>
              <a:gd name="T16" fmla="*/ 46 w 508"/>
              <a:gd name="T17" fmla="*/ 19 h 191"/>
              <a:gd name="T18" fmla="*/ 100 w 508"/>
              <a:gd name="T19" fmla="*/ 37 h 191"/>
              <a:gd name="T20" fmla="*/ 236 w 508"/>
              <a:gd name="T21" fmla="*/ 55 h 191"/>
              <a:gd name="T22" fmla="*/ 263 w 508"/>
              <a:gd name="T23" fmla="*/ 55 h 191"/>
              <a:gd name="T24" fmla="*/ 398 w 508"/>
              <a:gd name="T25" fmla="*/ 37 h 191"/>
              <a:gd name="T26" fmla="*/ 461 w 508"/>
              <a:gd name="T27" fmla="*/ 19 h 191"/>
              <a:gd name="T28" fmla="*/ 480 w 508"/>
              <a:gd name="T29" fmla="*/ 0 h 191"/>
              <a:gd name="T30" fmla="*/ 480 w 508"/>
              <a:gd name="T31" fmla="*/ 0 h 191"/>
              <a:gd name="T32" fmla="*/ 507 w 508"/>
              <a:gd name="T33" fmla="*/ 28 h 191"/>
              <a:gd name="T34" fmla="*/ 507 w 508"/>
              <a:gd name="T35" fmla="*/ 28 h 191"/>
              <a:gd name="T36" fmla="*/ 507 w 508"/>
              <a:gd name="T37" fmla="*/ 28 h 191"/>
              <a:gd name="T38" fmla="*/ 507 w 508"/>
              <a:gd name="T39" fmla="*/ 28 h 191"/>
              <a:gd name="T40" fmla="*/ 498 w 508"/>
              <a:gd name="T41" fmla="*/ 118 h 191"/>
              <a:gd name="T42" fmla="*/ 416 w 508"/>
              <a:gd name="T43" fmla="*/ 172 h 191"/>
              <a:gd name="T44" fmla="*/ 253 w 508"/>
              <a:gd name="T45" fmla="*/ 190 h 191"/>
              <a:gd name="T46" fmla="*/ 46 w 508"/>
              <a:gd name="T47" fmla="*/ 118 h 191"/>
              <a:gd name="T48" fmla="*/ 46 w 508"/>
              <a:gd name="T49" fmla="*/ 118 h 191"/>
              <a:gd name="T50" fmla="*/ 109 w 508"/>
              <a:gd name="T51" fmla="*/ 136 h 191"/>
              <a:gd name="T52" fmla="*/ 253 w 508"/>
              <a:gd name="T53" fmla="*/ 145 h 191"/>
              <a:gd name="T54" fmla="*/ 398 w 508"/>
              <a:gd name="T55" fmla="*/ 136 h 191"/>
              <a:gd name="T56" fmla="*/ 461 w 508"/>
              <a:gd name="T57" fmla="*/ 118 h 191"/>
              <a:gd name="T58" fmla="*/ 461 w 508"/>
              <a:gd name="T59" fmla="*/ 73 h 191"/>
              <a:gd name="T60" fmla="*/ 425 w 508"/>
              <a:gd name="T61" fmla="*/ 82 h 191"/>
              <a:gd name="T62" fmla="*/ 272 w 508"/>
              <a:gd name="T63" fmla="*/ 100 h 191"/>
              <a:gd name="T64" fmla="*/ 236 w 508"/>
              <a:gd name="T65" fmla="*/ 100 h 191"/>
              <a:gd name="T66" fmla="*/ 82 w 508"/>
              <a:gd name="T67" fmla="*/ 82 h 191"/>
              <a:gd name="T68" fmla="*/ 46 w 508"/>
              <a:gd name="T69" fmla="*/ 73 h 191"/>
              <a:gd name="T70" fmla="*/ 46 w 508"/>
              <a:gd name="T71" fmla="*/ 118 h 191"/>
              <a:gd name="T72" fmla="*/ 461 w 508"/>
              <a:gd name="T73" fmla="*/ 118 h 191"/>
              <a:gd name="T74" fmla="*/ 461 w 508"/>
              <a:gd name="T75" fmla="*/ 118 h 191"/>
              <a:gd name="T76" fmla="*/ 46 w 508"/>
              <a:gd name="T77" fmla="*/ 28 h 191"/>
              <a:gd name="T78" fmla="*/ 46 w 508"/>
              <a:gd name="T79" fmla="*/ 2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8" h="191">
                <a:moveTo>
                  <a:pt x="253" y="190"/>
                </a:moveTo>
                <a:lnTo>
                  <a:pt x="253" y="190"/>
                </a:lnTo>
                <a:cubicBezTo>
                  <a:pt x="190" y="190"/>
                  <a:pt x="127" y="181"/>
                  <a:pt x="82" y="172"/>
                </a:cubicBezTo>
                <a:cubicBezTo>
                  <a:pt x="64" y="172"/>
                  <a:pt x="46" y="163"/>
                  <a:pt x="28" y="163"/>
                </a:cubicBezTo>
                <a:cubicBezTo>
                  <a:pt x="10" y="145"/>
                  <a:pt x="0" y="13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37" y="9"/>
                  <a:pt x="46" y="19"/>
                </a:cubicBezTo>
                <a:cubicBezTo>
                  <a:pt x="46" y="28"/>
                  <a:pt x="64" y="28"/>
                  <a:pt x="100" y="37"/>
                </a:cubicBezTo>
                <a:cubicBezTo>
                  <a:pt x="136" y="46"/>
                  <a:pt x="181" y="46"/>
                  <a:pt x="236" y="55"/>
                </a:cubicBezTo>
                <a:cubicBezTo>
                  <a:pt x="245" y="55"/>
                  <a:pt x="253" y="55"/>
                  <a:pt x="263" y="55"/>
                </a:cubicBezTo>
                <a:cubicBezTo>
                  <a:pt x="317" y="46"/>
                  <a:pt x="362" y="46"/>
                  <a:pt x="398" y="37"/>
                </a:cubicBezTo>
                <a:cubicBezTo>
                  <a:pt x="444" y="28"/>
                  <a:pt x="453" y="28"/>
                  <a:pt x="461" y="19"/>
                </a:cubicBezTo>
                <a:cubicBezTo>
                  <a:pt x="461" y="9"/>
                  <a:pt x="470" y="0"/>
                  <a:pt x="480" y="0"/>
                </a:cubicBezTo>
                <a:lnTo>
                  <a:pt x="480" y="0"/>
                </a:lnTo>
                <a:cubicBezTo>
                  <a:pt x="489" y="0"/>
                  <a:pt x="507" y="9"/>
                  <a:pt x="507" y="28"/>
                </a:cubicBezTo>
                <a:lnTo>
                  <a:pt x="507" y="28"/>
                </a:lnTo>
                <a:lnTo>
                  <a:pt x="507" y="28"/>
                </a:lnTo>
                <a:lnTo>
                  <a:pt x="507" y="28"/>
                </a:lnTo>
                <a:cubicBezTo>
                  <a:pt x="498" y="118"/>
                  <a:pt x="498" y="118"/>
                  <a:pt x="498" y="118"/>
                </a:cubicBezTo>
                <a:cubicBezTo>
                  <a:pt x="498" y="154"/>
                  <a:pt x="453" y="172"/>
                  <a:pt x="416" y="172"/>
                </a:cubicBezTo>
                <a:cubicBezTo>
                  <a:pt x="371" y="181"/>
                  <a:pt x="317" y="190"/>
                  <a:pt x="253" y="190"/>
                </a:cubicBezTo>
                <a:close/>
                <a:moveTo>
                  <a:pt x="46" y="118"/>
                </a:moveTo>
                <a:lnTo>
                  <a:pt x="46" y="118"/>
                </a:lnTo>
                <a:cubicBezTo>
                  <a:pt x="46" y="118"/>
                  <a:pt x="64" y="127"/>
                  <a:pt x="109" y="136"/>
                </a:cubicBezTo>
                <a:cubicBezTo>
                  <a:pt x="145" y="145"/>
                  <a:pt x="199" y="145"/>
                  <a:pt x="253" y="145"/>
                </a:cubicBezTo>
                <a:cubicBezTo>
                  <a:pt x="299" y="145"/>
                  <a:pt x="353" y="145"/>
                  <a:pt x="398" y="136"/>
                </a:cubicBezTo>
                <a:cubicBezTo>
                  <a:pt x="434" y="127"/>
                  <a:pt x="453" y="118"/>
                  <a:pt x="461" y="118"/>
                </a:cubicBezTo>
                <a:cubicBezTo>
                  <a:pt x="461" y="73"/>
                  <a:pt x="461" y="73"/>
                  <a:pt x="461" y="73"/>
                </a:cubicBezTo>
                <a:cubicBezTo>
                  <a:pt x="444" y="73"/>
                  <a:pt x="434" y="82"/>
                  <a:pt x="425" y="82"/>
                </a:cubicBezTo>
                <a:cubicBezTo>
                  <a:pt x="380" y="91"/>
                  <a:pt x="326" y="91"/>
                  <a:pt x="272" y="100"/>
                </a:cubicBezTo>
                <a:cubicBezTo>
                  <a:pt x="253" y="100"/>
                  <a:pt x="245" y="100"/>
                  <a:pt x="236" y="100"/>
                </a:cubicBezTo>
                <a:cubicBezTo>
                  <a:pt x="172" y="91"/>
                  <a:pt x="118" y="91"/>
                  <a:pt x="82" y="82"/>
                </a:cubicBezTo>
                <a:cubicBezTo>
                  <a:pt x="64" y="82"/>
                  <a:pt x="55" y="73"/>
                  <a:pt x="46" y="73"/>
                </a:cubicBezTo>
                <a:lnTo>
                  <a:pt x="46" y="118"/>
                </a:lnTo>
                <a:close/>
                <a:moveTo>
                  <a:pt x="461" y="118"/>
                </a:moveTo>
                <a:lnTo>
                  <a:pt x="461" y="118"/>
                </a:lnTo>
                <a:close/>
                <a:moveTo>
                  <a:pt x="46" y="28"/>
                </a:moveTo>
                <a:lnTo>
                  <a:pt x="4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51">
            <a:extLst>
              <a:ext uri="{FF2B5EF4-FFF2-40B4-BE49-F238E27FC236}">
                <a16:creationId xmlns:a16="http://schemas.microsoft.com/office/drawing/2014/main" id="{2C786F96-07CC-AF44-BAC6-BC0E4060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767484"/>
            <a:ext cx="568821" cy="212688"/>
          </a:xfrm>
          <a:custGeom>
            <a:avLst/>
            <a:gdLst>
              <a:gd name="T0" fmla="*/ 253 w 508"/>
              <a:gd name="T1" fmla="*/ 190 h 191"/>
              <a:gd name="T2" fmla="*/ 253 w 508"/>
              <a:gd name="T3" fmla="*/ 190 h 191"/>
              <a:gd name="T4" fmla="*/ 82 w 508"/>
              <a:gd name="T5" fmla="*/ 172 h 191"/>
              <a:gd name="T6" fmla="*/ 28 w 508"/>
              <a:gd name="T7" fmla="*/ 154 h 191"/>
              <a:gd name="T8" fmla="*/ 0 w 508"/>
              <a:gd name="T9" fmla="*/ 117 h 191"/>
              <a:gd name="T10" fmla="*/ 0 w 508"/>
              <a:gd name="T11" fmla="*/ 18 h 191"/>
              <a:gd name="T12" fmla="*/ 19 w 508"/>
              <a:gd name="T13" fmla="*/ 0 h 191"/>
              <a:gd name="T14" fmla="*/ 19 w 508"/>
              <a:gd name="T15" fmla="*/ 0 h 191"/>
              <a:gd name="T16" fmla="*/ 46 w 508"/>
              <a:gd name="T17" fmla="*/ 18 h 191"/>
              <a:gd name="T18" fmla="*/ 100 w 508"/>
              <a:gd name="T19" fmla="*/ 36 h 191"/>
              <a:gd name="T20" fmla="*/ 236 w 508"/>
              <a:gd name="T21" fmla="*/ 45 h 191"/>
              <a:gd name="T22" fmla="*/ 263 w 508"/>
              <a:gd name="T23" fmla="*/ 45 h 191"/>
              <a:gd name="T24" fmla="*/ 398 w 508"/>
              <a:gd name="T25" fmla="*/ 36 h 191"/>
              <a:gd name="T26" fmla="*/ 461 w 508"/>
              <a:gd name="T27" fmla="*/ 18 h 191"/>
              <a:gd name="T28" fmla="*/ 480 w 508"/>
              <a:gd name="T29" fmla="*/ 0 h 191"/>
              <a:gd name="T30" fmla="*/ 480 w 508"/>
              <a:gd name="T31" fmla="*/ 0 h 191"/>
              <a:gd name="T32" fmla="*/ 507 w 508"/>
              <a:gd name="T33" fmla="*/ 18 h 191"/>
              <a:gd name="T34" fmla="*/ 507 w 508"/>
              <a:gd name="T35" fmla="*/ 18 h 191"/>
              <a:gd name="T36" fmla="*/ 507 w 508"/>
              <a:gd name="T37" fmla="*/ 18 h 191"/>
              <a:gd name="T38" fmla="*/ 507 w 508"/>
              <a:gd name="T39" fmla="*/ 18 h 191"/>
              <a:gd name="T40" fmla="*/ 498 w 508"/>
              <a:gd name="T41" fmla="*/ 117 h 191"/>
              <a:gd name="T42" fmla="*/ 416 w 508"/>
              <a:gd name="T43" fmla="*/ 172 h 191"/>
              <a:gd name="T44" fmla="*/ 253 w 508"/>
              <a:gd name="T45" fmla="*/ 190 h 191"/>
              <a:gd name="T46" fmla="*/ 46 w 508"/>
              <a:gd name="T47" fmla="*/ 108 h 191"/>
              <a:gd name="T48" fmla="*/ 46 w 508"/>
              <a:gd name="T49" fmla="*/ 108 h 191"/>
              <a:gd name="T50" fmla="*/ 109 w 508"/>
              <a:gd name="T51" fmla="*/ 126 h 191"/>
              <a:gd name="T52" fmla="*/ 253 w 508"/>
              <a:gd name="T53" fmla="*/ 145 h 191"/>
              <a:gd name="T54" fmla="*/ 398 w 508"/>
              <a:gd name="T55" fmla="*/ 126 h 191"/>
              <a:gd name="T56" fmla="*/ 461 w 508"/>
              <a:gd name="T57" fmla="*/ 108 h 191"/>
              <a:gd name="T58" fmla="*/ 461 w 508"/>
              <a:gd name="T59" fmla="*/ 63 h 191"/>
              <a:gd name="T60" fmla="*/ 425 w 508"/>
              <a:gd name="T61" fmla="*/ 72 h 191"/>
              <a:gd name="T62" fmla="*/ 272 w 508"/>
              <a:gd name="T63" fmla="*/ 90 h 191"/>
              <a:gd name="T64" fmla="*/ 236 w 508"/>
              <a:gd name="T65" fmla="*/ 90 h 191"/>
              <a:gd name="T66" fmla="*/ 82 w 508"/>
              <a:gd name="T67" fmla="*/ 72 h 191"/>
              <a:gd name="T68" fmla="*/ 46 w 508"/>
              <a:gd name="T69" fmla="*/ 63 h 191"/>
              <a:gd name="T70" fmla="*/ 46 w 508"/>
              <a:gd name="T71" fmla="*/ 108 h 191"/>
              <a:gd name="T72" fmla="*/ 461 w 508"/>
              <a:gd name="T73" fmla="*/ 117 h 191"/>
              <a:gd name="T74" fmla="*/ 461 w 508"/>
              <a:gd name="T75" fmla="*/ 117 h 191"/>
              <a:gd name="T76" fmla="*/ 46 w 508"/>
              <a:gd name="T77" fmla="*/ 18 h 191"/>
              <a:gd name="T78" fmla="*/ 46 w 508"/>
              <a:gd name="T79" fmla="*/ 1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8" h="191">
                <a:moveTo>
                  <a:pt x="253" y="190"/>
                </a:moveTo>
                <a:lnTo>
                  <a:pt x="253" y="190"/>
                </a:lnTo>
                <a:cubicBezTo>
                  <a:pt x="190" y="190"/>
                  <a:pt x="127" y="181"/>
                  <a:pt x="82" y="172"/>
                </a:cubicBezTo>
                <a:cubicBezTo>
                  <a:pt x="64" y="163"/>
                  <a:pt x="46" y="163"/>
                  <a:pt x="28" y="154"/>
                </a:cubicBezTo>
                <a:cubicBezTo>
                  <a:pt x="10" y="145"/>
                  <a:pt x="0" y="13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37" y="9"/>
                  <a:pt x="46" y="18"/>
                </a:cubicBezTo>
                <a:cubicBezTo>
                  <a:pt x="46" y="18"/>
                  <a:pt x="64" y="27"/>
                  <a:pt x="100" y="36"/>
                </a:cubicBezTo>
                <a:cubicBezTo>
                  <a:pt x="136" y="45"/>
                  <a:pt x="181" y="45"/>
                  <a:pt x="236" y="45"/>
                </a:cubicBezTo>
                <a:cubicBezTo>
                  <a:pt x="245" y="45"/>
                  <a:pt x="253" y="45"/>
                  <a:pt x="263" y="45"/>
                </a:cubicBezTo>
                <a:cubicBezTo>
                  <a:pt x="317" y="45"/>
                  <a:pt x="362" y="45"/>
                  <a:pt x="398" y="36"/>
                </a:cubicBezTo>
                <a:cubicBezTo>
                  <a:pt x="444" y="27"/>
                  <a:pt x="453" y="18"/>
                  <a:pt x="461" y="18"/>
                </a:cubicBezTo>
                <a:cubicBezTo>
                  <a:pt x="461" y="9"/>
                  <a:pt x="470" y="0"/>
                  <a:pt x="480" y="0"/>
                </a:cubicBezTo>
                <a:lnTo>
                  <a:pt x="480" y="0"/>
                </a:lnTo>
                <a:cubicBezTo>
                  <a:pt x="489" y="0"/>
                  <a:pt x="507" y="9"/>
                  <a:pt x="507" y="18"/>
                </a:cubicBezTo>
                <a:lnTo>
                  <a:pt x="507" y="18"/>
                </a:lnTo>
                <a:lnTo>
                  <a:pt x="507" y="18"/>
                </a:lnTo>
                <a:lnTo>
                  <a:pt x="507" y="18"/>
                </a:lnTo>
                <a:cubicBezTo>
                  <a:pt x="498" y="117"/>
                  <a:pt x="498" y="117"/>
                  <a:pt x="498" y="117"/>
                </a:cubicBezTo>
                <a:cubicBezTo>
                  <a:pt x="498" y="154"/>
                  <a:pt x="453" y="163"/>
                  <a:pt x="416" y="172"/>
                </a:cubicBezTo>
                <a:cubicBezTo>
                  <a:pt x="371" y="181"/>
                  <a:pt x="317" y="190"/>
                  <a:pt x="253" y="190"/>
                </a:cubicBezTo>
                <a:close/>
                <a:moveTo>
                  <a:pt x="46" y="108"/>
                </a:moveTo>
                <a:lnTo>
                  <a:pt x="46" y="108"/>
                </a:lnTo>
                <a:cubicBezTo>
                  <a:pt x="46" y="117"/>
                  <a:pt x="64" y="126"/>
                  <a:pt x="109" y="126"/>
                </a:cubicBezTo>
                <a:cubicBezTo>
                  <a:pt x="145" y="136"/>
                  <a:pt x="199" y="145"/>
                  <a:pt x="253" y="145"/>
                </a:cubicBezTo>
                <a:cubicBezTo>
                  <a:pt x="299" y="145"/>
                  <a:pt x="353" y="136"/>
                  <a:pt x="398" y="126"/>
                </a:cubicBezTo>
                <a:cubicBezTo>
                  <a:pt x="434" y="126"/>
                  <a:pt x="453" y="117"/>
                  <a:pt x="461" y="108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444" y="72"/>
                  <a:pt x="434" y="72"/>
                  <a:pt x="425" y="72"/>
                </a:cubicBezTo>
                <a:cubicBezTo>
                  <a:pt x="380" y="81"/>
                  <a:pt x="326" y="90"/>
                  <a:pt x="272" y="90"/>
                </a:cubicBezTo>
                <a:cubicBezTo>
                  <a:pt x="253" y="90"/>
                  <a:pt x="245" y="90"/>
                  <a:pt x="236" y="90"/>
                </a:cubicBezTo>
                <a:cubicBezTo>
                  <a:pt x="172" y="90"/>
                  <a:pt x="118" y="81"/>
                  <a:pt x="82" y="72"/>
                </a:cubicBezTo>
                <a:cubicBezTo>
                  <a:pt x="64" y="72"/>
                  <a:pt x="55" y="72"/>
                  <a:pt x="46" y="63"/>
                </a:cubicBezTo>
                <a:lnTo>
                  <a:pt x="46" y="108"/>
                </a:lnTo>
                <a:close/>
                <a:moveTo>
                  <a:pt x="461" y="117"/>
                </a:moveTo>
                <a:lnTo>
                  <a:pt x="461" y="117"/>
                </a:lnTo>
                <a:close/>
                <a:moveTo>
                  <a:pt x="46" y="18"/>
                </a:moveTo>
                <a:lnTo>
                  <a:pt x="46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52">
            <a:extLst>
              <a:ext uri="{FF2B5EF4-FFF2-40B4-BE49-F238E27FC236}">
                <a16:creationId xmlns:a16="http://schemas.microsoft.com/office/drawing/2014/main" id="{31F01A37-8A05-6847-A604-5E6B0707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871354"/>
            <a:ext cx="568821" cy="212691"/>
          </a:xfrm>
          <a:custGeom>
            <a:avLst/>
            <a:gdLst>
              <a:gd name="T0" fmla="*/ 253 w 508"/>
              <a:gd name="T1" fmla="*/ 190 h 191"/>
              <a:gd name="T2" fmla="*/ 253 w 508"/>
              <a:gd name="T3" fmla="*/ 190 h 191"/>
              <a:gd name="T4" fmla="*/ 82 w 508"/>
              <a:gd name="T5" fmla="*/ 172 h 191"/>
              <a:gd name="T6" fmla="*/ 28 w 508"/>
              <a:gd name="T7" fmla="*/ 163 h 191"/>
              <a:gd name="T8" fmla="*/ 0 w 508"/>
              <a:gd name="T9" fmla="*/ 118 h 191"/>
              <a:gd name="T10" fmla="*/ 0 w 508"/>
              <a:gd name="T11" fmla="*/ 27 h 191"/>
              <a:gd name="T12" fmla="*/ 19 w 508"/>
              <a:gd name="T13" fmla="*/ 0 h 191"/>
              <a:gd name="T14" fmla="*/ 19 w 508"/>
              <a:gd name="T15" fmla="*/ 0 h 191"/>
              <a:gd name="T16" fmla="*/ 46 w 508"/>
              <a:gd name="T17" fmla="*/ 18 h 191"/>
              <a:gd name="T18" fmla="*/ 100 w 508"/>
              <a:gd name="T19" fmla="*/ 36 h 191"/>
              <a:gd name="T20" fmla="*/ 236 w 508"/>
              <a:gd name="T21" fmla="*/ 55 h 191"/>
              <a:gd name="T22" fmla="*/ 263 w 508"/>
              <a:gd name="T23" fmla="*/ 55 h 191"/>
              <a:gd name="T24" fmla="*/ 398 w 508"/>
              <a:gd name="T25" fmla="*/ 36 h 191"/>
              <a:gd name="T26" fmla="*/ 461 w 508"/>
              <a:gd name="T27" fmla="*/ 18 h 191"/>
              <a:gd name="T28" fmla="*/ 480 w 508"/>
              <a:gd name="T29" fmla="*/ 0 h 191"/>
              <a:gd name="T30" fmla="*/ 480 w 508"/>
              <a:gd name="T31" fmla="*/ 0 h 191"/>
              <a:gd name="T32" fmla="*/ 507 w 508"/>
              <a:gd name="T33" fmla="*/ 27 h 191"/>
              <a:gd name="T34" fmla="*/ 507 w 508"/>
              <a:gd name="T35" fmla="*/ 27 h 191"/>
              <a:gd name="T36" fmla="*/ 507 w 508"/>
              <a:gd name="T37" fmla="*/ 27 h 191"/>
              <a:gd name="T38" fmla="*/ 507 w 508"/>
              <a:gd name="T39" fmla="*/ 27 h 191"/>
              <a:gd name="T40" fmla="*/ 498 w 508"/>
              <a:gd name="T41" fmla="*/ 118 h 191"/>
              <a:gd name="T42" fmla="*/ 416 w 508"/>
              <a:gd name="T43" fmla="*/ 172 h 191"/>
              <a:gd name="T44" fmla="*/ 253 w 508"/>
              <a:gd name="T45" fmla="*/ 190 h 191"/>
              <a:gd name="T46" fmla="*/ 46 w 508"/>
              <a:gd name="T47" fmla="*/ 118 h 191"/>
              <a:gd name="T48" fmla="*/ 46 w 508"/>
              <a:gd name="T49" fmla="*/ 118 h 191"/>
              <a:gd name="T50" fmla="*/ 109 w 508"/>
              <a:gd name="T51" fmla="*/ 136 h 191"/>
              <a:gd name="T52" fmla="*/ 253 w 508"/>
              <a:gd name="T53" fmla="*/ 145 h 191"/>
              <a:gd name="T54" fmla="*/ 398 w 508"/>
              <a:gd name="T55" fmla="*/ 136 h 191"/>
              <a:gd name="T56" fmla="*/ 461 w 508"/>
              <a:gd name="T57" fmla="*/ 118 h 191"/>
              <a:gd name="T58" fmla="*/ 461 w 508"/>
              <a:gd name="T59" fmla="*/ 73 h 191"/>
              <a:gd name="T60" fmla="*/ 425 w 508"/>
              <a:gd name="T61" fmla="*/ 82 h 191"/>
              <a:gd name="T62" fmla="*/ 272 w 508"/>
              <a:gd name="T63" fmla="*/ 100 h 191"/>
              <a:gd name="T64" fmla="*/ 236 w 508"/>
              <a:gd name="T65" fmla="*/ 100 h 191"/>
              <a:gd name="T66" fmla="*/ 82 w 508"/>
              <a:gd name="T67" fmla="*/ 82 h 191"/>
              <a:gd name="T68" fmla="*/ 46 w 508"/>
              <a:gd name="T69" fmla="*/ 73 h 191"/>
              <a:gd name="T70" fmla="*/ 46 w 508"/>
              <a:gd name="T71" fmla="*/ 118 h 191"/>
              <a:gd name="T72" fmla="*/ 461 w 508"/>
              <a:gd name="T73" fmla="*/ 118 h 191"/>
              <a:gd name="T74" fmla="*/ 461 w 508"/>
              <a:gd name="T75" fmla="*/ 118 h 191"/>
              <a:gd name="T76" fmla="*/ 46 w 508"/>
              <a:gd name="T77" fmla="*/ 27 h 191"/>
              <a:gd name="T78" fmla="*/ 46 w 508"/>
              <a:gd name="T79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8" h="191">
                <a:moveTo>
                  <a:pt x="253" y="190"/>
                </a:moveTo>
                <a:lnTo>
                  <a:pt x="253" y="190"/>
                </a:lnTo>
                <a:cubicBezTo>
                  <a:pt x="190" y="190"/>
                  <a:pt x="127" y="190"/>
                  <a:pt x="82" y="172"/>
                </a:cubicBezTo>
                <a:cubicBezTo>
                  <a:pt x="64" y="172"/>
                  <a:pt x="46" y="163"/>
                  <a:pt x="28" y="163"/>
                </a:cubicBezTo>
                <a:cubicBezTo>
                  <a:pt x="10" y="154"/>
                  <a:pt x="0" y="136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37" y="9"/>
                  <a:pt x="46" y="18"/>
                </a:cubicBezTo>
                <a:cubicBezTo>
                  <a:pt x="46" y="27"/>
                  <a:pt x="64" y="36"/>
                  <a:pt x="100" y="36"/>
                </a:cubicBezTo>
                <a:cubicBezTo>
                  <a:pt x="136" y="46"/>
                  <a:pt x="181" y="55"/>
                  <a:pt x="236" y="55"/>
                </a:cubicBezTo>
                <a:cubicBezTo>
                  <a:pt x="245" y="55"/>
                  <a:pt x="253" y="55"/>
                  <a:pt x="263" y="55"/>
                </a:cubicBezTo>
                <a:cubicBezTo>
                  <a:pt x="317" y="55"/>
                  <a:pt x="362" y="46"/>
                  <a:pt x="398" y="36"/>
                </a:cubicBezTo>
                <a:cubicBezTo>
                  <a:pt x="444" y="36"/>
                  <a:pt x="453" y="27"/>
                  <a:pt x="461" y="18"/>
                </a:cubicBezTo>
                <a:cubicBezTo>
                  <a:pt x="461" y="9"/>
                  <a:pt x="470" y="0"/>
                  <a:pt x="480" y="0"/>
                </a:cubicBezTo>
                <a:lnTo>
                  <a:pt x="480" y="0"/>
                </a:lnTo>
                <a:cubicBezTo>
                  <a:pt x="489" y="0"/>
                  <a:pt x="507" y="18"/>
                  <a:pt x="507" y="27"/>
                </a:cubicBezTo>
                <a:lnTo>
                  <a:pt x="507" y="27"/>
                </a:lnTo>
                <a:lnTo>
                  <a:pt x="507" y="27"/>
                </a:lnTo>
                <a:lnTo>
                  <a:pt x="507" y="27"/>
                </a:lnTo>
                <a:cubicBezTo>
                  <a:pt x="498" y="118"/>
                  <a:pt x="498" y="118"/>
                  <a:pt x="498" y="118"/>
                </a:cubicBezTo>
                <a:cubicBezTo>
                  <a:pt x="498" y="154"/>
                  <a:pt x="453" y="172"/>
                  <a:pt x="416" y="172"/>
                </a:cubicBezTo>
                <a:cubicBezTo>
                  <a:pt x="371" y="190"/>
                  <a:pt x="317" y="190"/>
                  <a:pt x="253" y="190"/>
                </a:cubicBezTo>
                <a:close/>
                <a:moveTo>
                  <a:pt x="46" y="118"/>
                </a:moveTo>
                <a:lnTo>
                  <a:pt x="46" y="118"/>
                </a:lnTo>
                <a:cubicBezTo>
                  <a:pt x="46" y="118"/>
                  <a:pt x="64" y="127"/>
                  <a:pt x="109" y="136"/>
                </a:cubicBezTo>
                <a:cubicBezTo>
                  <a:pt x="145" y="145"/>
                  <a:pt x="199" y="145"/>
                  <a:pt x="253" y="145"/>
                </a:cubicBezTo>
                <a:cubicBezTo>
                  <a:pt x="299" y="145"/>
                  <a:pt x="353" y="145"/>
                  <a:pt x="398" y="136"/>
                </a:cubicBezTo>
                <a:cubicBezTo>
                  <a:pt x="434" y="127"/>
                  <a:pt x="453" y="118"/>
                  <a:pt x="461" y="118"/>
                </a:cubicBezTo>
                <a:cubicBezTo>
                  <a:pt x="461" y="73"/>
                  <a:pt x="461" y="73"/>
                  <a:pt x="461" y="73"/>
                </a:cubicBezTo>
                <a:cubicBezTo>
                  <a:pt x="444" y="73"/>
                  <a:pt x="434" y="82"/>
                  <a:pt x="425" y="82"/>
                </a:cubicBezTo>
                <a:cubicBezTo>
                  <a:pt x="380" y="91"/>
                  <a:pt x="326" y="91"/>
                  <a:pt x="272" y="100"/>
                </a:cubicBezTo>
                <a:cubicBezTo>
                  <a:pt x="253" y="100"/>
                  <a:pt x="245" y="100"/>
                  <a:pt x="236" y="100"/>
                </a:cubicBezTo>
                <a:cubicBezTo>
                  <a:pt x="172" y="91"/>
                  <a:pt x="118" y="91"/>
                  <a:pt x="82" y="82"/>
                </a:cubicBezTo>
                <a:cubicBezTo>
                  <a:pt x="64" y="82"/>
                  <a:pt x="55" y="73"/>
                  <a:pt x="46" y="73"/>
                </a:cubicBezTo>
                <a:lnTo>
                  <a:pt x="46" y="118"/>
                </a:lnTo>
                <a:close/>
                <a:moveTo>
                  <a:pt x="461" y="118"/>
                </a:moveTo>
                <a:lnTo>
                  <a:pt x="461" y="118"/>
                </a:lnTo>
                <a:close/>
                <a:moveTo>
                  <a:pt x="46" y="27"/>
                </a:moveTo>
                <a:lnTo>
                  <a:pt x="4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53">
            <a:extLst>
              <a:ext uri="{FF2B5EF4-FFF2-40B4-BE49-F238E27FC236}">
                <a16:creationId xmlns:a16="http://schemas.microsoft.com/office/drawing/2014/main" id="{218D026D-D7B9-1743-89A8-B9F69F08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554793"/>
            <a:ext cx="568821" cy="212691"/>
          </a:xfrm>
          <a:custGeom>
            <a:avLst/>
            <a:gdLst>
              <a:gd name="T0" fmla="*/ 253 w 508"/>
              <a:gd name="T1" fmla="*/ 189 h 190"/>
              <a:gd name="T2" fmla="*/ 253 w 508"/>
              <a:gd name="T3" fmla="*/ 189 h 190"/>
              <a:gd name="T4" fmla="*/ 82 w 508"/>
              <a:gd name="T5" fmla="*/ 171 h 190"/>
              <a:gd name="T6" fmla="*/ 28 w 508"/>
              <a:gd name="T7" fmla="*/ 153 h 190"/>
              <a:gd name="T8" fmla="*/ 0 w 508"/>
              <a:gd name="T9" fmla="*/ 117 h 190"/>
              <a:gd name="T10" fmla="*/ 0 w 508"/>
              <a:gd name="T11" fmla="*/ 18 h 190"/>
              <a:gd name="T12" fmla="*/ 19 w 508"/>
              <a:gd name="T13" fmla="*/ 0 h 190"/>
              <a:gd name="T14" fmla="*/ 19 w 508"/>
              <a:gd name="T15" fmla="*/ 0 h 190"/>
              <a:gd name="T16" fmla="*/ 46 w 508"/>
              <a:gd name="T17" fmla="*/ 18 h 190"/>
              <a:gd name="T18" fmla="*/ 100 w 508"/>
              <a:gd name="T19" fmla="*/ 36 h 190"/>
              <a:gd name="T20" fmla="*/ 236 w 508"/>
              <a:gd name="T21" fmla="*/ 44 h 190"/>
              <a:gd name="T22" fmla="*/ 263 w 508"/>
              <a:gd name="T23" fmla="*/ 44 h 190"/>
              <a:gd name="T24" fmla="*/ 398 w 508"/>
              <a:gd name="T25" fmla="*/ 36 h 190"/>
              <a:gd name="T26" fmla="*/ 461 w 508"/>
              <a:gd name="T27" fmla="*/ 18 h 190"/>
              <a:gd name="T28" fmla="*/ 480 w 508"/>
              <a:gd name="T29" fmla="*/ 0 h 190"/>
              <a:gd name="T30" fmla="*/ 480 w 508"/>
              <a:gd name="T31" fmla="*/ 0 h 190"/>
              <a:gd name="T32" fmla="*/ 507 w 508"/>
              <a:gd name="T33" fmla="*/ 18 h 190"/>
              <a:gd name="T34" fmla="*/ 507 w 508"/>
              <a:gd name="T35" fmla="*/ 18 h 190"/>
              <a:gd name="T36" fmla="*/ 507 w 508"/>
              <a:gd name="T37" fmla="*/ 18 h 190"/>
              <a:gd name="T38" fmla="*/ 507 w 508"/>
              <a:gd name="T39" fmla="*/ 18 h 190"/>
              <a:gd name="T40" fmla="*/ 498 w 508"/>
              <a:gd name="T41" fmla="*/ 117 h 190"/>
              <a:gd name="T42" fmla="*/ 416 w 508"/>
              <a:gd name="T43" fmla="*/ 171 h 190"/>
              <a:gd name="T44" fmla="*/ 253 w 508"/>
              <a:gd name="T45" fmla="*/ 189 h 190"/>
              <a:gd name="T46" fmla="*/ 46 w 508"/>
              <a:gd name="T47" fmla="*/ 108 h 190"/>
              <a:gd name="T48" fmla="*/ 46 w 508"/>
              <a:gd name="T49" fmla="*/ 108 h 190"/>
              <a:gd name="T50" fmla="*/ 109 w 508"/>
              <a:gd name="T51" fmla="*/ 126 h 190"/>
              <a:gd name="T52" fmla="*/ 253 w 508"/>
              <a:gd name="T53" fmla="*/ 144 h 190"/>
              <a:gd name="T54" fmla="*/ 398 w 508"/>
              <a:gd name="T55" fmla="*/ 126 h 190"/>
              <a:gd name="T56" fmla="*/ 461 w 508"/>
              <a:gd name="T57" fmla="*/ 108 h 190"/>
              <a:gd name="T58" fmla="*/ 461 w 508"/>
              <a:gd name="T59" fmla="*/ 62 h 190"/>
              <a:gd name="T60" fmla="*/ 425 w 508"/>
              <a:gd name="T61" fmla="*/ 72 h 190"/>
              <a:gd name="T62" fmla="*/ 272 w 508"/>
              <a:gd name="T63" fmla="*/ 89 h 190"/>
              <a:gd name="T64" fmla="*/ 236 w 508"/>
              <a:gd name="T65" fmla="*/ 89 h 190"/>
              <a:gd name="T66" fmla="*/ 82 w 508"/>
              <a:gd name="T67" fmla="*/ 72 h 190"/>
              <a:gd name="T68" fmla="*/ 46 w 508"/>
              <a:gd name="T69" fmla="*/ 62 h 190"/>
              <a:gd name="T70" fmla="*/ 46 w 508"/>
              <a:gd name="T71" fmla="*/ 108 h 190"/>
              <a:gd name="T72" fmla="*/ 461 w 508"/>
              <a:gd name="T73" fmla="*/ 117 h 190"/>
              <a:gd name="T74" fmla="*/ 461 w 508"/>
              <a:gd name="T75" fmla="*/ 117 h 190"/>
              <a:gd name="T76" fmla="*/ 46 w 508"/>
              <a:gd name="T77" fmla="*/ 18 h 190"/>
              <a:gd name="T78" fmla="*/ 46 w 508"/>
              <a:gd name="T79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8" h="190">
                <a:moveTo>
                  <a:pt x="253" y="189"/>
                </a:moveTo>
                <a:lnTo>
                  <a:pt x="253" y="189"/>
                </a:lnTo>
                <a:cubicBezTo>
                  <a:pt x="190" y="189"/>
                  <a:pt x="127" y="180"/>
                  <a:pt x="82" y="171"/>
                </a:cubicBezTo>
                <a:cubicBezTo>
                  <a:pt x="64" y="162"/>
                  <a:pt x="46" y="162"/>
                  <a:pt x="28" y="153"/>
                </a:cubicBezTo>
                <a:cubicBezTo>
                  <a:pt x="10" y="144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37" y="9"/>
                  <a:pt x="46" y="18"/>
                </a:cubicBezTo>
                <a:cubicBezTo>
                  <a:pt x="46" y="18"/>
                  <a:pt x="64" y="27"/>
                  <a:pt x="100" y="36"/>
                </a:cubicBezTo>
                <a:cubicBezTo>
                  <a:pt x="136" y="44"/>
                  <a:pt x="181" y="44"/>
                  <a:pt x="236" y="44"/>
                </a:cubicBezTo>
                <a:cubicBezTo>
                  <a:pt x="245" y="44"/>
                  <a:pt x="253" y="44"/>
                  <a:pt x="263" y="44"/>
                </a:cubicBezTo>
                <a:cubicBezTo>
                  <a:pt x="317" y="44"/>
                  <a:pt x="362" y="44"/>
                  <a:pt x="398" y="36"/>
                </a:cubicBezTo>
                <a:cubicBezTo>
                  <a:pt x="444" y="27"/>
                  <a:pt x="453" y="18"/>
                  <a:pt x="461" y="18"/>
                </a:cubicBezTo>
                <a:cubicBezTo>
                  <a:pt x="461" y="9"/>
                  <a:pt x="470" y="0"/>
                  <a:pt x="480" y="0"/>
                </a:cubicBezTo>
                <a:lnTo>
                  <a:pt x="480" y="0"/>
                </a:lnTo>
                <a:cubicBezTo>
                  <a:pt x="489" y="0"/>
                  <a:pt x="507" y="9"/>
                  <a:pt x="507" y="18"/>
                </a:cubicBezTo>
                <a:lnTo>
                  <a:pt x="507" y="18"/>
                </a:lnTo>
                <a:lnTo>
                  <a:pt x="507" y="18"/>
                </a:lnTo>
                <a:lnTo>
                  <a:pt x="507" y="18"/>
                </a:lnTo>
                <a:cubicBezTo>
                  <a:pt x="498" y="117"/>
                  <a:pt x="498" y="117"/>
                  <a:pt x="498" y="117"/>
                </a:cubicBezTo>
                <a:cubicBezTo>
                  <a:pt x="498" y="153"/>
                  <a:pt x="453" y="162"/>
                  <a:pt x="416" y="171"/>
                </a:cubicBezTo>
                <a:cubicBezTo>
                  <a:pt x="371" y="180"/>
                  <a:pt x="317" y="189"/>
                  <a:pt x="253" y="189"/>
                </a:cubicBezTo>
                <a:close/>
                <a:moveTo>
                  <a:pt x="46" y="108"/>
                </a:moveTo>
                <a:lnTo>
                  <a:pt x="46" y="108"/>
                </a:lnTo>
                <a:cubicBezTo>
                  <a:pt x="46" y="117"/>
                  <a:pt x="64" y="126"/>
                  <a:pt x="109" y="126"/>
                </a:cubicBezTo>
                <a:cubicBezTo>
                  <a:pt x="145" y="135"/>
                  <a:pt x="199" y="144"/>
                  <a:pt x="253" y="144"/>
                </a:cubicBezTo>
                <a:cubicBezTo>
                  <a:pt x="299" y="144"/>
                  <a:pt x="353" y="135"/>
                  <a:pt x="398" y="126"/>
                </a:cubicBezTo>
                <a:cubicBezTo>
                  <a:pt x="434" y="126"/>
                  <a:pt x="453" y="117"/>
                  <a:pt x="461" y="108"/>
                </a:cubicBezTo>
                <a:cubicBezTo>
                  <a:pt x="461" y="62"/>
                  <a:pt x="461" y="62"/>
                  <a:pt x="461" y="62"/>
                </a:cubicBezTo>
                <a:cubicBezTo>
                  <a:pt x="444" y="72"/>
                  <a:pt x="434" y="72"/>
                  <a:pt x="425" y="72"/>
                </a:cubicBezTo>
                <a:cubicBezTo>
                  <a:pt x="380" y="80"/>
                  <a:pt x="326" y="89"/>
                  <a:pt x="272" y="89"/>
                </a:cubicBezTo>
                <a:cubicBezTo>
                  <a:pt x="253" y="89"/>
                  <a:pt x="245" y="89"/>
                  <a:pt x="236" y="89"/>
                </a:cubicBezTo>
                <a:cubicBezTo>
                  <a:pt x="172" y="89"/>
                  <a:pt x="118" y="80"/>
                  <a:pt x="82" y="72"/>
                </a:cubicBezTo>
                <a:cubicBezTo>
                  <a:pt x="64" y="72"/>
                  <a:pt x="55" y="72"/>
                  <a:pt x="46" y="62"/>
                </a:cubicBezTo>
                <a:lnTo>
                  <a:pt x="46" y="108"/>
                </a:lnTo>
                <a:close/>
                <a:moveTo>
                  <a:pt x="461" y="117"/>
                </a:moveTo>
                <a:lnTo>
                  <a:pt x="461" y="117"/>
                </a:lnTo>
                <a:close/>
                <a:moveTo>
                  <a:pt x="46" y="18"/>
                </a:moveTo>
                <a:lnTo>
                  <a:pt x="46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354">
            <a:extLst>
              <a:ext uri="{FF2B5EF4-FFF2-40B4-BE49-F238E27FC236}">
                <a16:creationId xmlns:a16="http://schemas.microsoft.com/office/drawing/2014/main" id="{F20C6B07-D91D-F14C-9034-2751A627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391568"/>
            <a:ext cx="568821" cy="163225"/>
          </a:xfrm>
          <a:custGeom>
            <a:avLst/>
            <a:gdLst>
              <a:gd name="T0" fmla="*/ 253 w 508"/>
              <a:gd name="T1" fmla="*/ 145 h 146"/>
              <a:gd name="T2" fmla="*/ 253 w 508"/>
              <a:gd name="T3" fmla="*/ 145 h 146"/>
              <a:gd name="T4" fmla="*/ 236 w 508"/>
              <a:gd name="T5" fmla="*/ 145 h 146"/>
              <a:gd name="T6" fmla="*/ 82 w 508"/>
              <a:gd name="T7" fmla="*/ 127 h 146"/>
              <a:gd name="T8" fmla="*/ 0 w 508"/>
              <a:gd name="T9" fmla="*/ 73 h 146"/>
              <a:gd name="T10" fmla="*/ 82 w 508"/>
              <a:gd name="T11" fmla="*/ 19 h 146"/>
              <a:gd name="T12" fmla="*/ 253 w 508"/>
              <a:gd name="T13" fmla="*/ 0 h 146"/>
              <a:gd name="T14" fmla="*/ 416 w 508"/>
              <a:gd name="T15" fmla="*/ 19 h 146"/>
              <a:gd name="T16" fmla="*/ 470 w 508"/>
              <a:gd name="T17" fmla="*/ 37 h 146"/>
              <a:gd name="T18" fmla="*/ 507 w 508"/>
              <a:gd name="T19" fmla="*/ 73 h 146"/>
              <a:gd name="T20" fmla="*/ 425 w 508"/>
              <a:gd name="T21" fmla="*/ 127 h 146"/>
              <a:gd name="T22" fmla="*/ 272 w 508"/>
              <a:gd name="T23" fmla="*/ 145 h 146"/>
              <a:gd name="T24" fmla="*/ 253 w 508"/>
              <a:gd name="T25" fmla="*/ 145 h 146"/>
              <a:gd name="T26" fmla="*/ 55 w 508"/>
              <a:gd name="T27" fmla="*/ 73 h 146"/>
              <a:gd name="T28" fmla="*/ 55 w 508"/>
              <a:gd name="T29" fmla="*/ 73 h 146"/>
              <a:gd name="T30" fmla="*/ 100 w 508"/>
              <a:gd name="T31" fmla="*/ 82 h 146"/>
              <a:gd name="T32" fmla="*/ 236 w 508"/>
              <a:gd name="T33" fmla="*/ 100 h 146"/>
              <a:gd name="T34" fmla="*/ 263 w 508"/>
              <a:gd name="T35" fmla="*/ 100 h 146"/>
              <a:gd name="T36" fmla="*/ 398 w 508"/>
              <a:gd name="T37" fmla="*/ 82 h 146"/>
              <a:gd name="T38" fmla="*/ 453 w 508"/>
              <a:gd name="T39" fmla="*/ 73 h 146"/>
              <a:gd name="T40" fmla="*/ 398 w 508"/>
              <a:gd name="T41" fmla="*/ 55 h 146"/>
              <a:gd name="T42" fmla="*/ 253 w 508"/>
              <a:gd name="T43" fmla="*/ 46 h 146"/>
              <a:gd name="T44" fmla="*/ 109 w 508"/>
              <a:gd name="T45" fmla="*/ 55 h 146"/>
              <a:gd name="T46" fmla="*/ 55 w 508"/>
              <a:gd name="T47" fmla="*/ 73 h 146"/>
              <a:gd name="T48" fmla="*/ 461 w 508"/>
              <a:gd name="T49" fmla="*/ 82 h 146"/>
              <a:gd name="T50" fmla="*/ 461 w 508"/>
              <a:gd name="T51" fmla="*/ 8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8" h="146">
                <a:moveTo>
                  <a:pt x="253" y="145"/>
                </a:moveTo>
                <a:lnTo>
                  <a:pt x="253" y="145"/>
                </a:lnTo>
                <a:cubicBezTo>
                  <a:pt x="245" y="145"/>
                  <a:pt x="236" y="145"/>
                  <a:pt x="236" y="145"/>
                </a:cubicBezTo>
                <a:cubicBezTo>
                  <a:pt x="172" y="136"/>
                  <a:pt x="118" y="136"/>
                  <a:pt x="82" y="127"/>
                </a:cubicBezTo>
                <a:cubicBezTo>
                  <a:pt x="46" y="118"/>
                  <a:pt x="0" y="109"/>
                  <a:pt x="0" y="73"/>
                </a:cubicBezTo>
                <a:cubicBezTo>
                  <a:pt x="0" y="37"/>
                  <a:pt x="46" y="27"/>
                  <a:pt x="82" y="19"/>
                </a:cubicBezTo>
                <a:cubicBezTo>
                  <a:pt x="127" y="10"/>
                  <a:pt x="190" y="0"/>
                  <a:pt x="253" y="0"/>
                </a:cubicBezTo>
                <a:cubicBezTo>
                  <a:pt x="317" y="0"/>
                  <a:pt x="371" y="10"/>
                  <a:pt x="416" y="19"/>
                </a:cubicBezTo>
                <a:cubicBezTo>
                  <a:pt x="444" y="19"/>
                  <a:pt x="461" y="27"/>
                  <a:pt x="470" y="37"/>
                </a:cubicBezTo>
                <a:cubicBezTo>
                  <a:pt x="489" y="46"/>
                  <a:pt x="507" y="55"/>
                  <a:pt x="507" y="73"/>
                </a:cubicBezTo>
                <a:cubicBezTo>
                  <a:pt x="507" y="109"/>
                  <a:pt x="461" y="118"/>
                  <a:pt x="425" y="127"/>
                </a:cubicBezTo>
                <a:cubicBezTo>
                  <a:pt x="380" y="136"/>
                  <a:pt x="326" y="136"/>
                  <a:pt x="272" y="145"/>
                </a:cubicBezTo>
                <a:cubicBezTo>
                  <a:pt x="263" y="145"/>
                  <a:pt x="253" y="145"/>
                  <a:pt x="253" y="145"/>
                </a:cubicBezTo>
                <a:close/>
                <a:moveTo>
                  <a:pt x="55" y="73"/>
                </a:moveTo>
                <a:lnTo>
                  <a:pt x="55" y="73"/>
                </a:lnTo>
                <a:cubicBezTo>
                  <a:pt x="64" y="73"/>
                  <a:pt x="73" y="82"/>
                  <a:pt x="100" y="82"/>
                </a:cubicBezTo>
                <a:cubicBezTo>
                  <a:pt x="136" y="91"/>
                  <a:pt x="181" y="100"/>
                  <a:pt x="236" y="100"/>
                </a:cubicBezTo>
                <a:cubicBezTo>
                  <a:pt x="245" y="100"/>
                  <a:pt x="253" y="100"/>
                  <a:pt x="263" y="100"/>
                </a:cubicBezTo>
                <a:cubicBezTo>
                  <a:pt x="317" y="100"/>
                  <a:pt x="362" y="91"/>
                  <a:pt x="398" y="82"/>
                </a:cubicBezTo>
                <a:cubicBezTo>
                  <a:pt x="425" y="82"/>
                  <a:pt x="444" y="73"/>
                  <a:pt x="453" y="73"/>
                </a:cubicBezTo>
                <a:cubicBezTo>
                  <a:pt x="444" y="64"/>
                  <a:pt x="425" y="64"/>
                  <a:pt x="398" y="55"/>
                </a:cubicBezTo>
                <a:cubicBezTo>
                  <a:pt x="353" y="55"/>
                  <a:pt x="308" y="46"/>
                  <a:pt x="253" y="46"/>
                </a:cubicBezTo>
                <a:cubicBezTo>
                  <a:pt x="199" y="46"/>
                  <a:pt x="145" y="55"/>
                  <a:pt x="109" y="55"/>
                </a:cubicBezTo>
                <a:cubicBezTo>
                  <a:pt x="82" y="64"/>
                  <a:pt x="64" y="64"/>
                  <a:pt x="55" y="73"/>
                </a:cubicBezTo>
                <a:close/>
                <a:moveTo>
                  <a:pt x="461" y="82"/>
                </a:moveTo>
                <a:lnTo>
                  <a:pt x="461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355">
            <a:extLst>
              <a:ext uri="{FF2B5EF4-FFF2-40B4-BE49-F238E27FC236}">
                <a16:creationId xmlns:a16="http://schemas.microsoft.com/office/drawing/2014/main" id="{60F1D18D-3FC6-134F-AC9E-DB0EEF27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263" y="6445976"/>
            <a:ext cx="568821" cy="212691"/>
          </a:xfrm>
          <a:custGeom>
            <a:avLst/>
            <a:gdLst>
              <a:gd name="T0" fmla="*/ 253 w 508"/>
              <a:gd name="T1" fmla="*/ 188 h 189"/>
              <a:gd name="T2" fmla="*/ 253 w 508"/>
              <a:gd name="T3" fmla="*/ 188 h 189"/>
              <a:gd name="T4" fmla="*/ 82 w 508"/>
              <a:gd name="T5" fmla="*/ 171 h 189"/>
              <a:gd name="T6" fmla="*/ 28 w 508"/>
              <a:gd name="T7" fmla="*/ 161 h 189"/>
              <a:gd name="T8" fmla="*/ 0 w 508"/>
              <a:gd name="T9" fmla="*/ 117 h 189"/>
              <a:gd name="T10" fmla="*/ 0 w 508"/>
              <a:gd name="T11" fmla="*/ 27 h 189"/>
              <a:gd name="T12" fmla="*/ 19 w 508"/>
              <a:gd name="T13" fmla="*/ 0 h 189"/>
              <a:gd name="T14" fmla="*/ 19 w 508"/>
              <a:gd name="T15" fmla="*/ 0 h 189"/>
              <a:gd name="T16" fmla="*/ 46 w 508"/>
              <a:gd name="T17" fmla="*/ 18 h 189"/>
              <a:gd name="T18" fmla="*/ 100 w 508"/>
              <a:gd name="T19" fmla="*/ 36 h 189"/>
              <a:gd name="T20" fmla="*/ 236 w 508"/>
              <a:gd name="T21" fmla="*/ 54 h 189"/>
              <a:gd name="T22" fmla="*/ 263 w 508"/>
              <a:gd name="T23" fmla="*/ 54 h 189"/>
              <a:gd name="T24" fmla="*/ 398 w 508"/>
              <a:gd name="T25" fmla="*/ 36 h 189"/>
              <a:gd name="T26" fmla="*/ 461 w 508"/>
              <a:gd name="T27" fmla="*/ 18 h 189"/>
              <a:gd name="T28" fmla="*/ 480 w 508"/>
              <a:gd name="T29" fmla="*/ 0 h 189"/>
              <a:gd name="T30" fmla="*/ 480 w 508"/>
              <a:gd name="T31" fmla="*/ 0 h 189"/>
              <a:gd name="T32" fmla="*/ 507 w 508"/>
              <a:gd name="T33" fmla="*/ 27 h 189"/>
              <a:gd name="T34" fmla="*/ 507 w 508"/>
              <a:gd name="T35" fmla="*/ 27 h 189"/>
              <a:gd name="T36" fmla="*/ 507 w 508"/>
              <a:gd name="T37" fmla="*/ 27 h 189"/>
              <a:gd name="T38" fmla="*/ 507 w 508"/>
              <a:gd name="T39" fmla="*/ 27 h 189"/>
              <a:gd name="T40" fmla="*/ 498 w 508"/>
              <a:gd name="T41" fmla="*/ 117 h 189"/>
              <a:gd name="T42" fmla="*/ 416 w 508"/>
              <a:gd name="T43" fmla="*/ 171 h 189"/>
              <a:gd name="T44" fmla="*/ 253 w 508"/>
              <a:gd name="T45" fmla="*/ 188 h 189"/>
              <a:gd name="T46" fmla="*/ 46 w 508"/>
              <a:gd name="T47" fmla="*/ 117 h 189"/>
              <a:gd name="T48" fmla="*/ 46 w 508"/>
              <a:gd name="T49" fmla="*/ 117 h 189"/>
              <a:gd name="T50" fmla="*/ 109 w 508"/>
              <a:gd name="T51" fmla="*/ 135 h 189"/>
              <a:gd name="T52" fmla="*/ 253 w 508"/>
              <a:gd name="T53" fmla="*/ 143 h 189"/>
              <a:gd name="T54" fmla="*/ 398 w 508"/>
              <a:gd name="T55" fmla="*/ 135 h 189"/>
              <a:gd name="T56" fmla="*/ 461 w 508"/>
              <a:gd name="T57" fmla="*/ 117 h 189"/>
              <a:gd name="T58" fmla="*/ 461 w 508"/>
              <a:gd name="T59" fmla="*/ 72 h 189"/>
              <a:gd name="T60" fmla="*/ 425 w 508"/>
              <a:gd name="T61" fmla="*/ 81 h 189"/>
              <a:gd name="T62" fmla="*/ 272 w 508"/>
              <a:gd name="T63" fmla="*/ 99 h 189"/>
              <a:gd name="T64" fmla="*/ 236 w 508"/>
              <a:gd name="T65" fmla="*/ 99 h 189"/>
              <a:gd name="T66" fmla="*/ 82 w 508"/>
              <a:gd name="T67" fmla="*/ 81 h 189"/>
              <a:gd name="T68" fmla="*/ 46 w 508"/>
              <a:gd name="T69" fmla="*/ 72 h 189"/>
              <a:gd name="T70" fmla="*/ 46 w 508"/>
              <a:gd name="T71" fmla="*/ 117 h 189"/>
              <a:gd name="T72" fmla="*/ 461 w 508"/>
              <a:gd name="T73" fmla="*/ 117 h 189"/>
              <a:gd name="T74" fmla="*/ 461 w 508"/>
              <a:gd name="T75" fmla="*/ 117 h 189"/>
              <a:gd name="T76" fmla="*/ 46 w 508"/>
              <a:gd name="T77" fmla="*/ 27 h 189"/>
              <a:gd name="T78" fmla="*/ 46 w 508"/>
              <a:gd name="T79" fmla="*/ 2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8" h="189">
                <a:moveTo>
                  <a:pt x="253" y="188"/>
                </a:moveTo>
                <a:lnTo>
                  <a:pt x="253" y="188"/>
                </a:lnTo>
                <a:cubicBezTo>
                  <a:pt x="190" y="188"/>
                  <a:pt x="127" y="179"/>
                  <a:pt x="82" y="171"/>
                </a:cubicBezTo>
                <a:cubicBezTo>
                  <a:pt x="64" y="171"/>
                  <a:pt x="46" y="161"/>
                  <a:pt x="28" y="161"/>
                </a:cubicBezTo>
                <a:cubicBezTo>
                  <a:pt x="10" y="143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37" y="9"/>
                  <a:pt x="46" y="18"/>
                </a:cubicBezTo>
                <a:cubicBezTo>
                  <a:pt x="46" y="27"/>
                  <a:pt x="64" y="27"/>
                  <a:pt x="100" y="36"/>
                </a:cubicBezTo>
                <a:cubicBezTo>
                  <a:pt x="136" y="45"/>
                  <a:pt x="181" y="54"/>
                  <a:pt x="236" y="54"/>
                </a:cubicBezTo>
                <a:cubicBezTo>
                  <a:pt x="245" y="54"/>
                  <a:pt x="253" y="54"/>
                  <a:pt x="263" y="54"/>
                </a:cubicBezTo>
                <a:cubicBezTo>
                  <a:pt x="317" y="54"/>
                  <a:pt x="362" y="45"/>
                  <a:pt x="398" y="36"/>
                </a:cubicBezTo>
                <a:cubicBezTo>
                  <a:pt x="444" y="27"/>
                  <a:pt x="453" y="27"/>
                  <a:pt x="461" y="18"/>
                </a:cubicBezTo>
                <a:cubicBezTo>
                  <a:pt x="461" y="9"/>
                  <a:pt x="470" y="0"/>
                  <a:pt x="480" y="0"/>
                </a:cubicBezTo>
                <a:lnTo>
                  <a:pt x="480" y="0"/>
                </a:lnTo>
                <a:cubicBezTo>
                  <a:pt x="489" y="0"/>
                  <a:pt x="507" y="9"/>
                  <a:pt x="507" y="27"/>
                </a:cubicBezTo>
                <a:lnTo>
                  <a:pt x="507" y="27"/>
                </a:lnTo>
                <a:lnTo>
                  <a:pt x="507" y="27"/>
                </a:lnTo>
                <a:lnTo>
                  <a:pt x="507" y="27"/>
                </a:lnTo>
                <a:cubicBezTo>
                  <a:pt x="498" y="117"/>
                  <a:pt x="498" y="117"/>
                  <a:pt x="498" y="117"/>
                </a:cubicBezTo>
                <a:cubicBezTo>
                  <a:pt x="498" y="152"/>
                  <a:pt x="453" y="171"/>
                  <a:pt x="416" y="171"/>
                </a:cubicBezTo>
                <a:cubicBezTo>
                  <a:pt x="371" y="179"/>
                  <a:pt x="317" y="188"/>
                  <a:pt x="253" y="188"/>
                </a:cubicBezTo>
                <a:close/>
                <a:moveTo>
                  <a:pt x="46" y="117"/>
                </a:moveTo>
                <a:lnTo>
                  <a:pt x="46" y="117"/>
                </a:lnTo>
                <a:cubicBezTo>
                  <a:pt x="46" y="117"/>
                  <a:pt x="64" y="126"/>
                  <a:pt x="109" y="135"/>
                </a:cubicBezTo>
                <a:cubicBezTo>
                  <a:pt x="145" y="143"/>
                  <a:pt x="199" y="143"/>
                  <a:pt x="253" y="143"/>
                </a:cubicBezTo>
                <a:cubicBezTo>
                  <a:pt x="299" y="143"/>
                  <a:pt x="353" y="143"/>
                  <a:pt x="398" y="135"/>
                </a:cubicBezTo>
                <a:cubicBezTo>
                  <a:pt x="434" y="126"/>
                  <a:pt x="453" y="117"/>
                  <a:pt x="461" y="117"/>
                </a:cubicBezTo>
                <a:cubicBezTo>
                  <a:pt x="461" y="72"/>
                  <a:pt x="461" y="72"/>
                  <a:pt x="461" y="72"/>
                </a:cubicBezTo>
                <a:cubicBezTo>
                  <a:pt x="444" y="72"/>
                  <a:pt x="434" y="81"/>
                  <a:pt x="425" y="81"/>
                </a:cubicBezTo>
                <a:cubicBezTo>
                  <a:pt x="380" y="90"/>
                  <a:pt x="326" y="90"/>
                  <a:pt x="272" y="99"/>
                </a:cubicBezTo>
                <a:cubicBezTo>
                  <a:pt x="253" y="99"/>
                  <a:pt x="245" y="99"/>
                  <a:pt x="236" y="99"/>
                </a:cubicBezTo>
                <a:cubicBezTo>
                  <a:pt x="172" y="90"/>
                  <a:pt x="118" y="90"/>
                  <a:pt x="82" y="81"/>
                </a:cubicBezTo>
                <a:cubicBezTo>
                  <a:pt x="64" y="81"/>
                  <a:pt x="55" y="72"/>
                  <a:pt x="46" y="72"/>
                </a:cubicBezTo>
                <a:lnTo>
                  <a:pt x="46" y="117"/>
                </a:lnTo>
                <a:close/>
                <a:moveTo>
                  <a:pt x="461" y="117"/>
                </a:moveTo>
                <a:lnTo>
                  <a:pt x="461" y="117"/>
                </a:lnTo>
                <a:close/>
                <a:moveTo>
                  <a:pt x="46" y="27"/>
                </a:moveTo>
                <a:lnTo>
                  <a:pt x="4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356">
            <a:extLst>
              <a:ext uri="{FF2B5EF4-FFF2-40B4-BE49-F238E27FC236}">
                <a16:creationId xmlns:a16="http://schemas.microsoft.com/office/drawing/2014/main" id="{B484E48F-60F2-3A48-A721-D711822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304" y="6871354"/>
            <a:ext cx="558926" cy="212691"/>
          </a:xfrm>
          <a:custGeom>
            <a:avLst/>
            <a:gdLst>
              <a:gd name="T0" fmla="*/ 253 w 498"/>
              <a:gd name="T1" fmla="*/ 190 h 191"/>
              <a:gd name="T2" fmla="*/ 253 w 498"/>
              <a:gd name="T3" fmla="*/ 190 h 191"/>
              <a:gd name="T4" fmla="*/ 81 w 498"/>
              <a:gd name="T5" fmla="*/ 172 h 191"/>
              <a:gd name="T6" fmla="*/ 27 w 498"/>
              <a:gd name="T7" fmla="*/ 154 h 191"/>
              <a:gd name="T8" fmla="*/ 0 w 498"/>
              <a:gd name="T9" fmla="*/ 118 h 191"/>
              <a:gd name="T10" fmla="*/ 0 w 498"/>
              <a:gd name="T11" fmla="*/ 27 h 191"/>
              <a:gd name="T12" fmla="*/ 18 w 498"/>
              <a:gd name="T13" fmla="*/ 0 h 191"/>
              <a:gd name="T14" fmla="*/ 18 w 498"/>
              <a:gd name="T15" fmla="*/ 0 h 191"/>
              <a:gd name="T16" fmla="*/ 45 w 498"/>
              <a:gd name="T17" fmla="*/ 18 h 191"/>
              <a:gd name="T18" fmla="*/ 99 w 498"/>
              <a:gd name="T19" fmla="*/ 36 h 191"/>
              <a:gd name="T20" fmla="*/ 235 w 498"/>
              <a:gd name="T21" fmla="*/ 55 h 191"/>
              <a:gd name="T22" fmla="*/ 262 w 498"/>
              <a:gd name="T23" fmla="*/ 55 h 191"/>
              <a:gd name="T24" fmla="*/ 398 w 498"/>
              <a:gd name="T25" fmla="*/ 36 h 191"/>
              <a:gd name="T26" fmla="*/ 461 w 498"/>
              <a:gd name="T27" fmla="*/ 18 h 191"/>
              <a:gd name="T28" fmla="*/ 479 w 498"/>
              <a:gd name="T29" fmla="*/ 0 h 191"/>
              <a:gd name="T30" fmla="*/ 479 w 498"/>
              <a:gd name="T31" fmla="*/ 0 h 191"/>
              <a:gd name="T32" fmla="*/ 497 w 498"/>
              <a:gd name="T33" fmla="*/ 27 h 191"/>
              <a:gd name="T34" fmla="*/ 497 w 498"/>
              <a:gd name="T35" fmla="*/ 27 h 191"/>
              <a:gd name="T36" fmla="*/ 497 w 498"/>
              <a:gd name="T37" fmla="*/ 27 h 191"/>
              <a:gd name="T38" fmla="*/ 497 w 498"/>
              <a:gd name="T39" fmla="*/ 27 h 191"/>
              <a:gd name="T40" fmla="*/ 497 w 498"/>
              <a:gd name="T41" fmla="*/ 118 h 191"/>
              <a:gd name="T42" fmla="*/ 416 w 498"/>
              <a:gd name="T43" fmla="*/ 172 h 191"/>
              <a:gd name="T44" fmla="*/ 253 w 498"/>
              <a:gd name="T45" fmla="*/ 190 h 191"/>
              <a:gd name="T46" fmla="*/ 45 w 498"/>
              <a:gd name="T47" fmla="*/ 118 h 191"/>
              <a:gd name="T48" fmla="*/ 45 w 498"/>
              <a:gd name="T49" fmla="*/ 118 h 191"/>
              <a:gd name="T50" fmla="*/ 108 w 498"/>
              <a:gd name="T51" fmla="*/ 136 h 191"/>
              <a:gd name="T52" fmla="*/ 253 w 498"/>
              <a:gd name="T53" fmla="*/ 145 h 191"/>
              <a:gd name="T54" fmla="*/ 389 w 498"/>
              <a:gd name="T55" fmla="*/ 136 h 191"/>
              <a:gd name="T56" fmla="*/ 452 w 498"/>
              <a:gd name="T57" fmla="*/ 118 h 191"/>
              <a:gd name="T58" fmla="*/ 452 w 498"/>
              <a:gd name="T59" fmla="*/ 73 h 191"/>
              <a:gd name="T60" fmla="*/ 425 w 498"/>
              <a:gd name="T61" fmla="*/ 82 h 191"/>
              <a:gd name="T62" fmla="*/ 262 w 498"/>
              <a:gd name="T63" fmla="*/ 91 h 191"/>
              <a:gd name="T64" fmla="*/ 235 w 498"/>
              <a:gd name="T65" fmla="*/ 91 h 191"/>
              <a:gd name="T66" fmla="*/ 81 w 498"/>
              <a:gd name="T67" fmla="*/ 82 h 191"/>
              <a:gd name="T68" fmla="*/ 45 w 498"/>
              <a:gd name="T69" fmla="*/ 73 h 191"/>
              <a:gd name="T70" fmla="*/ 45 w 498"/>
              <a:gd name="T71" fmla="*/ 118 h 191"/>
              <a:gd name="T72" fmla="*/ 452 w 498"/>
              <a:gd name="T73" fmla="*/ 118 h 191"/>
              <a:gd name="T74" fmla="*/ 452 w 498"/>
              <a:gd name="T75" fmla="*/ 118 h 191"/>
              <a:gd name="T76" fmla="*/ 45 w 498"/>
              <a:gd name="T77" fmla="*/ 27 h 191"/>
              <a:gd name="T78" fmla="*/ 45 w 498"/>
              <a:gd name="T79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8" h="191">
                <a:moveTo>
                  <a:pt x="253" y="190"/>
                </a:moveTo>
                <a:lnTo>
                  <a:pt x="253" y="190"/>
                </a:lnTo>
                <a:cubicBezTo>
                  <a:pt x="190" y="190"/>
                  <a:pt x="127" y="181"/>
                  <a:pt x="81" y="172"/>
                </a:cubicBezTo>
                <a:cubicBezTo>
                  <a:pt x="63" y="172"/>
                  <a:pt x="45" y="163"/>
                  <a:pt x="27" y="154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5" y="46"/>
                  <a:pt x="181" y="46"/>
                  <a:pt x="235" y="55"/>
                </a:cubicBezTo>
                <a:cubicBezTo>
                  <a:pt x="244" y="55"/>
                  <a:pt x="253" y="55"/>
                  <a:pt x="262" y="55"/>
                </a:cubicBezTo>
                <a:cubicBezTo>
                  <a:pt x="316" y="46"/>
                  <a:pt x="361" y="46"/>
                  <a:pt x="398" y="36"/>
                </a:cubicBezTo>
                <a:cubicBezTo>
                  <a:pt x="443" y="27"/>
                  <a:pt x="452" y="18"/>
                  <a:pt x="461" y="18"/>
                </a:cubicBezTo>
                <a:cubicBezTo>
                  <a:pt x="461" y="9"/>
                  <a:pt x="470" y="0"/>
                  <a:pt x="479" y="0"/>
                </a:cubicBezTo>
                <a:lnTo>
                  <a:pt x="479" y="0"/>
                </a:lnTo>
                <a:cubicBezTo>
                  <a:pt x="488" y="0"/>
                  <a:pt x="497" y="9"/>
                  <a:pt x="497" y="27"/>
                </a:cubicBezTo>
                <a:lnTo>
                  <a:pt x="497" y="27"/>
                </a:lnTo>
                <a:lnTo>
                  <a:pt x="497" y="27"/>
                </a:lnTo>
                <a:lnTo>
                  <a:pt x="497" y="27"/>
                </a:lnTo>
                <a:cubicBezTo>
                  <a:pt x="497" y="118"/>
                  <a:pt x="497" y="118"/>
                  <a:pt x="497" y="118"/>
                </a:cubicBezTo>
                <a:cubicBezTo>
                  <a:pt x="497" y="154"/>
                  <a:pt x="452" y="172"/>
                  <a:pt x="416" y="172"/>
                </a:cubicBezTo>
                <a:cubicBezTo>
                  <a:pt x="371" y="181"/>
                  <a:pt x="307" y="190"/>
                  <a:pt x="253" y="190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45" y="118"/>
                  <a:pt x="63" y="127"/>
                  <a:pt x="108" y="136"/>
                </a:cubicBezTo>
                <a:cubicBezTo>
                  <a:pt x="144" y="145"/>
                  <a:pt x="199" y="145"/>
                  <a:pt x="253" y="145"/>
                </a:cubicBezTo>
                <a:cubicBezTo>
                  <a:pt x="298" y="145"/>
                  <a:pt x="352" y="145"/>
                  <a:pt x="389" y="136"/>
                </a:cubicBezTo>
                <a:cubicBezTo>
                  <a:pt x="434" y="127"/>
                  <a:pt x="452" y="118"/>
                  <a:pt x="452" y="118"/>
                </a:cubicBezTo>
                <a:cubicBezTo>
                  <a:pt x="452" y="73"/>
                  <a:pt x="452" y="73"/>
                  <a:pt x="452" y="73"/>
                </a:cubicBezTo>
                <a:cubicBezTo>
                  <a:pt x="443" y="73"/>
                  <a:pt x="434" y="82"/>
                  <a:pt x="425" y="82"/>
                </a:cubicBezTo>
                <a:cubicBezTo>
                  <a:pt x="380" y="91"/>
                  <a:pt x="325" y="91"/>
                  <a:pt x="262" y="91"/>
                </a:cubicBezTo>
                <a:cubicBezTo>
                  <a:pt x="253" y="91"/>
                  <a:pt x="244" y="91"/>
                  <a:pt x="235" y="91"/>
                </a:cubicBezTo>
                <a:cubicBezTo>
                  <a:pt x="172" y="91"/>
                  <a:pt x="118" y="91"/>
                  <a:pt x="81" y="82"/>
                </a:cubicBezTo>
                <a:cubicBezTo>
                  <a:pt x="63" y="73"/>
                  <a:pt x="54" y="73"/>
                  <a:pt x="45" y="73"/>
                </a:cubicBezTo>
                <a:lnTo>
                  <a:pt x="45" y="118"/>
                </a:lnTo>
                <a:close/>
                <a:moveTo>
                  <a:pt x="452" y="118"/>
                </a:moveTo>
                <a:lnTo>
                  <a:pt x="452" y="118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357">
            <a:extLst>
              <a:ext uri="{FF2B5EF4-FFF2-40B4-BE49-F238E27FC236}">
                <a16:creationId xmlns:a16="http://schemas.microsoft.com/office/drawing/2014/main" id="{680DF468-665A-E64A-B76F-EC7DBC5B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304" y="6767484"/>
            <a:ext cx="558926" cy="202795"/>
          </a:xfrm>
          <a:custGeom>
            <a:avLst/>
            <a:gdLst>
              <a:gd name="T0" fmla="*/ 253 w 498"/>
              <a:gd name="T1" fmla="*/ 181 h 182"/>
              <a:gd name="T2" fmla="*/ 253 w 498"/>
              <a:gd name="T3" fmla="*/ 181 h 182"/>
              <a:gd name="T4" fmla="*/ 81 w 498"/>
              <a:gd name="T5" fmla="*/ 172 h 182"/>
              <a:gd name="T6" fmla="*/ 27 w 498"/>
              <a:gd name="T7" fmla="*/ 154 h 182"/>
              <a:gd name="T8" fmla="*/ 0 w 498"/>
              <a:gd name="T9" fmla="*/ 117 h 182"/>
              <a:gd name="T10" fmla="*/ 0 w 498"/>
              <a:gd name="T11" fmla="*/ 18 h 182"/>
              <a:gd name="T12" fmla="*/ 18 w 498"/>
              <a:gd name="T13" fmla="*/ 0 h 182"/>
              <a:gd name="T14" fmla="*/ 18 w 498"/>
              <a:gd name="T15" fmla="*/ 0 h 182"/>
              <a:gd name="T16" fmla="*/ 45 w 498"/>
              <a:gd name="T17" fmla="*/ 18 h 182"/>
              <a:gd name="T18" fmla="*/ 99 w 498"/>
              <a:gd name="T19" fmla="*/ 36 h 182"/>
              <a:gd name="T20" fmla="*/ 235 w 498"/>
              <a:gd name="T21" fmla="*/ 45 h 182"/>
              <a:gd name="T22" fmla="*/ 262 w 498"/>
              <a:gd name="T23" fmla="*/ 45 h 182"/>
              <a:gd name="T24" fmla="*/ 398 w 498"/>
              <a:gd name="T25" fmla="*/ 36 h 182"/>
              <a:gd name="T26" fmla="*/ 461 w 498"/>
              <a:gd name="T27" fmla="*/ 18 h 182"/>
              <a:gd name="T28" fmla="*/ 479 w 498"/>
              <a:gd name="T29" fmla="*/ 0 h 182"/>
              <a:gd name="T30" fmla="*/ 479 w 498"/>
              <a:gd name="T31" fmla="*/ 0 h 182"/>
              <a:gd name="T32" fmla="*/ 497 w 498"/>
              <a:gd name="T33" fmla="*/ 18 h 182"/>
              <a:gd name="T34" fmla="*/ 497 w 498"/>
              <a:gd name="T35" fmla="*/ 18 h 182"/>
              <a:gd name="T36" fmla="*/ 497 w 498"/>
              <a:gd name="T37" fmla="*/ 18 h 182"/>
              <a:gd name="T38" fmla="*/ 497 w 498"/>
              <a:gd name="T39" fmla="*/ 18 h 182"/>
              <a:gd name="T40" fmla="*/ 497 w 498"/>
              <a:gd name="T41" fmla="*/ 117 h 182"/>
              <a:gd name="T42" fmla="*/ 416 w 498"/>
              <a:gd name="T43" fmla="*/ 172 h 182"/>
              <a:gd name="T44" fmla="*/ 253 w 498"/>
              <a:gd name="T45" fmla="*/ 181 h 182"/>
              <a:gd name="T46" fmla="*/ 45 w 498"/>
              <a:gd name="T47" fmla="*/ 108 h 182"/>
              <a:gd name="T48" fmla="*/ 45 w 498"/>
              <a:gd name="T49" fmla="*/ 108 h 182"/>
              <a:gd name="T50" fmla="*/ 108 w 498"/>
              <a:gd name="T51" fmla="*/ 126 h 182"/>
              <a:gd name="T52" fmla="*/ 253 w 498"/>
              <a:gd name="T53" fmla="*/ 145 h 182"/>
              <a:gd name="T54" fmla="*/ 389 w 498"/>
              <a:gd name="T55" fmla="*/ 126 h 182"/>
              <a:gd name="T56" fmla="*/ 452 w 498"/>
              <a:gd name="T57" fmla="*/ 108 h 182"/>
              <a:gd name="T58" fmla="*/ 452 w 498"/>
              <a:gd name="T59" fmla="*/ 63 h 182"/>
              <a:gd name="T60" fmla="*/ 425 w 498"/>
              <a:gd name="T61" fmla="*/ 72 h 182"/>
              <a:gd name="T62" fmla="*/ 262 w 498"/>
              <a:gd name="T63" fmla="*/ 90 h 182"/>
              <a:gd name="T64" fmla="*/ 235 w 498"/>
              <a:gd name="T65" fmla="*/ 90 h 182"/>
              <a:gd name="T66" fmla="*/ 81 w 498"/>
              <a:gd name="T67" fmla="*/ 72 h 182"/>
              <a:gd name="T68" fmla="*/ 45 w 498"/>
              <a:gd name="T69" fmla="*/ 63 h 182"/>
              <a:gd name="T70" fmla="*/ 45 w 498"/>
              <a:gd name="T71" fmla="*/ 108 h 182"/>
              <a:gd name="T72" fmla="*/ 452 w 498"/>
              <a:gd name="T73" fmla="*/ 117 h 182"/>
              <a:gd name="T74" fmla="*/ 452 w 498"/>
              <a:gd name="T75" fmla="*/ 117 h 182"/>
              <a:gd name="T76" fmla="*/ 45 w 498"/>
              <a:gd name="T77" fmla="*/ 18 h 182"/>
              <a:gd name="T78" fmla="*/ 45 w 498"/>
              <a:gd name="T79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8" h="182">
                <a:moveTo>
                  <a:pt x="253" y="181"/>
                </a:moveTo>
                <a:lnTo>
                  <a:pt x="253" y="181"/>
                </a:lnTo>
                <a:cubicBezTo>
                  <a:pt x="190" y="181"/>
                  <a:pt x="127" y="181"/>
                  <a:pt x="81" y="172"/>
                </a:cubicBezTo>
                <a:cubicBezTo>
                  <a:pt x="63" y="163"/>
                  <a:pt x="45" y="163"/>
                  <a:pt x="27" y="154"/>
                </a:cubicBezTo>
                <a:cubicBezTo>
                  <a:pt x="9" y="14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5" y="36"/>
                  <a:pt x="181" y="45"/>
                  <a:pt x="235" y="45"/>
                </a:cubicBezTo>
                <a:cubicBezTo>
                  <a:pt x="244" y="45"/>
                  <a:pt x="253" y="45"/>
                  <a:pt x="262" y="45"/>
                </a:cubicBezTo>
                <a:cubicBezTo>
                  <a:pt x="316" y="45"/>
                  <a:pt x="361" y="36"/>
                  <a:pt x="398" y="36"/>
                </a:cubicBezTo>
                <a:cubicBezTo>
                  <a:pt x="443" y="27"/>
                  <a:pt x="452" y="18"/>
                  <a:pt x="461" y="18"/>
                </a:cubicBezTo>
                <a:cubicBezTo>
                  <a:pt x="461" y="9"/>
                  <a:pt x="470" y="0"/>
                  <a:pt x="479" y="0"/>
                </a:cubicBezTo>
                <a:lnTo>
                  <a:pt x="479" y="0"/>
                </a:lnTo>
                <a:cubicBezTo>
                  <a:pt x="488" y="0"/>
                  <a:pt x="497" y="9"/>
                  <a:pt x="497" y="18"/>
                </a:cubicBezTo>
                <a:lnTo>
                  <a:pt x="497" y="18"/>
                </a:lnTo>
                <a:lnTo>
                  <a:pt x="497" y="18"/>
                </a:lnTo>
                <a:lnTo>
                  <a:pt x="497" y="18"/>
                </a:lnTo>
                <a:cubicBezTo>
                  <a:pt x="497" y="117"/>
                  <a:pt x="497" y="117"/>
                  <a:pt x="497" y="117"/>
                </a:cubicBezTo>
                <a:cubicBezTo>
                  <a:pt x="497" y="154"/>
                  <a:pt x="452" y="163"/>
                  <a:pt x="416" y="172"/>
                </a:cubicBezTo>
                <a:cubicBezTo>
                  <a:pt x="371" y="181"/>
                  <a:pt x="307" y="181"/>
                  <a:pt x="253" y="181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17"/>
                  <a:pt x="63" y="117"/>
                  <a:pt x="108" y="126"/>
                </a:cubicBezTo>
                <a:cubicBezTo>
                  <a:pt x="144" y="136"/>
                  <a:pt x="199" y="145"/>
                  <a:pt x="253" y="145"/>
                </a:cubicBezTo>
                <a:cubicBezTo>
                  <a:pt x="298" y="145"/>
                  <a:pt x="352" y="136"/>
                  <a:pt x="389" y="126"/>
                </a:cubicBezTo>
                <a:cubicBezTo>
                  <a:pt x="434" y="117"/>
                  <a:pt x="452" y="117"/>
                  <a:pt x="452" y="108"/>
                </a:cubicBezTo>
                <a:cubicBezTo>
                  <a:pt x="452" y="63"/>
                  <a:pt x="452" y="63"/>
                  <a:pt x="452" y="63"/>
                </a:cubicBezTo>
                <a:cubicBezTo>
                  <a:pt x="443" y="72"/>
                  <a:pt x="434" y="72"/>
                  <a:pt x="425" y="72"/>
                </a:cubicBezTo>
                <a:cubicBezTo>
                  <a:pt x="380" y="81"/>
                  <a:pt x="325" y="90"/>
                  <a:pt x="262" y="90"/>
                </a:cubicBezTo>
                <a:cubicBezTo>
                  <a:pt x="253" y="90"/>
                  <a:pt x="244" y="90"/>
                  <a:pt x="235" y="90"/>
                </a:cubicBezTo>
                <a:cubicBezTo>
                  <a:pt x="172" y="90"/>
                  <a:pt x="118" y="81"/>
                  <a:pt x="81" y="72"/>
                </a:cubicBezTo>
                <a:cubicBezTo>
                  <a:pt x="63" y="72"/>
                  <a:pt x="54" y="72"/>
                  <a:pt x="45" y="63"/>
                </a:cubicBezTo>
                <a:lnTo>
                  <a:pt x="45" y="108"/>
                </a:lnTo>
                <a:close/>
                <a:moveTo>
                  <a:pt x="452" y="117"/>
                </a:moveTo>
                <a:lnTo>
                  <a:pt x="452" y="11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358">
            <a:extLst>
              <a:ext uri="{FF2B5EF4-FFF2-40B4-BE49-F238E27FC236}">
                <a16:creationId xmlns:a16="http://schemas.microsoft.com/office/drawing/2014/main" id="{BEFC4CA1-AC21-7E4D-8C67-FCA354CB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304" y="6604256"/>
            <a:ext cx="558926" cy="163228"/>
          </a:xfrm>
          <a:custGeom>
            <a:avLst/>
            <a:gdLst>
              <a:gd name="T0" fmla="*/ 253 w 498"/>
              <a:gd name="T1" fmla="*/ 145 h 146"/>
              <a:gd name="T2" fmla="*/ 253 w 498"/>
              <a:gd name="T3" fmla="*/ 145 h 146"/>
              <a:gd name="T4" fmla="*/ 235 w 498"/>
              <a:gd name="T5" fmla="*/ 145 h 146"/>
              <a:gd name="T6" fmla="*/ 81 w 498"/>
              <a:gd name="T7" fmla="*/ 127 h 146"/>
              <a:gd name="T8" fmla="*/ 0 w 498"/>
              <a:gd name="T9" fmla="*/ 73 h 146"/>
              <a:gd name="T10" fmla="*/ 81 w 498"/>
              <a:gd name="T11" fmla="*/ 18 h 146"/>
              <a:gd name="T12" fmla="*/ 253 w 498"/>
              <a:gd name="T13" fmla="*/ 0 h 146"/>
              <a:gd name="T14" fmla="*/ 416 w 498"/>
              <a:gd name="T15" fmla="*/ 18 h 146"/>
              <a:gd name="T16" fmla="*/ 470 w 498"/>
              <a:gd name="T17" fmla="*/ 36 h 146"/>
              <a:gd name="T18" fmla="*/ 497 w 498"/>
              <a:gd name="T19" fmla="*/ 73 h 146"/>
              <a:gd name="T20" fmla="*/ 425 w 498"/>
              <a:gd name="T21" fmla="*/ 127 h 146"/>
              <a:gd name="T22" fmla="*/ 262 w 498"/>
              <a:gd name="T23" fmla="*/ 145 h 146"/>
              <a:gd name="T24" fmla="*/ 253 w 498"/>
              <a:gd name="T25" fmla="*/ 145 h 146"/>
              <a:gd name="T26" fmla="*/ 54 w 498"/>
              <a:gd name="T27" fmla="*/ 73 h 146"/>
              <a:gd name="T28" fmla="*/ 54 w 498"/>
              <a:gd name="T29" fmla="*/ 73 h 146"/>
              <a:gd name="T30" fmla="*/ 99 w 498"/>
              <a:gd name="T31" fmla="*/ 82 h 146"/>
              <a:gd name="T32" fmla="*/ 235 w 498"/>
              <a:gd name="T33" fmla="*/ 100 h 146"/>
              <a:gd name="T34" fmla="*/ 262 w 498"/>
              <a:gd name="T35" fmla="*/ 100 h 146"/>
              <a:gd name="T36" fmla="*/ 398 w 498"/>
              <a:gd name="T37" fmla="*/ 82 h 146"/>
              <a:gd name="T38" fmla="*/ 443 w 498"/>
              <a:gd name="T39" fmla="*/ 73 h 146"/>
              <a:gd name="T40" fmla="*/ 389 w 498"/>
              <a:gd name="T41" fmla="*/ 54 h 146"/>
              <a:gd name="T42" fmla="*/ 253 w 498"/>
              <a:gd name="T43" fmla="*/ 45 h 146"/>
              <a:gd name="T44" fmla="*/ 108 w 498"/>
              <a:gd name="T45" fmla="*/ 54 h 146"/>
              <a:gd name="T46" fmla="*/ 54 w 498"/>
              <a:gd name="T47" fmla="*/ 73 h 146"/>
              <a:gd name="T48" fmla="*/ 461 w 498"/>
              <a:gd name="T49" fmla="*/ 82 h 146"/>
              <a:gd name="T50" fmla="*/ 461 w 498"/>
              <a:gd name="T51" fmla="*/ 8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8" h="146">
                <a:moveTo>
                  <a:pt x="253" y="145"/>
                </a:moveTo>
                <a:lnTo>
                  <a:pt x="253" y="145"/>
                </a:lnTo>
                <a:cubicBezTo>
                  <a:pt x="244" y="145"/>
                  <a:pt x="235" y="145"/>
                  <a:pt x="235" y="145"/>
                </a:cubicBezTo>
                <a:cubicBezTo>
                  <a:pt x="172" y="136"/>
                  <a:pt x="118" y="136"/>
                  <a:pt x="81" y="127"/>
                </a:cubicBezTo>
                <a:cubicBezTo>
                  <a:pt x="45" y="118"/>
                  <a:pt x="0" y="100"/>
                  <a:pt x="0" y="73"/>
                </a:cubicBezTo>
                <a:cubicBezTo>
                  <a:pt x="0" y="36"/>
                  <a:pt x="45" y="28"/>
                  <a:pt x="81" y="18"/>
                </a:cubicBezTo>
                <a:cubicBezTo>
                  <a:pt x="127" y="9"/>
                  <a:pt x="190" y="0"/>
                  <a:pt x="253" y="0"/>
                </a:cubicBezTo>
                <a:cubicBezTo>
                  <a:pt x="316" y="0"/>
                  <a:pt x="371" y="9"/>
                  <a:pt x="416" y="18"/>
                </a:cubicBezTo>
                <a:cubicBezTo>
                  <a:pt x="443" y="18"/>
                  <a:pt x="461" y="28"/>
                  <a:pt x="470" y="36"/>
                </a:cubicBezTo>
                <a:cubicBezTo>
                  <a:pt x="488" y="45"/>
                  <a:pt x="497" y="54"/>
                  <a:pt x="497" y="73"/>
                </a:cubicBezTo>
                <a:cubicBezTo>
                  <a:pt x="497" y="100"/>
                  <a:pt x="452" y="118"/>
                  <a:pt x="425" y="127"/>
                </a:cubicBezTo>
                <a:cubicBezTo>
                  <a:pt x="380" y="136"/>
                  <a:pt x="325" y="136"/>
                  <a:pt x="262" y="145"/>
                </a:cubicBezTo>
                <a:lnTo>
                  <a:pt x="253" y="145"/>
                </a:lnTo>
                <a:close/>
                <a:moveTo>
                  <a:pt x="54" y="73"/>
                </a:moveTo>
                <a:lnTo>
                  <a:pt x="54" y="73"/>
                </a:lnTo>
                <a:cubicBezTo>
                  <a:pt x="63" y="73"/>
                  <a:pt x="72" y="82"/>
                  <a:pt x="99" y="82"/>
                </a:cubicBezTo>
                <a:cubicBezTo>
                  <a:pt x="135" y="91"/>
                  <a:pt x="181" y="91"/>
                  <a:pt x="235" y="100"/>
                </a:cubicBezTo>
                <a:cubicBezTo>
                  <a:pt x="244" y="100"/>
                  <a:pt x="253" y="100"/>
                  <a:pt x="262" y="100"/>
                </a:cubicBezTo>
                <a:cubicBezTo>
                  <a:pt x="316" y="91"/>
                  <a:pt x="361" y="91"/>
                  <a:pt x="398" y="82"/>
                </a:cubicBezTo>
                <a:cubicBezTo>
                  <a:pt x="425" y="82"/>
                  <a:pt x="434" y="73"/>
                  <a:pt x="443" y="73"/>
                </a:cubicBezTo>
                <a:cubicBezTo>
                  <a:pt x="434" y="64"/>
                  <a:pt x="425" y="64"/>
                  <a:pt x="389" y="54"/>
                </a:cubicBezTo>
                <a:cubicBezTo>
                  <a:pt x="352" y="45"/>
                  <a:pt x="298" y="45"/>
                  <a:pt x="253" y="45"/>
                </a:cubicBezTo>
                <a:cubicBezTo>
                  <a:pt x="199" y="45"/>
                  <a:pt x="144" y="45"/>
                  <a:pt x="108" y="54"/>
                </a:cubicBezTo>
                <a:cubicBezTo>
                  <a:pt x="81" y="64"/>
                  <a:pt x="63" y="64"/>
                  <a:pt x="54" y="73"/>
                </a:cubicBezTo>
                <a:close/>
                <a:moveTo>
                  <a:pt x="461" y="82"/>
                </a:moveTo>
                <a:lnTo>
                  <a:pt x="461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59">
            <a:extLst>
              <a:ext uri="{FF2B5EF4-FFF2-40B4-BE49-F238E27FC236}">
                <a16:creationId xmlns:a16="http://schemas.microsoft.com/office/drawing/2014/main" id="{C562FF44-67A6-FB45-B4A6-B309149C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304" y="6653719"/>
            <a:ext cx="558926" cy="212691"/>
          </a:xfrm>
          <a:custGeom>
            <a:avLst/>
            <a:gdLst>
              <a:gd name="T0" fmla="*/ 253 w 498"/>
              <a:gd name="T1" fmla="*/ 190 h 191"/>
              <a:gd name="T2" fmla="*/ 253 w 498"/>
              <a:gd name="T3" fmla="*/ 190 h 191"/>
              <a:gd name="T4" fmla="*/ 81 w 498"/>
              <a:gd name="T5" fmla="*/ 172 h 191"/>
              <a:gd name="T6" fmla="*/ 27 w 498"/>
              <a:gd name="T7" fmla="*/ 163 h 191"/>
              <a:gd name="T8" fmla="*/ 0 w 498"/>
              <a:gd name="T9" fmla="*/ 118 h 191"/>
              <a:gd name="T10" fmla="*/ 0 w 498"/>
              <a:gd name="T11" fmla="*/ 28 h 191"/>
              <a:gd name="T12" fmla="*/ 18 w 498"/>
              <a:gd name="T13" fmla="*/ 0 h 191"/>
              <a:gd name="T14" fmla="*/ 18 w 498"/>
              <a:gd name="T15" fmla="*/ 0 h 191"/>
              <a:gd name="T16" fmla="*/ 45 w 498"/>
              <a:gd name="T17" fmla="*/ 19 h 191"/>
              <a:gd name="T18" fmla="*/ 99 w 498"/>
              <a:gd name="T19" fmla="*/ 37 h 191"/>
              <a:gd name="T20" fmla="*/ 235 w 498"/>
              <a:gd name="T21" fmla="*/ 55 h 191"/>
              <a:gd name="T22" fmla="*/ 262 w 498"/>
              <a:gd name="T23" fmla="*/ 55 h 191"/>
              <a:gd name="T24" fmla="*/ 398 w 498"/>
              <a:gd name="T25" fmla="*/ 37 h 191"/>
              <a:gd name="T26" fmla="*/ 461 w 498"/>
              <a:gd name="T27" fmla="*/ 19 h 191"/>
              <a:gd name="T28" fmla="*/ 479 w 498"/>
              <a:gd name="T29" fmla="*/ 0 h 191"/>
              <a:gd name="T30" fmla="*/ 479 w 498"/>
              <a:gd name="T31" fmla="*/ 0 h 191"/>
              <a:gd name="T32" fmla="*/ 497 w 498"/>
              <a:gd name="T33" fmla="*/ 28 h 191"/>
              <a:gd name="T34" fmla="*/ 497 w 498"/>
              <a:gd name="T35" fmla="*/ 28 h 191"/>
              <a:gd name="T36" fmla="*/ 497 w 498"/>
              <a:gd name="T37" fmla="*/ 28 h 191"/>
              <a:gd name="T38" fmla="*/ 497 w 498"/>
              <a:gd name="T39" fmla="*/ 28 h 191"/>
              <a:gd name="T40" fmla="*/ 497 w 498"/>
              <a:gd name="T41" fmla="*/ 118 h 191"/>
              <a:gd name="T42" fmla="*/ 416 w 498"/>
              <a:gd name="T43" fmla="*/ 172 h 191"/>
              <a:gd name="T44" fmla="*/ 253 w 498"/>
              <a:gd name="T45" fmla="*/ 190 h 191"/>
              <a:gd name="T46" fmla="*/ 45 w 498"/>
              <a:gd name="T47" fmla="*/ 118 h 191"/>
              <a:gd name="T48" fmla="*/ 45 w 498"/>
              <a:gd name="T49" fmla="*/ 118 h 191"/>
              <a:gd name="T50" fmla="*/ 108 w 498"/>
              <a:gd name="T51" fmla="*/ 136 h 191"/>
              <a:gd name="T52" fmla="*/ 253 w 498"/>
              <a:gd name="T53" fmla="*/ 145 h 191"/>
              <a:gd name="T54" fmla="*/ 389 w 498"/>
              <a:gd name="T55" fmla="*/ 136 h 191"/>
              <a:gd name="T56" fmla="*/ 452 w 498"/>
              <a:gd name="T57" fmla="*/ 118 h 191"/>
              <a:gd name="T58" fmla="*/ 452 w 498"/>
              <a:gd name="T59" fmla="*/ 73 h 191"/>
              <a:gd name="T60" fmla="*/ 425 w 498"/>
              <a:gd name="T61" fmla="*/ 82 h 191"/>
              <a:gd name="T62" fmla="*/ 262 w 498"/>
              <a:gd name="T63" fmla="*/ 100 h 191"/>
              <a:gd name="T64" fmla="*/ 235 w 498"/>
              <a:gd name="T65" fmla="*/ 100 h 191"/>
              <a:gd name="T66" fmla="*/ 81 w 498"/>
              <a:gd name="T67" fmla="*/ 82 h 191"/>
              <a:gd name="T68" fmla="*/ 45 w 498"/>
              <a:gd name="T69" fmla="*/ 73 h 191"/>
              <a:gd name="T70" fmla="*/ 45 w 498"/>
              <a:gd name="T71" fmla="*/ 118 h 191"/>
              <a:gd name="T72" fmla="*/ 452 w 498"/>
              <a:gd name="T73" fmla="*/ 118 h 191"/>
              <a:gd name="T74" fmla="*/ 452 w 498"/>
              <a:gd name="T75" fmla="*/ 118 h 191"/>
              <a:gd name="T76" fmla="*/ 45 w 498"/>
              <a:gd name="T77" fmla="*/ 28 h 191"/>
              <a:gd name="T78" fmla="*/ 45 w 498"/>
              <a:gd name="T79" fmla="*/ 2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8" h="191">
                <a:moveTo>
                  <a:pt x="253" y="190"/>
                </a:moveTo>
                <a:lnTo>
                  <a:pt x="253" y="190"/>
                </a:lnTo>
                <a:cubicBezTo>
                  <a:pt x="190" y="190"/>
                  <a:pt x="127" y="181"/>
                  <a:pt x="81" y="172"/>
                </a:cubicBezTo>
                <a:cubicBezTo>
                  <a:pt x="63" y="172"/>
                  <a:pt x="45" y="163"/>
                  <a:pt x="27" y="163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45" y="19"/>
                </a:cubicBezTo>
                <a:cubicBezTo>
                  <a:pt x="45" y="28"/>
                  <a:pt x="63" y="28"/>
                  <a:pt x="99" y="37"/>
                </a:cubicBezTo>
                <a:cubicBezTo>
                  <a:pt x="135" y="46"/>
                  <a:pt x="181" y="46"/>
                  <a:pt x="235" y="55"/>
                </a:cubicBezTo>
                <a:cubicBezTo>
                  <a:pt x="244" y="55"/>
                  <a:pt x="253" y="55"/>
                  <a:pt x="262" y="55"/>
                </a:cubicBezTo>
                <a:cubicBezTo>
                  <a:pt x="316" y="46"/>
                  <a:pt x="361" y="46"/>
                  <a:pt x="398" y="37"/>
                </a:cubicBezTo>
                <a:cubicBezTo>
                  <a:pt x="443" y="28"/>
                  <a:pt x="452" y="28"/>
                  <a:pt x="461" y="19"/>
                </a:cubicBezTo>
                <a:cubicBezTo>
                  <a:pt x="461" y="9"/>
                  <a:pt x="470" y="0"/>
                  <a:pt x="479" y="0"/>
                </a:cubicBezTo>
                <a:lnTo>
                  <a:pt x="479" y="0"/>
                </a:lnTo>
                <a:cubicBezTo>
                  <a:pt x="488" y="0"/>
                  <a:pt x="497" y="9"/>
                  <a:pt x="497" y="28"/>
                </a:cubicBezTo>
                <a:lnTo>
                  <a:pt x="497" y="28"/>
                </a:lnTo>
                <a:lnTo>
                  <a:pt x="497" y="28"/>
                </a:lnTo>
                <a:lnTo>
                  <a:pt x="497" y="28"/>
                </a:lnTo>
                <a:cubicBezTo>
                  <a:pt x="497" y="118"/>
                  <a:pt x="497" y="118"/>
                  <a:pt x="497" y="118"/>
                </a:cubicBezTo>
                <a:cubicBezTo>
                  <a:pt x="497" y="154"/>
                  <a:pt x="452" y="172"/>
                  <a:pt x="416" y="172"/>
                </a:cubicBezTo>
                <a:cubicBezTo>
                  <a:pt x="371" y="181"/>
                  <a:pt x="307" y="190"/>
                  <a:pt x="253" y="190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45" y="118"/>
                  <a:pt x="63" y="127"/>
                  <a:pt x="108" y="136"/>
                </a:cubicBezTo>
                <a:cubicBezTo>
                  <a:pt x="144" y="145"/>
                  <a:pt x="199" y="145"/>
                  <a:pt x="253" y="145"/>
                </a:cubicBezTo>
                <a:cubicBezTo>
                  <a:pt x="298" y="145"/>
                  <a:pt x="352" y="145"/>
                  <a:pt x="389" y="136"/>
                </a:cubicBezTo>
                <a:cubicBezTo>
                  <a:pt x="434" y="127"/>
                  <a:pt x="452" y="118"/>
                  <a:pt x="452" y="118"/>
                </a:cubicBezTo>
                <a:cubicBezTo>
                  <a:pt x="452" y="73"/>
                  <a:pt x="452" y="73"/>
                  <a:pt x="452" y="73"/>
                </a:cubicBezTo>
                <a:cubicBezTo>
                  <a:pt x="443" y="73"/>
                  <a:pt x="434" y="82"/>
                  <a:pt x="425" y="82"/>
                </a:cubicBezTo>
                <a:cubicBezTo>
                  <a:pt x="380" y="91"/>
                  <a:pt x="325" y="91"/>
                  <a:pt x="262" y="100"/>
                </a:cubicBezTo>
                <a:cubicBezTo>
                  <a:pt x="253" y="100"/>
                  <a:pt x="244" y="100"/>
                  <a:pt x="235" y="100"/>
                </a:cubicBezTo>
                <a:cubicBezTo>
                  <a:pt x="172" y="91"/>
                  <a:pt x="118" y="91"/>
                  <a:pt x="81" y="82"/>
                </a:cubicBezTo>
                <a:cubicBezTo>
                  <a:pt x="63" y="82"/>
                  <a:pt x="54" y="73"/>
                  <a:pt x="45" y="73"/>
                </a:cubicBezTo>
                <a:lnTo>
                  <a:pt x="45" y="118"/>
                </a:lnTo>
                <a:close/>
                <a:moveTo>
                  <a:pt x="452" y="118"/>
                </a:moveTo>
                <a:lnTo>
                  <a:pt x="452" y="118"/>
                </a:lnTo>
                <a:close/>
                <a:moveTo>
                  <a:pt x="45" y="28"/>
                </a:moveTo>
                <a:lnTo>
                  <a:pt x="4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59F279-7052-DD41-96BF-B2EA81CF1B94}"/>
              </a:ext>
            </a:extLst>
          </p:cNvPr>
          <p:cNvGrpSpPr/>
          <p:nvPr/>
        </p:nvGrpSpPr>
        <p:grpSpPr>
          <a:xfrm>
            <a:off x="18421114" y="5896351"/>
            <a:ext cx="4632666" cy="1455380"/>
            <a:chOff x="15890829" y="1216251"/>
            <a:chExt cx="4632666" cy="1455380"/>
          </a:xfrm>
        </p:grpSpPr>
        <p:sp>
          <p:nvSpPr>
            <p:cNvPr id="57" name="CuadroTexto 228">
              <a:extLst>
                <a:ext uri="{FF2B5EF4-FFF2-40B4-BE49-F238E27FC236}">
                  <a16:creationId xmlns:a16="http://schemas.microsoft.com/office/drawing/2014/main" id="{3C96E82D-E987-D94B-B029-3FF1E368743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8A0C00-C2D9-5347-BF10-101AE74F4AC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452807-AEB9-B94B-A9AA-68AFBE37A9A2}"/>
              </a:ext>
            </a:extLst>
          </p:cNvPr>
          <p:cNvGrpSpPr/>
          <p:nvPr/>
        </p:nvGrpSpPr>
        <p:grpSpPr>
          <a:xfrm>
            <a:off x="18421114" y="9188088"/>
            <a:ext cx="4632666" cy="1455380"/>
            <a:chOff x="15890829" y="1216251"/>
            <a:chExt cx="4632666" cy="1455380"/>
          </a:xfrm>
        </p:grpSpPr>
        <p:sp>
          <p:nvSpPr>
            <p:cNvPr id="60" name="CuadroTexto 228">
              <a:extLst>
                <a:ext uri="{FF2B5EF4-FFF2-40B4-BE49-F238E27FC236}">
                  <a16:creationId xmlns:a16="http://schemas.microsoft.com/office/drawing/2014/main" id="{E25A2CE8-FC4E-634B-9A34-230CD4CAC9EA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AAFBE4-F5D9-4D4C-8D64-6DCBD82B6A9F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C861E9-C9E2-4442-AB2C-98D38F3370B7}"/>
              </a:ext>
            </a:extLst>
          </p:cNvPr>
          <p:cNvGrpSpPr/>
          <p:nvPr/>
        </p:nvGrpSpPr>
        <p:grpSpPr>
          <a:xfrm flipH="1">
            <a:off x="1466090" y="5870225"/>
            <a:ext cx="4632666" cy="1455380"/>
            <a:chOff x="15890829" y="1216251"/>
            <a:chExt cx="4632666" cy="1455380"/>
          </a:xfrm>
        </p:grpSpPr>
        <p:sp>
          <p:nvSpPr>
            <p:cNvPr id="63" name="CuadroTexto 228">
              <a:extLst>
                <a:ext uri="{FF2B5EF4-FFF2-40B4-BE49-F238E27FC236}">
                  <a16:creationId xmlns:a16="http://schemas.microsoft.com/office/drawing/2014/main" id="{EEE9FF80-3A9B-2E43-82F1-856F7706165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479789-D046-6D46-AD0F-72E412C4F80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921C35-B239-0E44-91B7-C41F979B3B67}"/>
              </a:ext>
            </a:extLst>
          </p:cNvPr>
          <p:cNvGrpSpPr/>
          <p:nvPr/>
        </p:nvGrpSpPr>
        <p:grpSpPr>
          <a:xfrm flipH="1">
            <a:off x="1466090" y="9161962"/>
            <a:ext cx="4632666" cy="1455380"/>
            <a:chOff x="15890829" y="1216251"/>
            <a:chExt cx="4632666" cy="1455380"/>
          </a:xfrm>
        </p:grpSpPr>
        <p:sp>
          <p:nvSpPr>
            <p:cNvPr id="70" name="CuadroTexto 228">
              <a:extLst>
                <a:ext uri="{FF2B5EF4-FFF2-40B4-BE49-F238E27FC236}">
                  <a16:creationId xmlns:a16="http://schemas.microsoft.com/office/drawing/2014/main" id="{BE3DD5CE-B533-D541-B1D9-DAA26610E1B0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DC6D122-A462-F749-8514-1DD014233E9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BB0547E-2649-504F-8A40-C40D515686EA}"/>
              </a:ext>
            </a:extLst>
          </p:cNvPr>
          <p:cNvGrpSpPr/>
          <p:nvPr/>
        </p:nvGrpSpPr>
        <p:grpSpPr>
          <a:xfrm>
            <a:off x="2668308" y="486927"/>
            <a:ext cx="19041035" cy="2561450"/>
            <a:chOff x="2668308" y="861425"/>
            <a:chExt cx="19041035" cy="2561450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6132A1B5-49CA-B341-92B1-1B477BAE4C8C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A0E9E7F-D93B-5E43-BEF8-75CB1F484C4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>
            <a:extLst>
              <a:ext uri="{FF2B5EF4-FFF2-40B4-BE49-F238E27FC236}">
                <a16:creationId xmlns:a16="http://schemas.microsoft.com/office/drawing/2014/main" id="{6477CD39-8091-3843-81BF-60E6C7DE0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318" y="5728686"/>
            <a:ext cx="5521793" cy="4674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309E1631-4F01-494A-BEF3-70C37B6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680" y="5681930"/>
            <a:ext cx="98187" cy="98184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63" y="90"/>
                  <a:pt x="90" y="72"/>
                  <a:pt x="90" y="45"/>
                </a:cubicBezTo>
                <a:cubicBezTo>
                  <a:pt x="90" y="18"/>
                  <a:pt x="63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3">
            <a:extLst>
              <a:ext uri="{FF2B5EF4-FFF2-40B4-BE49-F238E27FC236}">
                <a16:creationId xmlns:a16="http://schemas.microsoft.com/office/drawing/2014/main" id="{3C46F585-A02E-0648-B493-A466FB09F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318" y="7472654"/>
            <a:ext cx="5521793" cy="4677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BFB2972D-4B69-3641-A28F-A32C8B564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680" y="7425899"/>
            <a:ext cx="98187" cy="98187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63" y="90"/>
                  <a:pt x="90" y="72"/>
                  <a:pt x="90" y="45"/>
                </a:cubicBezTo>
                <a:cubicBezTo>
                  <a:pt x="90" y="18"/>
                  <a:pt x="63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249251D8-7E51-1F4F-ABF1-7E0BB4193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318" y="9225976"/>
            <a:ext cx="5521793" cy="4674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307B9E24-3EDB-3E48-9374-D20F5C3E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680" y="9179221"/>
            <a:ext cx="98187" cy="98184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90 w 91"/>
              <a:gd name="T5" fmla="*/ 45 h 92"/>
              <a:gd name="T6" fmla="*/ 45 w 91"/>
              <a:gd name="T7" fmla="*/ 0 h 92"/>
              <a:gd name="T8" fmla="*/ 0 w 91"/>
              <a:gd name="T9" fmla="*/ 45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63" y="91"/>
                  <a:pt x="90" y="73"/>
                  <a:pt x="90" y="45"/>
                </a:cubicBezTo>
                <a:cubicBezTo>
                  <a:pt x="90" y="18"/>
                  <a:pt x="63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1"/>
                  <a:pt x="45" y="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39F0E84F-D164-AD4C-BBF0-9ADE5B598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318" y="10974622"/>
            <a:ext cx="5521793" cy="4674"/>
          </a:xfrm>
          <a:prstGeom prst="line">
            <a:avLst/>
          </a:prstGeom>
          <a:noFill/>
          <a:ln w="3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BC300963-552F-434F-AA08-4783B50E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680" y="10923189"/>
            <a:ext cx="98187" cy="98187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63" y="90"/>
                  <a:pt x="90" y="72"/>
                  <a:pt x="90" y="45"/>
                </a:cubicBezTo>
                <a:cubicBezTo>
                  <a:pt x="90" y="26"/>
                  <a:pt x="63" y="0"/>
                  <a:pt x="45" y="0"/>
                </a:cubicBezTo>
                <a:cubicBezTo>
                  <a:pt x="18" y="0"/>
                  <a:pt x="0" y="26"/>
                  <a:pt x="0" y="45"/>
                </a:cubicBezTo>
                <a:cubicBezTo>
                  <a:pt x="0" y="72"/>
                  <a:pt x="18" y="90"/>
                  <a:pt x="45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3">
            <a:extLst>
              <a:ext uri="{FF2B5EF4-FFF2-40B4-BE49-F238E27FC236}">
                <a16:creationId xmlns:a16="http://schemas.microsoft.com/office/drawing/2014/main" id="{2BC6146A-21A8-FB45-94B5-CA48B1A9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4" y="4340054"/>
            <a:ext cx="8177487" cy="509633"/>
          </a:xfrm>
          <a:custGeom>
            <a:avLst/>
            <a:gdLst>
              <a:gd name="T0" fmla="*/ 0 w 7711"/>
              <a:gd name="T1" fmla="*/ 244 h 480"/>
              <a:gd name="T2" fmla="*/ 0 w 7711"/>
              <a:gd name="T3" fmla="*/ 244 h 480"/>
              <a:gd name="T4" fmla="*/ 244 w 7711"/>
              <a:gd name="T5" fmla="*/ 479 h 480"/>
              <a:gd name="T6" fmla="*/ 7466 w 7711"/>
              <a:gd name="T7" fmla="*/ 479 h 480"/>
              <a:gd name="T8" fmla="*/ 7710 w 7711"/>
              <a:gd name="T9" fmla="*/ 244 h 480"/>
              <a:gd name="T10" fmla="*/ 7466 w 7711"/>
              <a:gd name="T11" fmla="*/ 0 h 480"/>
              <a:gd name="T12" fmla="*/ 244 w 7711"/>
              <a:gd name="T13" fmla="*/ 0 h 480"/>
              <a:gd name="T14" fmla="*/ 0 w 7711"/>
              <a:gd name="T15" fmla="*/ 2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11" h="480">
                <a:moveTo>
                  <a:pt x="0" y="244"/>
                </a:moveTo>
                <a:lnTo>
                  <a:pt x="0" y="244"/>
                </a:lnTo>
                <a:cubicBezTo>
                  <a:pt x="0" y="371"/>
                  <a:pt x="108" y="479"/>
                  <a:pt x="244" y="479"/>
                </a:cubicBezTo>
                <a:cubicBezTo>
                  <a:pt x="7466" y="479"/>
                  <a:pt x="7466" y="479"/>
                  <a:pt x="7466" y="479"/>
                </a:cubicBezTo>
                <a:cubicBezTo>
                  <a:pt x="7602" y="479"/>
                  <a:pt x="7710" y="371"/>
                  <a:pt x="7710" y="244"/>
                </a:cubicBezTo>
                <a:cubicBezTo>
                  <a:pt x="7710" y="109"/>
                  <a:pt x="7602" y="0"/>
                  <a:pt x="746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108" y="0"/>
                  <a:pt x="0" y="109"/>
                  <a:pt x="0" y="2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4">
            <a:extLst>
              <a:ext uri="{FF2B5EF4-FFF2-40B4-BE49-F238E27FC236}">
                <a16:creationId xmlns:a16="http://schemas.microsoft.com/office/drawing/2014/main" id="{F11F3674-44E3-B447-B7C6-C4CFD02F5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597" y="11853620"/>
            <a:ext cx="2272304" cy="4674"/>
          </a:xfrm>
          <a:custGeom>
            <a:avLst/>
            <a:gdLst>
              <a:gd name="T0" fmla="*/ 0 w 2144"/>
              <a:gd name="T1" fmla="*/ 0 h 1"/>
              <a:gd name="T2" fmla="*/ 2143 w 2144"/>
              <a:gd name="T3" fmla="*/ 0 h 1"/>
              <a:gd name="T4" fmla="*/ 2143 w 2144"/>
              <a:gd name="T5" fmla="*/ 0 h 1"/>
              <a:gd name="T6" fmla="*/ 0 w 2144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4" h="1">
                <a:moveTo>
                  <a:pt x="0" y="0"/>
                </a:moveTo>
                <a:lnTo>
                  <a:pt x="2143" y="0"/>
                </a:lnTo>
                <a:lnTo>
                  <a:pt x="2143" y="0"/>
                </a:lnTo>
                <a:lnTo>
                  <a:pt x="0" y="0"/>
                </a:lnTo>
              </a:path>
            </a:pathLst>
          </a:custGeom>
          <a:solidFill>
            <a:srgbClr val="8BDFD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5">
            <a:extLst>
              <a:ext uri="{FF2B5EF4-FFF2-40B4-BE49-F238E27FC236}">
                <a16:creationId xmlns:a16="http://schemas.microsoft.com/office/drawing/2014/main" id="{E78186A0-DA65-5446-A49D-4E7DA66B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039" y="4849687"/>
            <a:ext cx="7803448" cy="1757996"/>
          </a:xfrm>
          <a:custGeom>
            <a:avLst/>
            <a:gdLst>
              <a:gd name="T0" fmla="*/ 7285 w 7358"/>
              <a:gd name="T1" fmla="*/ 0 h 1656"/>
              <a:gd name="T2" fmla="*/ 7285 w 7358"/>
              <a:gd name="T3" fmla="*/ 0 h 1656"/>
              <a:gd name="T4" fmla="*/ 63 w 7358"/>
              <a:gd name="T5" fmla="*/ 0 h 1656"/>
              <a:gd name="T6" fmla="*/ 63 w 7358"/>
              <a:gd name="T7" fmla="*/ 0 h 1656"/>
              <a:gd name="T8" fmla="*/ 0 w 7358"/>
              <a:gd name="T9" fmla="*/ 0 h 1656"/>
              <a:gd name="T10" fmla="*/ 63 w 7358"/>
              <a:gd name="T11" fmla="*/ 82 h 1656"/>
              <a:gd name="T12" fmla="*/ 1220 w 7358"/>
              <a:gd name="T13" fmla="*/ 1655 h 1656"/>
              <a:gd name="T14" fmla="*/ 6093 w 7358"/>
              <a:gd name="T15" fmla="*/ 1655 h 1656"/>
              <a:gd name="T16" fmla="*/ 7357 w 7358"/>
              <a:gd name="T17" fmla="*/ 0 h 1656"/>
              <a:gd name="T18" fmla="*/ 7285 w 7358"/>
              <a:gd name="T19" fmla="*/ 0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58" h="1656">
                <a:moveTo>
                  <a:pt x="7285" y="0"/>
                </a:moveTo>
                <a:lnTo>
                  <a:pt x="7285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45" y="0"/>
                  <a:pt x="18" y="0"/>
                  <a:pt x="0" y="0"/>
                </a:cubicBezTo>
                <a:cubicBezTo>
                  <a:pt x="18" y="27"/>
                  <a:pt x="45" y="54"/>
                  <a:pt x="63" y="82"/>
                </a:cubicBezTo>
                <a:cubicBezTo>
                  <a:pt x="424" y="498"/>
                  <a:pt x="831" y="1022"/>
                  <a:pt x="1220" y="1655"/>
                </a:cubicBezTo>
                <a:cubicBezTo>
                  <a:pt x="6093" y="1655"/>
                  <a:pt x="6093" y="1655"/>
                  <a:pt x="6093" y="1655"/>
                </a:cubicBezTo>
                <a:cubicBezTo>
                  <a:pt x="6518" y="977"/>
                  <a:pt x="6978" y="416"/>
                  <a:pt x="7357" y="0"/>
                </a:cubicBezTo>
                <a:cubicBezTo>
                  <a:pt x="7330" y="0"/>
                  <a:pt x="7312" y="0"/>
                  <a:pt x="728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6">
            <a:extLst>
              <a:ext uri="{FF2B5EF4-FFF2-40B4-BE49-F238E27FC236}">
                <a16:creationId xmlns:a16="http://schemas.microsoft.com/office/drawing/2014/main" id="{891B9637-006B-3E4E-A127-A8FF328B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483" y="6603007"/>
            <a:ext cx="5166454" cy="1753322"/>
          </a:xfrm>
          <a:custGeom>
            <a:avLst/>
            <a:gdLst>
              <a:gd name="T0" fmla="*/ 805 w 4874"/>
              <a:gd name="T1" fmla="*/ 1653 h 1654"/>
              <a:gd name="T2" fmla="*/ 805 w 4874"/>
              <a:gd name="T3" fmla="*/ 1653 h 1654"/>
              <a:gd name="T4" fmla="*/ 4041 w 4874"/>
              <a:gd name="T5" fmla="*/ 1653 h 1654"/>
              <a:gd name="T6" fmla="*/ 4873 w 4874"/>
              <a:gd name="T7" fmla="*/ 0 h 1654"/>
              <a:gd name="T8" fmla="*/ 0 w 4874"/>
              <a:gd name="T9" fmla="*/ 0 h 1654"/>
              <a:gd name="T10" fmla="*/ 805 w 4874"/>
              <a:gd name="T11" fmla="*/ 1653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4" h="1654">
                <a:moveTo>
                  <a:pt x="805" y="1653"/>
                </a:moveTo>
                <a:lnTo>
                  <a:pt x="805" y="1653"/>
                </a:lnTo>
                <a:cubicBezTo>
                  <a:pt x="4041" y="1653"/>
                  <a:pt x="4041" y="1653"/>
                  <a:pt x="4041" y="1653"/>
                </a:cubicBezTo>
                <a:cubicBezTo>
                  <a:pt x="4276" y="1038"/>
                  <a:pt x="4565" y="487"/>
                  <a:pt x="4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289" y="487"/>
                  <a:pt x="570" y="1038"/>
                  <a:pt x="805" y="16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7">
            <a:extLst>
              <a:ext uri="{FF2B5EF4-FFF2-40B4-BE49-F238E27FC236}">
                <a16:creationId xmlns:a16="http://schemas.microsoft.com/office/drawing/2014/main" id="{D4993046-F03F-574A-A7C2-37029D48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105" y="8356329"/>
            <a:ext cx="3431833" cy="1743968"/>
          </a:xfrm>
          <a:custGeom>
            <a:avLst/>
            <a:gdLst>
              <a:gd name="T0" fmla="*/ 90 w 3237"/>
              <a:gd name="T1" fmla="*/ 262 h 1646"/>
              <a:gd name="T2" fmla="*/ 90 w 3237"/>
              <a:gd name="T3" fmla="*/ 262 h 1646"/>
              <a:gd name="T4" fmla="*/ 452 w 3237"/>
              <a:gd name="T5" fmla="*/ 1645 h 1646"/>
              <a:gd name="T6" fmla="*/ 2802 w 3237"/>
              <a:gd name="T7" fmla="*/ 1645 h 1646"/>
              <a:gd name="T8" fmla="*/ 3145 w 3237"/>
              <a:gd name="T9" fmla="*/ 262 h 1646"/>
              <a:gd name="T10" fmla="*/ 3236 w 3237"/>
              <a:gd name="T11" fmla="*/ 0 h 1646"/>
              <a:gd name="T12" fmla="*/ 0 w 3237"/>
              <a:gd name="T13" fmla="*/ 0 h 1646"/>
              <a:gd name="T14" fmla="*/ 90 w 3237"/>
              <a:gd name="T15" fmla="*/ 262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7" h="1646">
                <a:moveTo>
                  <a:pt x="90" y="262"/>
                </a:moveTo>
                <a:lnTo>
                  <a:pt x="90" y="262"/>
                </a:lnTo>
                <a:cubicBezTo>
                  <a:pt x="244" y="696"/>
                  <a:pt x="361" y="1157"/>
                  <a:pt x="452" y="1645"/>
                </a:cubicBezTo>
                <a:cubicBezTo>
                  <a:pt x="2802" y="1645"/>
                  <a:pt x="2802" y="1645"/>
                  <a:pt x="2802" y="1645"/>
                </a:cubicBezTo>
                <a:cubicBezTo>
                  <a:pt x="2874" y="1157"/>
                  <a:pt x="2992" y="696"/>
                  <a:pt x="3145" y="262"/>
                </a:cubicBezTo>
                <a:cubicBezTo>
                  <a:pt x="3173" y="171"/>
                  <a:pt x="3209" y="81"/>
                  <a:pt x="323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81"/>
                  <a:pt x="63" y="171"/>
                  <a:pt x="90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8">
            <a:extLst>
              <a:ext uri="{FF2B5EF4-FFF2-40B4-BE49-F238E27FC236}">
                <a16:creationId xmlns:a16="http://schemas.microsoft.com/office/drawing/2014/main" id="{E8ED90C2-DB8F-FA40-BA1F-D4943B36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009" y="10100297"/>
            <a:ext cx="2492052" cy="1753322"/>
          </a:xfrm>
          <a:custGeom>
            <a:avLst/>
            <a:gdLst>
              <a:gd name="T0" fmla="*/ 2278 w 2351"/>
              <a:gd name="T1" fmla="*/ 587 h 1655"/>
              <a:gd name="T2" fmla="*/ 2278 w 2351"/>
              <a:gd name="T3" fmla="*/ 587 h 1655"/>
              <a:gd name="T4" fmla="*/ 2350 w 2351"/>
              <a:gd name="T5" fmla="*/ 0 h 1655"/>
              <a:gd name="T6" fmla="*/ 0 w 2351"/>
              <a:gd name="T7" fmla="*/ 0 h 1655"/>
              <a:gd name="T8" fmla="*/ 54 w 2351"/>
              <a:gd name="T9" fmla="*/ 398 h 1655"/>
              <a:gd name="T10" fmla="*/ 126 w 2351"/>
              <a:gd name="T11" fmla="*/ 1654 h 1655"/>
              <a:gd name="T12" fmla="*/ 2269 w 2351"/>
              <a:gd name="T13" fmla="*/ 1654 h 1655"/>
              <a:gd name="T14" fmla="*/ 2278 w 2351"/>
              <a:gd name="T15" fmla="*/ 587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1" h="1655">
                <a:moveTo>
                  <a:pt x="2278" y="587"/>
                </a:moveTo>
                <a:lnTo>
                  <a:pt x="2278" y="587"/>
                </a:lnTo>
                <a:cubicBezTo>
                  <a:pt x="2296" y="389"/>
                  <a:pt x="2323" y="190"/>
                  <a:pt x="2350" y="0"/>
                </a:cubicBezTo>
                <a:cubicBezTo>
                  <a:pt x="0" y="0"/>
                  <a:pt x="0" y="0"/>
                  <a:pt x="0" y="0"/>
                </a:cubicBezTo>
                <a:cubicBezTo>
                  <a:pt x="18" y="127"/>
                  <a:pt x="36" y="262"/>
                  <a:pt x="54" y="398"/>
                </a:cubicBezTo>
                <a:cubicBezTo>
                  <a:pt x="117" y="832"/>
                  <a:pt x="135" y="1257"/>
                  <a:pt x="126" y="1654"/>
                </a:cubicBezTo>
                <a:cubicBezTo>
                  <a:pt x="2269" y="1654"/>
                  <a:pt x="2269" y="1654"/>
                  <a:pt x="2269" y="1654"/>
                </a:cubicBezTo>
                <a:cubicBezTo>
                  <a:pt x="2251" y="1311"/>
                  <a:pt x="2251" y="958"/>
                  <a:pt x="2278" y="5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9">
            <a:extLst>
              <a:ext uri="{FF2B5EF4-FFF2-40B4-BE49-F238E27FC236}">
                <a16:creationId xmlns:a16="http://schemas.microsoft.com/office/drawing/2014/main" id="{15A8D06A-D36A-A441-BC50-F7120337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6593" y="11853620"/>
            <a:ext cx="1935666" cy="1084721"/>
          </a:xfrm>
          <a:custGeom>
            <a:avLst/>
            <a:gdLst>
              <a:gd name="T0" fmla="*/ 0 w 1827"/>
              <a:gd name="T1" fmla="*/ 0 h 1023"/>
              <a:gd name="T2" fmla="*/ 0 w 1827"/>
              <a:gd name="T3" fmla="*/ 1022 h 1023"/>
              <a:gd name="T4" fmla="*/ 1826 w 1827"/>
              <a:gd name="T5" fmla="*/ 1022 h 1023"/>
              <a:gd name="T6" fmla="*/ 1826 w 1827"/>
              <a:gd name="T7" fmla="*/ 0 h 1023"/>
              <a:gd name="T8" fmla="*/ 0 w 1827"/>
              <a:gd name="T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1023">
                <a:moveTo>
                  <a:pt x="0" y="0"/>
                </a:moveTo>
                <a:lnTo>
                  <a:pt x="0" y="1022"/>
                </a:lnTo>
                <a:lnTo>
                  <a:pt x="1826" y="1022"/>
                </a:lnTo>
                <a:lnTo>
                  <a:pt x="1826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0">
            <a:extLst>
              <a:ext uri="{FF2B5EF4-FFF2-40B4-BE49-F238E27FC236}">
                <a16:creationId xmlns:a16="http://schemas.microsoft.com/office/drawing/2014/main" id="{23CF2E5E-FCE8-6F41-A73D-C97B89F5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681" y="5186325"/>
            <a:ext cx="785488" cy="1094072"/>
          </a:xfrm>
          <a:custGeom>
            <a:avLst/>
            <a:gdLst>
              <a:gd name="T0" fmla="*/ 715 w 743"/>
              <a:gd name="T1" fmla="*/ 1030 h 1031"/>
              <a:gd name="T2" fmla="*/ 715 w 743"/>
              <a:gd name="T3" fmla="*/ 1030 h 1031"/>
              <a:gd name="T4" fmla="*/ 28 w 743"/>
              <a:gd name="T5" fmla="*/ 1030 h 1031"/>
              <a:gd name="T6" fmla="*/ 0 w 743"/>
              <a:gd name="T7" fmla="*/ 994 h 1031"/>
              <a:gd name="T8" fmla="*/ 0 w 743"/>
              <a:gd name="T9" fmla="*/ 27 h 1031"/>
              <a:gd name="T10" fmla="*/ 28 w 743"/>
              <a:gd name="T11" fmla="*/ 0 h 1031"/>
              <a:gd name="T12" fmla="*/ 715 w 743"/>
              <a:gd name="T13" fmla="*/ 0 h 1031"/>
              <a:gd name="T14" fmla="*/ 742 w 743"/>
              <a:gd name="T15" fmla="*/ 27 h 1031"/>
              <a:gd name="T16" fmla="*/ 742 w 743"/>
              <a:gd name="T17" fmla="*/ 994 h 1031"/>
              <a:gd name="T18" fmla="*/ 715 w 743"/>
              <a:gd name="T19" fmla="*/ 1030 h 1031"/>
              <a:gd name="T20" fmla="*/ 37 w 743"/>
              <a:gd name="T21" fmla="*/ 985 h 1031"/>
              <a:gd name="T22" fmla="*/ 37 w 743"/>
              <a:gd name="T23" fmla="*/ 985 h 1031"/>
              <a:gd name="T24" fmla="*/ 705 w 743"/>
              <a:gd name="T25" fmla="*/ 985 h 1031"/>
              <a:gd name="T26" fmla="*/ 705 w 743"/>
              <a:gd name="T27" fmla="*/ 36 h 1031"/>
              <a:gd name="T28" fmla="*/ 37 w 743"/>
              <a:gd name="T29" fmla="*/ 36 h 1031"/>
              <a:gd name="T30" fmla="*/ 37 w 743"/>
              <a:gd name="T31" fmla="*/ 98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3" h="1031">
                <a:moveTo>
                  <a:pt x="715" y="1030"/>
                </a:moveTo>
                <a:lnTo>
                  <a:pt x="715" y="1030"/>
                </a:lnTo>
                <a:cubicBezTo>
                  <a:pt x="28" y="1030"/>
                  <a:pt x="28" y="1030"/>
                  <a:pt x="28" y="1030"/>
                </a:cubicBezTo>
                <a:cubicBezTo>
                  <a:pt x="9" y="1030"/>
                  <a:pt x="0" y="1012"/>
                  <a:pt x="0" y="99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33" y="0"/>
                  <a:pt x="742" y="9"/>
                  <a:pt x="742" y="27"/>
                </a:cubicBezTo>
                <a:cubicBezTo>
                  <a:pt x="742" y="994"/>
                  <a:pt x="742" y="994"/>
                  <a:pt x="742" y="994"/>
                </a:cubicBezTo>
                <a:cubicBezTo>
                  <a:pt x="742" y="1012"/>
                  <a:pt x="733" y="1030"/>
                  <a:pt x="715" y="1030"/>
                </a:cubicBezTo>
                <a:close/>
                <a:moveTo>
                  <a:pt x="37" y="985"/>
                </a:moveTo>
                <a:lnTo>
                  <a:pt x="37" y="985"/>
                </a:lnTo>
                <a:cubicBezTo>
                  <a:pt x="705" y="985"/>
                  <a:pt x="705" y="985"/>
                  <a:pt x="705" y="985"/>
                </a:cubicBezTo>
                <a:cubicBezTo>
                  <a:pt x="705" y="36"/>
                  <a:pt x="705" y="36"/>
                  <a:pt x="705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9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1">
            <a:extLst>
              <a:ext uri="{FF2B5EF4-FFF2-40B4-BE49-F238E27FC236}">
                <a16:creationId xmlns:a16="http://schemas.microsoft.com/office/drawing/2014/main" id="{32D03F06-FB45-654A-A0B9-CC6F1A03C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584" y="6098050"/>
            <a:ext cx="51432" cy="37404"/>
          </a:xfrm>
          <a:custGeom>
            <a:avLst/>
            <a:gdLst>
              <a:gd name="T0" fmla="*/ 18 w 47"/>
              <a:gd name="T1" fmla="*/ 36 h 37"/>
              <a:gd name="T2" fmla="*/ 18 w 47"/>
              <a:gd name="T3" fmla="*/ 36 h 37"/>
              <a:gd name="T4" fmla="*/ 18 w 47"/>
              <a:gd name="T5" fmla="*/ 36 h 37"/>
              <a:gd name="T6" fmla="*/ 0 w 47"/>
              <a:gd name="T7" fmla="*/ 18 h 37"/>
              <a:gd name="T8" fmla="*/ 18 w 47"/>
              <a:gd name="T9" fmla="*/ 0 h 37"/>
              <a:gd name="T10" fmla="*/ 18 w 47"/>
              <a:gd name="T11" fmla="*/ 0 h 37"/>
              <a:gd name="T12" fmla="*/ 46 w 47"/>
              <a:gd name="T13" fmla="*/ 18 h 37"/>
              <a:gd name="T14" fmla="*/ 18 w 4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6" y="9"/>
                  <a:pt x="46" y="18"/>
                </a:cubicBezTo>
                <a:cubicBezTo>
                  <a:pt x="46" y="26"/>
                  <a:pt x="36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2">
            <a:extLst>
              <a:ext uri="{FF2B5EF4-FFF2-40B4-BE49-F238E27FC236}">
                <a16:creationId xmlns:a16="http://schemas.microsoft.com/office/drawing/2014/main" id="{B5D2144E-7CD1-1746-A336-3F2EFF6F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367" y="6098050"/>
            <a:ext cx="37404" cy="37404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33">
            <a:extLst>
              <a:ext uri="{FF2B5EF4-FFF2-40B4-BE49-F238E27FC236}">
                <a16:creationId xmlns:a16="http://schemas.microsoft.com/office/drawing/2014/main" id="{67EA4B87-7E8A-034E-AC3B-6CD9C789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474" y="6098050"/>
            <a:ext cx="37404" cy="37404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4">
            <a:extLst>
              <a:ext uri="{FF2B5EF4-FFF2-40B4-BE49-F238E27FC236}">
                <a16:creationId xmlns:a16="http://schemas.microsoft.com/office/drawing/2014/main" id="{46A2C590-615E-E141-8DEB-F924BEED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975" y="5307889"/>
            <a:ext cx="252478" cy="70131"/>
          </a:xfrm>
          <a:custGeom>
            <a:avLst/>
            <a:gdLst>
              <a:gd name="T0" fmla="*/ 72 w 236"/>
              <a:gd name="T1" fmla="*/ 55 h 65"/>
              <a:gd name="T2" fmla="*/ 72 w 236"/>
              <a:gd name="T3" fmla="*/ 55 h 65"/>
              <a:gd name="T4" fmla="*/ 63 w 236"/>
              <a:gd name="T5" fmla="*/ 55 h 65"/>
              <a:gd name="T6" fmla="*/ 45 w 236"/>
              <a:gd name="T7" fmla="*/ 36 h 65"/>
              <a:gd name="T8" fmla="*/ 27 w 236"/>
              <a:gd name="T9" fmla="*/ 55 h 65"/>
              <a:gd name="T10" fmla="*/ 9 w 236"/>
              <a:gd name="T11" fmla="*/ 55 h 65"/>
              <a:gd name="T12" fmla="*/ 9 w 236"/>
              <a:gd name="T13" fmla="*/ 36 h 65"/>
              <a:gd name="T14" fmla="*/ 36 w 236"/>
              <a:gd name="T15" fmla="*/ 9 h 65"/>
              <a:gd name="T16" fmla="*/ 54 w 236"/>
              <a:gd name="T17" fmla="*/ 9 h 65"/>
              <a:gd name="T18" fmla="*/ 72 w 236"/>
              <a:gd name="T19" fmla="*/ 27 h 65"/>
              <a:gd name="T20" fmla="*/ 100 w 236"/>
              <a:gd name="T21" fmla="*/ 9 h 65"/>
              <a:gd name="T22" fmla="*/ 117 w 236"/>
              <a:gd name="T23" fmla="*/ 9 h 65"/>
              <a:gd name="T24" fmla="*/ 136 w 236"/>
              <a:gd name="T25" fmla="*/ 27 h 65"/>
              <a:gd name="T26" fmla="*/ 154 w 236"/>
              <a:gd name="T27" fmla="*/ 9 h 65"/>
              <a:gd name="T28" fmla="*/ 172 w 236"/>
              <a:gd name="T29" fmla="*/ 9 h 65"/>
              <a:gd name="T30" fmla="*/ 199 w 236"/>
              <a:gd name="T31" fmla="*/ 27 h 65"/>
              <a:gd name="T32" fmla="*/ 217 w 236"/>
              <a:gd name="T33" fmla="*/ 9 h 65"/>
              <a:gd name="T34" fmla="*/ 235 w 236"/>
              <a:gd name="T35" fmla="*/ 9 h 65"/>
              <a:gd name="T36" fmla="*/ 235 w 236"/>
              <a:gd name="T37" fmla="*/ 27 h 65"/>
              <a:gd name="T38" fmla="*/ 208 w 236"/>
              <a:gd name="T39" fmla="*/ 55 h 65"/>
              <a:gd name="T40" fmla="*/ 190 w 236"/>
              <a:gd name="T41" fmla="*/ 55 h 65"/>
              <a:gd name="T42" fmla="*/ 163 w 236"/>
              <a:gd name="T43" fmla="*/ 36 h 65"/>
              <a:gd name="T44" fmla="*/ 145 w 236"/>
              <a:gd name="T45" fmla="*/ 55 h 65"/>
              <a:gd name="T46" fmla="*/ 126 w 236"/>
              <a:gd name="T47" fmla="*/ 55 h 65"/>
              <a:gd name="T48" fmla="*/ 108 w 236"/>
              <a:gd name="T49" fmla="*/ 36 h 65"/>
              <a:gd name="T50" fmla="*/ 81 w 236"/>
              <a:gd name="T51" fmla="*/ 55 h 65"/>
              <a:gd name="T52" fmla="*/ 72 w 236"/>
              <a:gd name="T53" fmla="*/ 5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6" h="65">
                <a:moveTo>
                  <a:pt x="72" y="55"/>
                </a:moveTo>
                <a:lnTo>
                  <a:pt x="72" y="55"/>
                </a:lnTo>
                <a:cubicBezTo>
                  <a:pt x="72" y="55"/>
                  <a:pt x="72" y="55"/>
                  <a:pt x="63" y="55"/>
                </a:cubicBezTo>
                <a:cubicBezTo>
                  <a:pt x="45" y="36"/>
                  <a:pt x="45" y="36"/>
                  <a:pt x="45" y="36"/>
                </a:cubicBezTo>
                <a:cubicBezTo>
                  <a:pt x="27" y="55"/>
                  <a:pt x="27" y="55"/>
                  <a:pt x="27" y="55"/>
                </a:cubicBezTo>
                <a:cubicBezTo>
                  <a:pt x="18" y="64"/>
                  <a:pt x="9" y="64"/>
                  <a:pt x="9" y="55"/>
                </a:cubicBezTo>
                <a:cubicBezTo>
                  <a:pt x="0" y="45"/>
                  <a:pt x="0" y="36"/>
                  <a:pt x="9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72" y="27"/>
                  <a:pt x="72" y="27"/>
                  <a:pt x="72" y="27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0"/>
                  <a:pt x="108" y="0"/>
                  <a:pt x="117" y="9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72" y="0"/>
                  <a:pt x="172" y="9"/>
                </a:cubicBezTo>
                <a:cubicBezTo>
                  <a:pt x="199" y="27"/>
                  <a:pt x="199" y="27"/>
                  <a:pt x="199" y="27"/>
                </a:cubicBezTo>
                <a:cubicBezTo>
                  <a:pt x="217" y="9"/>
                  <a:pt x="217" y="9"/>
                  <a:pt x="217" y="9"/>
                </a:cubicBezTo>
                <a:cubicBezTo>
                  <a:pt x="217" y="0"/>
                  <a:pt x="226" y="0"/>
                  <a:pt x="235" y="9"/>
                </a:cubicBezTo>
                <a:cubicBezTo>
                  <a:pt x="235" y="9"/>
                  <a:pt x="235" y="18"/>
                  <a:pt x="235" y="27"/>
                </a:cubicBezTo>
                <a:cubicBezTo>
                  <a:pt x="208" y="55"/>
                  <a:pt x="208" y="55"/>
                  <a:pt x="208" y="55"/>
                </a:cubicBezTo>
                <a:cubicBezTo>
                  <a:pt x="199" y="64"/>
                  <a:pt x="190" y="64"/>
                  <a:pt x="190" y="55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36" y="64"/>
                  <a:pt x="126" y="64"/>
                  <a:pt x="126" y="5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5"/>
                  <a:pt x="81" y="55"/>
                  <a:pt x="72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5">
            <a:extLst>
              <a:ext uri="{FF2B5EF4-FFF2-40B4-BE49-F238E27FC236}">
                <a16:creationId xmlns:a16="http://schemas.microsoft.com/office/drawing/2014/main" id="{D402261F-5690-354D-8139-E0463EFE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975" y="5480881"/>
            <a:ext cx="144940" cy="46755"/>
          </a:xfrm>
          <a:custGeom>
            <a:avLst/>
            <a:gdLst>
              <a:gd name="T0" fmla="*/ 18 w 137"/>
              <a:gd name="T1" fmla="*/ 45 h 46"/>
              <a:gd name="T2" fmla="*/ 18 w 137"/>
              <a:gd name="T3" fmla="*/ 45 h 46"/>
              <a:gd name="T4" fmla="*/ 0 w 137"/>
              <a:gd name="T5" fmla="*/ 27 h 46"/>
              <a:gd name="T6" fmla="*/ 18 w 137"/>
              <a:gd name="T7" fmla="*/ 9 h 46"/>
              <a:gd name="T8" fmla="*/ 117 w 137"/>
              <a:gd name="T9" fmla="*/ 0 h 46"/>
              <a:gd name="T10" fmla="*/ 136 w 137"/>
              <a:gd name="T11" fmla="*/ 27 h 46"/>
              <a:gd name="T12" fmla="*/ 117 w 137"/>
              <a:gd name="T13" fmla="*/ 45 h 46"/>
              <a:gd name="T14" fmla="*/ 18 w 13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9"/>
                  <a:pt x="136" y="27"/>
                </a:cubicBezTo>
                <a:cubicBezTo>
                  <a:pt x="136" y="36"/>
                  <a:pt x="126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6">
            <a:extLst>
              <a:ext uri="{FF2B5EF4-FFF2-40B4-BE49-F238E27FC236}">
                <a16:creationId xmlns:a16="http://schemas.microsoft.com/office/drawing/2014/main" id="{D4E7F7D7-D727-5949-A7F9-5E4C6981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584" y="5700632"/>
            <a:ext cx="154294" cy="46755"/>
          </a:xfrm>
          <a:custGeom>
            <a:avLst/>
            <a:gdLst>
              <a:gd name="T0" fmla="*/ 27 w 146"/>
              <a:gd name="T1" fmla="*/ 45 h 46"/>
              <a:gd name="T2" fmla="*/ 27 w 146"/>
              <a:gd name="T3" fmla="*/ 45 h 46"/>
              <a:gd name="T4" fmla="*/ 0 w 146"/>
              <a:gd name="T5" fmla="*/ 27 h 46"/>
              <a:gd name="T6" fmla="*/ 27 w 146"/>
              <a:gd name="T7" fmla="*/ 9 h 46"/>
              <a:gd name="T8" fmla="*/ 127 w 146"/>
              <a:gd name="T9" fmla="*/ 0 h 46"/>
              <a:gd name="T10" fmla="*/ 145 w 146"/>
              <a:gd name="T11" fmla="*/ 27 h 46"/>
              <a:gd name="T12" fmla="*/ 127 w 146"/>
              <a:gd name="T13" fmla="*/ 45 h 46"/>
              <a:gd name="T14" fmla="*/ 27 w 1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27" y="9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27"/>
                </a:cubicBezTo>
                <a:cubicBezTo>
                  <a:pt x="145" y="36"/>
                  <a:pt x="136" y="45"/>
                  <a:pt x="127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7">
            <a:extLst>
              <a:ext uri="{FF2B5EF4-FFF2-40B4-BE49-F238E27FC236}">
                <a16:creationId xmlns:a16="http://schemas.microsoft.com/office/drawing/2014/main" id="{2E36A204-3276-9941-AA84-B7DEB388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935" y="5817519"/>
            <a:ext cx="144943" cy="51432"/>
          </a:xfrm>
          <a:custGeom>
            <a:avLst/>
            <a:gdLst>
              <a:gd name="T0" fmla="*/ 18 w 137"/>
              <a:gd name="T1" fmla="*/ 46 h 47"/>
              <a:gd name="T2" fmla="*/ 18 w 137"/>
              <a:gd name="T3" fmla="*/ 46 h 47"/>
              <a:gd name="T4" fmla="*/ 0 w 137"/>
              <a:gd name="T5" fmla="*/ 18 h 47"/>
              <a:gd name="T6" fmla="*/ 18 w 137"/>
              <a:gd name="T7" fmla="*/ 0 h 47"/>
              <a:gd name="T8" fmla="*/ 118 w 137"/>
              <a:gd name="T9" fmla="*/ 0 h 47"/>
              <a:gd name="T10" fmla="*/ 118 w 137"/>
              <a:gd name="T11" fmla="*/ 0 h 47"/>
              <a:gd name="T12" fmla="*/ 136 w 137"/>
              <a:gd name="T13" fmla="*/ 18 h 47"/>
              <a:gd name="T14" fmla="*/ 118 w 137"/>
              <a:gd name="T15" fmla="*/ 36 h 47"/>
              <a:gd name="T16" fmla="*/ 18 w 137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lnTo>
                  <a:pt x="118" y="0"/>
                </a:ln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36"/>
                  <a:pt x="118" y="36"/>
                </a:cubicBezTo>
                <a:cubicBezTo>
                  <a:pt x="18" y="46"/>
                  <a:pt x="18" y="46"/>
                  <a:pt x="1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8">
            <a:extLst>
              <a:ext uri="{FF2B5EF4-FFF2-40B4-BE49-F238E27FC236}">
                <a16:creationId xmlns:a16="http://schemas.microsoft.com/office/drawing/2014/main" id="{91CEDCB4-5710-A942-A62C-5BDD35D1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584" y="5934409"/>
            <a:ext cx="154294" cy="37404"/>
          </a:xfrm>
          <a:custGeom>
            <a:avLst/>
            <a:gdLst>
              <a:gd name="T0" fmla="*/ 27 w 146"/>
              <a:gd name="T1" fmla="*/ 36 h 37"/>
              <a:gd name="T2" fmla="*/ 27 w 146"/>
              <a:gd name="T3" fmla="*/ 36 h 37"/>
              <a:gd name="T4" fmla="*/ 0 w 146"/>
              <a:gd name="T5" fmla="*/ 18 h 37"/>
              <a:gd name="T6" fmla="*/ 27 w 146"/>
              <a:gd name="T7" fmla="*/ 0 h 37"/>
              <a:gd name="T8" fmla="*/ 127 w 146"/>
              <a:gd name="T9" fmla="*/ 0 h 37"/>
              <a:gd name="T10" fmla="*/ 145 w 146"/>
              <a:gd name="T11" fmla="*/ 18 h 37"/>
              <a:gd name="T12" fmla="*/ 127 w 146"/>
              <a:gd name="T13" fmla="*/ 36 h 37"/>
              <a:gd name="T14" fmla="*/ 27 w 1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27" y="36"/>
                </a:moveTo>
                <a:lnTo>
                  <a:pt x="2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  <a:cubicBezTo>
                  <a:pt x="27" y="36"/>
                  <a:pt x="27" y="36"/>
                  <a:pt x="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9">
            <a:extLst>
              <a:ext uri="{FF2B5EF4-FFF2-40B4-BE49-F238E27FC236}">
                <a16:creationId xmlns:a16="http://schemas.microsoft.com/office/drawing/2014/main" id="{E63525A1-13BA-344A-A277-57BE81EB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623" y="5700632"/>
            <a:ext cx="271180" cy="46755"/>
          </a:xfrm>
          <a:custGeom>
            <a:avLst/>
            <a:gdLst>
              <a:gd name="T0" fmla="*/ 235 w 254"/>
              <a:gd name="T1" fmla="*/ 45 h 46"/>
              <a:gd name="T2" fmla="*/ 235 w 254"/>
              <a:gd name="T3" fmla="*/ 45 h 46"/>
              <a:gd name="T4" fmla="*/ 27 w 254"/>
              <a:gd name="T5" fmla="*/ 45 h 46"/>
              <a:gd name="T6" fmla="*/ 0 w 254"/>
              <a:gd name="T7" fmla="*/ 27 h 46"/>
              <a:gd name="T8" fmla="*/ 27 w 254"/>
              <a:gd name="T9" fmla="*/ 0 h 46"/>
              <a:gd name="T10" fmla="*/ 235 w 254"/>
              <a:gd name="T11" fmla="*/ 0 h 46"/>
              <a:gd name="T12" fmla="*/ 253 w 254"/>
              <a:gd name="T13" fmla="*/ 27 h 46"/>
              <a:gd name="T14" fmla="*/ 235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35" y="45"/>
                </a:moveTo>
                <a:lnTo>
                  <a:pt x="2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18"/>
                  <a:pt x="253" y="27"/>
                </a:cubicBezTo>
                <a:cubicBezTo>
                  <a:pt x="253" y="36"/>
                  <a:pt x="244" y="45"/>
                  <a:pt x="235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0">
            <a:extLst>
              <a:ext uri="{FF2B5EF4-FFF2-40B4-BE49-F238E27FC236}">
                <a16:creationId xmlns:a16="http://schemas.microsoft.com/office/drawing/2014/main" id="{FEF679CD-280A-FA4C-8552-62575A062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623" y="5817519"/>
            <a:ext cx="271180" cy="51432"/>
          </a:xfrm>
          <a:custGeom>
            <a:avLst/>
            <a:gdLst>
              <a:gd name="T0" fmla="*/ 235 w 254"/>
              <a:gd name="T1" fmla="*/ 46 h 47"/>
              <a:gd name="T2" fmla="*/ 235 w 254"/>
              <a:gd name="T3" fmla="*/ 46 h 47"/>
              <a:gd name="T4" fmla="*/ 27 w 254"/>
              <a:gd name="T5" fmla="*/ 46 h 47"/>
              <a:gd name="T6" fmla="*/ 0 w 254"/>
              <a:gd name="T7" fmla="*/ 18 h 47"/>
              <a:gd name="T8" fmla="*/ 27 w 254"/>
              <a:gd name="T9" fmla="*/ 0 h 47"/>
              <a:gd name="T10" fmla="*/ 235 w 254"/>
              <a:gd name="T11" fmla="*/ 0 h 47"/>
              <a:gd name="T12" fmla="*/ 253 w 254"/>
              <a:gd name="T13" fmla="*/ 18 h 47"/>
              <a:gd name="T14" fmla="*/ 235 w 25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7">
                <a:moveTo>
                  <a:pt x="235" y="46"/>
                </a:moveTo>
                <a:lnTo>
                  <a:pt x="235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6"/>
                  <a:pt x="235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41">
            <a:extLst>
              <a:ext uri="{FF2B5EF4-FFF2-40B4-BE49-F238E27FC236}">
                <a16:creationId xmlns:a16="http://schemas.microsoft.com/office/drawing/2014/main" id="{6D9FEB3D-071A-8444-9101-54475284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623" y="5934409"/>
            <a:ext cx="271180" cy="46755"/>
          </a:xfrm>
          <a:custGeom>
            <a:avLst/>
            <a:gdLst>
              <a:gd name="T0" fmla="*/ 235 w 254"/>
              <a:gd name="T1" fmla="*/ 45 h 46"/>
              <a:gd name="T2" fmla="*/ 235 w 254"/>
              <a:gd name="T3" fmla="*/ 45 h 46"/>
              <a:gd name="T4" fmla="*/ 27 w 254"/>
              <a:gd name="T5" fmla="*/ 45 h 46"/>
              <a:gd name="T6" fmla="*/ 0 w 254"/>
              <a:gd name="T7" fmla="*/ 18 h 46"/>
              <a:gd name="T8" fmla="*/ 27 w 254"/>
              <a:gd name="T9" fmla="*/ 0 h 46"/>
              <a:gd name="T10" fmla="*/ 235 w 254"/>
              <a:gd name="T11" fmla="*/ 0 h 46"/>
              <a:gd name="T12" fmla="*/ 253 w 254"/>
              <a:gd name="T13" fmla="*/ 18 h 46"/>
              <a:gd name="T14" fmla="*/ 235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35" y="45"/>
                </a:moveTo>
                <a:lnTo>
                  <a:pt x="2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5"/>
                  <a:pt x="235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2">
            <a:extLst>
              <a:ext uri="{FF2B5EF4-FFF2-40B4-BE49-F238E27FC236}">
                <a16:creationId xmlns:a16="http://schemas.microsoft.com/office/drawing/2014/main" id="{39294B99-7845-F04B-B721-2AF0A0A8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975" y="6046621"/>
            <a:ext cx="144940" cy="135589"/>
          </a:xfrm>
          <a:custGeom>
            <a:avLst/>
            <a:gdLst>
              <a:gd name="T0" fmla="*/ 117 w 137"/>
              <a:gd name="T1" fmla="*/ 127 h 128"/>
              <a:gd name="T2" fmla="*/ 117 w 137"/>
              <a:gd name="T3" fmla="*/ 127 h 128"/>
              <a:gd name="T4" fmla="*/ 18 w 137"/>
              <a:gd name="T5" fmla="*/ 127 h 128"/>
              <a:gd name="T6" fmla="*/ 0 w 137"/>
              <a:gd name="T7" fmla="*/ 118 h 128"/>
              <a:gd name="T8" fmla="*/ 0 w 137"/>
              <a:gd name="T9" fmla="*/ 9 h 128"/>
              <a:gd name="T10" fmla="*/ 18 w 137"/>
              <a:gd name="T11" fmla="*/ 0 h 128"/>
              <a:gd name="T12" fmla="*/ 117 w 137"/>
              <a:gd name="T13" fmla="*/ 0 h 128"/>
              <a:gd name="T14" fmla="*/ 136 w 137"/>
              <a:gd name="T15" fmla="*/ 9 h 128"/>
              <a:gd name="T16" fmla="*/ 136 w 137"/>
              <a:gd name="T17" fmla="*/ 118 h 128"/>
              <a:gd name="T18" fmla="*/ 117 w 137"/>
              <a:gd name="T19" fmla="*/ 127 h 128"/>
              <a:gd name="T20" fmla="*/ 27 w 137"/>
              <a:gd name="T21" fmla="*/ 100 h 128"/>
              <a:gd name="T22" fmla="*/ 27 w 137"/>
              <a:gd name="T23" fmla="*/ 100 h 128"/>
              <a:gd name="T24" fmla="*/ 108 w 137"/>
              <a:gd name="T25" fmla="*/ 100 h 128"/>
              <a:gd name="T26" fmla="*/ 108 w 137"/>
              <a:gd name="T27" fmla="*/ 27 h 128"/>
              <a:gd name="T28" fmla="*/ 27 w 137"/>
              <a:gd name="T29" fmla="*/ 27 h 128"/>
              <a:gd name="T30" fmla="*/ 27 w 137"/>
              <a:gd name="T31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28">
                <a:moveTo>
                  <a:pt x="117" y="127"/>
                </a:moveTo>
                <a:lnTo>
                  <a:pt x="117" y="127"/>
                </a:lnTo>
                <a:cubicBezTo>
                  <a:pt x="18" y="127"/>
                  <a:pt x="18" y="127"/>
                  <a:pt x="18" y="127"/>
                </a:cubicBezTo>
                <a:cubicBezTo>
                  <a:pt x="9" y="127"/>
                  <a:pt x="0" y="127"/>
                  <a:pt x="0" y="1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6" y="0"/>
                  <a:pt x="136" y="9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36" y="127"/>
                  <a:pt x="126" y="127"/>
                  <a:pt x="117" y="127"/>
                </a:cubicBezTo>
                <a:close/>
                <a:moveTo>
                  <a:pt x="27" y="100"/>
                </a:moveTo>
                <a:lnTo>
                  <a:pt x="27" y="100"/>
                </a:lnTo>
                <a:cubicBezTo>
                  <a:pt x="108" y="100"/>
                  <a:pt x="108" y="100"/>
                  <a:pt x="108" y="10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3">
            <a:extLst>
              <a:ext uri="{FF2B5EF4-FFF2-40B4-BE49-F238E27FC236}">
                <a16:creationId xmlns:a16="http://schemas.microsoft.com/office/drawing/2014/main" id="{E88EC9B7-5486-8D4A-A04C-389FCBB4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584" y="5261133"/>
            <a:ext cx="154294" cy="154291"/>
          </a:xfrm>
          <a:custGeom>
            <a:avLst/>
            <a:gdLst>
              <a:gd name="T0" fmla="*/ 73 w 146"/>
              <a:gd name="T1" fmla="*/ 145 h 146"/>
              <a:gd name="T2" fmla="*/ 73 w 146"/>
              <a:gd name="T3" fmla="*/ 145 h 146"/>
              <a:gd name="T4" fmla="*/ 0 w 146"/>
              <a:gd name="T5" fmla="*/ 72 h 146"/>
              <a:gd name="T6" fmla="*/ 73 w 146"/>
              <a:gd name="T7" fmla="*/ 0 h 146"/>
              <a:gd name="T8" fmla="*/ 145 w 146"/>
              <a:gd name="T9" fmla="*/ 72 h 146"/>
              <a:gd name="T10" fmla="*/ 73 w 146"/>
              <a:gd name="T11" fmla="*/ 145 h 146"/>
              <a:gd name="T12" fmla="*/ 73 w 146"/>
              <a:gd name="T13" fmla="*/ 45 h 146"/>
              <a:gd name="T14" fmla="*/ 73 w 146"/>
              <a:gd name="T15" fmla="*/ 45 h 146"/>
              <a:gd name="T16" fmla="*/ 46 w 146"/>
              <a:gd name="T17" fmla="*/ 72 h 146"/>
              <a:gd name="T18" fmla="*/ 73 w 146"/>
              <a:gd name="T19" fmla="*/ 109 h 146"/>
              <a:gd name="T20" fmla="*/ 109 w 146"/>
              <a:gd name="T21" fmla="*/ 72 h 146"/>
              <a:gd name="T22" fmla="*/ 73 w 146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145"/>
                </a:moveTo>
                <a:lnTo>
                  <a:pt x="73" y="145"/>
                </a:lnTo>
                <a:cubicBezTo>
                  <a:pt x="36" y="145"/>
                  <a:pt x="0" y="118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118"/>
                  <a:pt x="118" y="145"/>
                  <a:pt x="73" y="145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72"/>
                </a:cubicBezTo>
                <a:cubicBezTo>
                  <a:pt x="46" y="90"/>
                  <a:pt x="55" y="109"/>
                  <a:pt x="73" y="109"/>
                </a:cubicBezTo>
                <a:cubicBezTo>
                  <a:pt x="91" y="109"/>
                  <a:pt x="109" y="90"/>
                  <a:pt x="109" y="72"/>
                </a:cubicBezTo>
                <a:cubicBezTo>
                  <a:pt x="109" y="54"/>
                  <a:pt x="91" y="45"/>
                  <a:pt x="7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4">
            <a:extLst>
              <a:ext uri="{FF2B5EF4-FFF2-40B4-BE49-F238E27FC236}">
                <a16:creationId xmlns:a16="http://schemas.microsoft.com/office/drawing/2014/main" id="{F61D8C2B-ECF5-0C4D-BCDE-D2EA0795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681" y="8674265"/>
            <a:ext cx="710679" cy="1103423"/>
          </a:xfrm>
          <a:custGeom>
            <a:avLst/>
            <a:gdLst>
              <a:gd name="T0" fmla="*/ 28 w 670"/>
              <a:gd name="T1" fmla="*/ 1040 h 1041"/>
              <a:gd name="T2" fmla="*/ 0 w 670"/>
              <a:gd name="T3" fmla="*/ 1022 h 1041"/>
              <a:gd name="T4" fmla="*/ 0 w 670"/>
              <a:gd name="T5" fmla="*/ 36 h 1041"/>
              <a:gd name="T6" fmla="*/ 642 w 670"/>
              <a:gd name="T7" fmla="*/ 0 h 1041"/>
              <a:gd name="T8" fmla="*/ 669 w 670"/>
              <a:gd name="T9" fmla="*/ 976 h 1041"/>
              <a:gd name="T10" fmla="*/ 651 w 670"/>
              <a:gd name="T11" fmla="*/ 1040 h 1041"/>
              <a:gd name="T12" fmla="*/ 597 w 670"/>
              <a:gd name="T13" fmla="*/ 994 h 1041"/>
              <a:gd name="T14" fmla="*/ 543 w 670"/>
              <a:gd name="T15" fmla="*/ 1040 h 1041"/>
              <a:gd name="T16" fmla="*/ 525 w 670"/>
              <a:gd name="T17" fmla="*/ 1031 h 1041"/>
              <a:gd name="T18" fmla="*/ 452 w 670"/>
              <a:gd name="T19" fmla="*/ 1031 h 1041"/>
              <a:gd name="T20" fmla="*/ 443 w 670"/>
              <a:gd name="T21" fmla="*/ 1040 h 1041"/>
              <a:gd name="T22" fmla="*/ 389 w 670"/>
              <a:gd name="T23" fmla="*/ 994 h 1041"/>
              <a:gd name="T24" fmla="*/ 335 w 670"/>
              <a:gd name="T25" fmla="*/ 1040 h 1041"/>
              <a:gd name="T26" fmla="*/ 317 w 670"/>
              <a:gd name="T27" fmla="*/ 1031 h 1041"/>
              <a:gd name="T28" fmla="*/ 245 w 670"/>
              <a:gd name="T29" fmla="*/ 1031 h 1041"/>
              <a:gd name="T30" fmla="*/ 235 w 670"/>
              <a:gd name="T31" fmla="*/ 1040 h 1041"/>
              <a:gd name="T32" fmla="*/ 181 w 670"/>
              <a:gd name="T33" fmla="*/ 994 h 1041"/>
              <a:gd name="T34" fmla="*/ 127 w 670"/>
              <a:gd name="T35" fmla="*/ 1040 h 1041"/>
              <a:gd name="T36" fmla="*/ 109 w 670"/>
              <a:gd name="T37" fmla="*/ 1031 h 1041"/>
              <a:gd name="T38" fmla="*/ 37 w 670"/>
              <a:gd name="T39" fmla="*/ 1031 h 1041"/>
              <a:gd name="T40" fmla="*/ 488 w 670"/>
              <a:gd name="T41" fmla="*/ 940 h 1041"/>
              <a:gd name="T42" fmla="*/ 488 w 670"/>
              <a:gd name="T43" fmla="*/ 940 h 1041"/>
              <a:gd name="T44" fmla="*/ 543 w 670"/>
              <a:gd name="T45" fmla="*/ 985 h 1041"/>
              <a:gd name="T46" fmla="*/ 597 w 670"/>
              <a:gd name="T47" fmla="*/ 940 h 1041"/>
              <a:gd name="T48" fmla="*/ 615 w 670"/>
              <a:gd name="T49" fmla="*/ 949 h 1041"/>
              <a:gd name="T50" fmla="*/ 624 w 670"/>
              <a:gd name="T51" fmla="*/ 45 h 1041"/>
              <a:gd name="T52" fmla="*/ 45 w 670"/>
              <a:gd name="T53" fmla="*/ 967 h 1041"/>
              <a:gd name="T54" fmla="*/ 73 w 670"/>
              <a:gd name="T55" fmla="*/ 940 h 1041"/>
              <a:gd name="T56" fmla="*/ 91 w 670"/>
              <a:gd name="T57" fmla="*/ 949 h 1041"/>
              <a:gd name="T58" fmla="*/ 163 w 670"/>
              <a:gd name="T59" fmla="*/ 949 h 1041"/>
              <a:gd name="T60" fmla="*/ 181 w 670"/>
              <a:gd name="T61" fmla="*/ 940 h 1041"/>
              <a:gd name="T62" fmla="*/ 235 w 670"/>
              <a:gd name="T63" fmla="*/ 985 h 1041"/>
              <a:gd name="T64" fmla="*/ 281 w 670"/>
              <a:gd name="T65" fmla="*/ 940 h 1041"/>
              <a:gd name="T66" fmla="*/ 335 w 670"/>
              <a:gd name="T67" fmla="*/ 985 h 1041"/>
              <a:gd name="T68" fmla="*/ 389 w 670"/>
              <a:gd name="T69" fmla="*/ 940 h 1041"/>
              <a:gd name="T70" fmla="*/ 398 w 670"/>
              <a:gd name="T71" fmla="*/ 949 h 1041"/>
              <a:gd name="T72" fmla="*/ 479 w 670"/>
              <a:gd name="T73" fmla="*/ 949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0" h="1041">
                <a:moveTo>
                  <a:pt x="28" y="1040"/>
                </a:moveTo>
                <a:lnTo>
                  <a:pt x="28" y="1040"/>
                </a:lnTo>
                <a:cubicBezTo>
                  <a:pt x="18" y="1040"/>
                  <a:pt x="18" y="1040"/>
                  <a:pt x="18" y="1040"/>
                </a:cubicBezTo>
                <a:cubicBezTo>
                  <a:pt x="9" y="1040"/>
                  <a:pt x="0" y="1031"/>
                  <a:pt x="0" y="1022"/>
                </a:cubicBezTo>
                <a:cubicBezTo>
                  <a:pt x="0" y="976"/>
                  <a:pt x="0" y="976"/>
                  <a:pt x="0" y="97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69" y="18"/>
                  <a:pt x="669" y="36"/>
                </a:cubicBezTo>
                <a:cubicBezTo>
                  <a:pt x="669" y="976"/>
                  <a:pt x="669" y="976"/>
                  <a:pt x="669" y="976"/>
                </a:cubicBezTo>
                <a:cubicBezTo>
                  <a:pt x="669" y="1022"/>
                  <a:pt x="669" y="1022"/>
                  <a:pt x="669" y="1022"/>
                </a:cubicBezTo>
                <a:cubicBezTo>
                  <a:pt x="669" y="1031"/>
                  <a:pt x="660" y="1040"/>
                  <a:pt x="651" y="1040"/>
                </a:cubicBezTo>
                <a:cubicBezTo>
                  <a:pt x="651" y="1040"/>
                  <a:pt x="642" y="1040"/>
                  <a:pt x="633" y="1031"/>
                </a:cubicBezTo>
                <a:cubicBezTo>
                  <a:pt x="597" y="994"/>
                  <a:pt x="597" y="994"/>
                  <a:pt x="597" y="994"/>
                </a:cubicBezTo>
                <a:cubicBezTo>
                  <a:pt x="561" y="1031"/>
                  <a:pt x="561" y="1031"/>
                  <a:pt x="561" y="1031"/>
                </a:cubicBezTo>
                <a:cubicBezTo>
                  <a:pt x="552" y="1040"/>
                  <a:pt x="552" y="1040"/>
                  <a:pt x="543" y="1040"/>
                </a:cubicBezTo>
                <a:lnTo>
                  <a:pt x="543" y="1040"/>
                </a:lnTo>
                <a:cubicBezTo>
                  <a:pt x="543" y="1040"/>
                  <a:pt x="534" y="1040"/>
                  <a:pt x="525" y="1031"/>
                </a:cubicBezTo>
                <a:cubicBezTo>
                  <a:pt x="488" y="994"/>
                  <a:pt x="488" y="994"/>
                  <a:pt x="488" y="994"/>
                </a:cubicBezTo>
                <a:cubicBezTo>
                  <a:pt x="452" y="1031"/>
                  <a:pt x="452" y="1031"/>
                  <a:pt x="452" y="1031"/>
                </a:cubicBezTo>
                <a:cubicBezTo>
                  <a:pt x="452" y="1040"/>
                  <a:pt x="443" y="1040"/>
                  <a:pt x="443" y="1040"/>
                </a:cubicBezTo>
                <a:lnTo>
                  <a:pt x="443" y="1040"/>
                </a:lnTo>
                <a:cubicBezTo>
                  <a:pt x="434" y="1040"/>
                  <a:pt x="425" y="1040"/>
                  <a:pt x="425" y="1031"/>
                </a:cubicBezTo>
                <a:cubicBezTo>
                  <a:pt x="389" y="994"/>
                  <a:pt x="389" y="994"/>
                  <a:pt x="389" y="994"/>
                </a:cubicBezTo>
                <a:cubicBezTo>
                  <a:pt x="353" y="1031"/>
                  <a:pt x="353" y="1031"/>
                  <a:pt x="353" y="1031"/>
                </a:cubicBezTo>
                <a:cubicBezTo>
                  <a:pt x="344" y="1040"/>
                  <a:pt x="344" y="1040"/>
                  <a:pt x="335" y="1040"/>
                </a:cubicBezTo>
                <a:lnTo>
                  <a:pt x="335" y="1040"/>
                </a:lnTo>
                <a:cubicBezTo>
                  <a:pt x="335" y="1040"/>
                  <a:pt x="326" y="1040"/>
                  <a:pt x="317" y="1031"/>
                </a:cubicBezTo>
                <a:cubicBezTo>
                  <a:pt x="281" y="994"/>
                  <a:pt x="281" y="994"/>
                  <a:pt x="281" y="994"/>
                </a:cubicBezTo>
                <a:cubicBezTo>
                  <a:pt x="245" y="1031"/>
                  <a:pt x="245" y="1031"/>
                  <a:pt x="245" y="1031"/>
                </a:cubicBezTo>
                <a:cubicBezTo>
                  <a:pt x="245" y="1040"/>
                  <a:pt x="235" y="1040"/>
                  <a:pt x="235" y="1040"/>
                </a:cubicBezTo>
                <a:lnTo>
                  <a:pt x="235" y="1040"/>
                </a:lnTo>
                <a:cubicBezTo>
                  <a:pt x="226" y="1040"/>
                  <a:pt x="217" y="1040"/>
                  <a:pt x="217" y="1031"/>
                </a:cubicBezTo>
                <a:cubicBezTo>
                  <a:pt x="181" y="994"/>
                  <a:pt x="181" y="994"/>
                  <a:pt x="181" y="994"/>
                </a:cubicBezTo>
                <a:cubicBezTo>
                  <a:pt x="145" y="1031"/>
                  <a:pt x="145" y="1031"/>
                  <a:pt x="145" y="1031"/>
                </a:cubicBezTo>
                <a:cubicBezTo>
                  <a:pt x="136" y="1040"/>
                  <a:pt x="136" y="1040"/>
                  <a:pt x="127" y="1040"/>
                </a:cubicBezTo>
                <a:lnTo>
                  <a:pt x="127" y="1040"/>
                </a:lnTo>
                <a:cubicBezTo>
                  <a:pt x="118" y="1040"/>
                  <a:pt x="118" y="1040"/>
                  <a:pt x="109" y="1031"/>
                </a:cubicBezTo>
                <a:cubicBezTo>
                  <a:pt x="73" y="994"/>
                  <a:pt x="73" y="994"/>
                  <a:pt x="73" y="994"/>
                </a:cubicBezTo>
                <a:cubicBezTo>
                  <a:pt x="37" y="1031"/>
                  <a:pt x="37" y="1031"/>
                  <a:pt x="37" y="1031"/>
                </a:cubicBezTo>
                <a:cubicBezTo>
                  <a:pt x="37" y="1040"/>
                  <a:pt x="28" y="1040"/>
                  <a:pt x="28" y="1040"/>
                </a:cubicBezTo>
                <a:close/>
                <a:moveTo>
                  <a:pt x="488" y="940"/>
                </a:moveTo>
                <a:lnTo>
                  <a:pt x="488" y="940"/>
                </a:lnTo>
                <a:lnTo>
                  <a:pt x="488" y="940"/>
                </a:lnTo>
                <a:cubicBezTo>
                  <a:pt x="498" y="940"/>
                  <a:pt x="507" y="940"/>
                  <a:pt x="507" y="949"/>
                </a:cubicBezTo>
                <a:cubicBezTo>
                  <a:pt x="543" y="985"/>
                  <a:pt x="543" y="985"/>
                  <a:pt x="543" y="985"/>
                </a:cubicBezTo>
                <a:cubicBezTo>
                  <a:pt x="579" y="949"/>
                  <a:pt x="579" y="949"/>
                  <a:pt x="579" y="949"/>
                </a:cubicBezTo>
                <a:cubicBezTo>
                  <a:pt x="588" y="940"/>
                  <a:pt x="588" y="940"/>
                  <a:pt x="597" y="940"/>
                </a:cubicBezTo>
                <a:lnTo>
                  <a:pt x="597" y="940"/>
                </a:lnTo>
                <a:cubicBezTo>
                  <a:pt x="597" y="940"/>
                  <a:pt x="606" y="940"/>
                  <a:pt x="615" y="949"/>
                </a:cubicBezTo>
                <a:cubicBezTo>
                  <a:pt x="624" y="967"/>
                  <a:pt x="624" y="967"/>
                  <a:pt x="624" y="967"/>
                </a:cubicBezTo>
                <a:cubicBezTo>
                  <a:pt x="624" y="45"/>
                  <a:pt x="624" y="45"/>
                  <a:pt x="624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67"/>
                  <a:pt x="45" y="967"/>
                  <a:pt x="45" y="967"/>
                </a:cubicBezTo>
                <a:cubicBezTo>
                  <a:pt x="64" y="949"/>
                  <a:pt x="64" y="949"/>
                  <a:pt x="64" y="949"/>
                </a:cubicBezTo>
                <a:cubicBezTo>
                  <a:pt x="64" y="940"/>
                  <a:pt x="73" y="940"/>
                  <a:pt x="73" y="940"/>
                </a:cubicBezTo>
                <a:lnTo>
                  <a:pt x="73" y="940"/>
                </a:lnTo>
                <a:cubicBezTo>
                  <a:pt x="82" y="940"/>
                  <a:pt x="91" y="940"/>
                  <a:pt x="91" y="949"/>
                </a:cubicBezTo>
                <a:cubicBezTo>
                  <a:pt x="127" y="985"/>
                  <a:pt x="127" y="985"/>
                  <a:pt x="127" y="985"/>
                </a:cubicBezTo>
                <a:cubicBezTo>
                  <a:pt x="163" y="949"/>
                  <a:pt x="163" y="949"/>
                  <a:pt x="163" y="949"/>
                </a:cubicBezTo>
                <a:cubicBezTo>
                  <a:pt x="163" y="940"/>
                  <a:pt x="172" y="940"/>
                  <a:pt x="181" y="940"/>
                </a:cubicBezTo>
                <a:lnTo>
                  <a:pt x="181" y="940"/>
                </a:lnTo>
                <a:cubicBezTo>
                  <a:pt x="181" y="940"/>
                  <a:pt x="190" y="940"/>
                  <a:pt x="190" y="949"/>
                </a:cubicBezTo>
                <a:cubicBezTo>
                  <a:pt x="235" y="985"/>
                  <a:pt x="235" y="985"/>
                  <a:pt x="235" y="985"/>
                </a:cubicBezTo>
                <a:cubicBezTo>
                  <a:pt x="271" y="949"/>
                  <a:pt x="271" y="949"/>
                  <a:pt x="271" y="949"/>
                </a:cubicBezTo>
                <a:cubicBezTo>
                  <a:pt x="271" y="940"/>
                  <a:pt x="281" y="940"/>
                  <a:pt x="281" y="940"/>
                </a:cubicBezTo>
                <a:cubicBezTo>
                  <a:pt x="290" y="940"/>
                  <a:pt x="290" y="940"/>
                  <a:pt x="299" y="949"/>
                </a:cubicBezTo>
                <a:cubicBezTo>
                  <a:pt x="335" y="985"/>
                  <a:pt x="335" y="985"/>
                  <a:pt x="335" y="985"/>
                </a:cubicBezTo>
                <a:cubicBezTo>
                  <a:pt x="371" y="949"/>
                  <a:pt x="371" y="949"/>
                  <a:pt x="371" y="949"/>
                </a:cubicBezTo>
                <a:cubicBezTo>
                  <a:pt x="380" y="940"/>
                  <a:pt x="380" y="940"/>
                  <a:pt x="389" y="940"/>
                </a:cubicBezTo>
                <a:lnTo>
                  <a:pt x="389" y="940"/>
                </a:lnTo>
                <a:cubicBezTo>
                  <a:pt x="389" y="940"/>
                  <a:pt x="398" y="940"/>
                  <a:pt x="398" y="949"/>
                </a:cubicBezTo>
                <a:cubicBezTo>
                  <a:pt x="443" y="985"/>
                  <a:pt x="443" y="985"/>
                  <a:pt x="443" y="985"/>
                </a:cubicBezTo>
                <a:cubicBezTo>
                  <a:pt x="479" y="949"/>
                  <a:pt x="479" y="949"/>
                  <a:pt x="479" y="949"/>
                </a:cubicBezTo>
                <a:cubicBezTo>
                  <a:pt x="479" y="940"/>
                  <a:pt x="488" y="940"/>
                  <a:pt x="488" y="9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5">
            <a:extLst>
              <a:ext uri="{FF2B5EF4-FFF2-40B4-BE49-F238E27FC236}">
                <a16:creationId xmlns:a16="http://schemas.microsoft.com/office/drawing/2014/main" id="{EED939FB-97FD-3745-A013-55961BBA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542" y="8758424"/>
            <a:ext cx="154294" cy="163642"/>
          </a:xfrm>
          <a:custGeom>
            <a:avLst/>
            <a:gdLst>
              <a:gd name="T0" fmla="*/ 72 w 146"/>
              <a:gd name="T1" fmla="*/ 154 h 155"/>
              <a:gd name="T2" fmla="*/ 72 w 146"/>
              <a:gd name="T3" fmla="*/ 154 h 155"/>
              <a:gd name="T4" fmla="*/ 0 w 146"/>
              <a:gd name="T5" fmla="*/ 73 h 155"/>
              <a:gd name="T6" fmla="*/ 72 w 146"/>
              <a:gd name="T7" fmla="*/ 0 h 155"/>
              <a:gd name="T8" fmla="*/ 145 w 146"/>
              <a:gd name="T9" fmla="*/ 73 h 155"/>
              <a:gd name="T10" fmla="*/ 72 w 146"/>
              <a:gd name="T11" fmla="*/ 154 h 155"/>
              <a:gd name="T12" fmla="*/ 72 w 146"/>
              <a:gd name="T13" fmla="*/ 46 h 155"/>
              <a:gd name="T14" fmla="*/ 72 w 146"/>
              <a:gd name="T15" fmla="*/ 46 h 155"/>
              <a:gd name="T16" fmla="*/ 45 w 146"/>
              <a:gd name="T17" fmla="*/ 73 h 155"/>
              <a:gd name="T18" fmla="*/ 72 w 146"/>
              <a:gd name="T19" fmla="*/ 109 h 155"/>
              <a:gd name="T20" fmla="*/ 108 w 146"/>
              <a:gd name="T21" fmla="*/ 73 h 155"/>
              <a:gd name="T22" fmla="*/ 72 w 146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55">
                <a:moveTo>
                  <a:pt x="72" y="154"/>
                </a:moveTo>
                <a:lnTo>
                  <a:pt x="72" y="154"/>
                </a:lnTo>
                <a:cubicBezTo>
                  <a:pt x="36" y="154"/>
                  <a:pt x="0" y="118"/>
                  <a:pt x="0" y="73"/>
                </a:cubicBezTo>
                <a:cubicBezTo>
                  <a:pt x="0" y="37"/>
                  <a:pt x="36" y="0"/>
                  <a:pt x="72" y="0"/>
                </a:cubicBezTo>
                <a:cubicBezTo>
                  <a:pt x="117" y="0"/>
                  <a:pt x="145" y="37"/>
                  <a:pt x="145" y="73"/>
                </a:cubicBezTo>
                <a:cubicBezTo>
                  <a:pt x="145" y="118"/>
                  <a:pt x="117" y="154"/>
                  <a:pt x="72" y="154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55"/>
                  <a:pt x="45" y="73"/>
                </a:cubicBezTo>
                <a:cubicBezTo>
                  <a:pt x="45" y="91"/>
                  <a:pt x="54" y="109"/>
                  <a:pt x="72" y="109"/>
                </a:cubicBezTo>
                <a:cubicBezTo>
                  <a:pt x="90" y="109"/>
                  <a:pt x="108" y="91"/>
                  <a:pt x="108" y="73"/>
                </a:cubicBezTo>
                <a:cubicBezTo>
                  <a:pt x="108" y="55"/>
                  <a:pt x="90" y="46"/>
                  <a:pt x="72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6">
            <a:extLst>
              <a:ext uri="{FF2B5EF4-FFF2-40B4-BE49-F238E27FC236}">
                <a16:creationId xmlns:a16="http://schemas.microsoft.com/office/drawing/2014/main" id="{50950BE8-4A6D-2048-97CA-87475038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318" y="8814530"/>
            <a:ext cx="261829" cy="46755"/>
          </a:xfrm>
          <a:custGeom>
            <a:avLst/>
            <a:gdLst>
              <a:gd name="T0" fmla="*/ 226 w 245"/>
              <a:gd name="T1" fmla="*/ 45 h 46"/>
              <a:gd name="T2" fmla="*/ 226 w 245"/>
              <a:gd name="T3" fmla="*/ 45 h 46"/>
              <a:gd name="T4" fmla="*/ 18 w 245"/>
              <a:gd name="T5" fmla="*/ 45 h 46"/>
              <a:gd name="T6" fmla="*/ 0 w 245"/>
              <a:gd name="T7" fmla="*/ 18 h 46"/>
              <a:gd name="T8" fmla="*/ 18 w 245"/>
              <a:gd name="T9" fmla="*/ 0 h 46"/>
              <a:gd name="T10" fmla="*/ 226 w 245"/>
              <a:gd name="T11" fmla="*/ 0 h 46"/>
              <a:gd name="T12" fmla="*/ 244 w 245"/>
              <a:gd name="T13" fmla="*/ 18 h 46"/>
              <a:gd name="T14" fmla="*/ 226 w 2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46">
                <a:moveTo>
                  <a:pt x="226" y="45"/>
                </a:moveTo>
                <a:lnTo>
                  <a:pt x="22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36"/>
                  <a:pt x="235" y="45"/>
                  <a:pt x="226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7">
            <a:extLst>
              <a:ext uri="{FF2B5EF4-FFF2-40B4-BE49-F238E27FC236}">
                <a16:creationId xmlns:a16="http://schemas.microsoft.com/office/drawing/2014/main" id="{BDB1D959-3900-724F-991A-A3E0782E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570" y="9095062"/>
            <a:ext cx="261829" cy="37404"/>
          </a:xfrm>
          <a:custGeom>
            <a:avLst/>
            <a:gdLst>
              <a:gd name="T0" fmla="*/ 18 w 245"/>
              <a:gd name="T1" fmla="*/ 36 h 37"/>
              <a:gd name="T2" fmla="*/ 18 w 245"/>
              <a:gd name="T3" fmla="*/ 36 h 37"/>
              <a:gd name="T4" fmla="*/ 0 w 245"/>
              <a:gd name="T5" fmla="*/ 18 h 37"/>
              <a:gd name="T6" fmla="*/ 18 w 245"/>
              <a:gd name="T7" fmla="*/ 0 h 37"/>
              <a:gd name="T8" fmla="*/ 226 w 245"/>
              <a:gd name="T9" fmla="*/ 0 h 37"/>
              <a:gd name="T10" fmla="*/ 226 w 245"/>
              <a:gd name="T11" fmla="*/ 0 h 37"/>
              <a:gd name="T12" fmla="*/ 244 w 245"/>
              <a:gd name="T13" fmla="*/ 18 h 37"/>
              <a:gd name="T14" fmla="*/ 226 w 245"/>
              <a:gd name="T15" fmla="*/ 36 h 37"/>
              <a:gd name="T16" fmla="*/ 18 w 245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235" y="0"/>
                  <a:pt x="244" y="9"/>
                  <a:pt x="244" y="18"/>
                </a:cubicBezTo>
                <a:cubicBezTo>
                  <a:pt x="244" y="27"/>
                  <a:pt x="235" y="36"/>
                  <a:pt x="226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48">
            <a:extLst>
              <a:ext uri="{FF2B5EF4-FFF2-40B4-BE49-F238E27FC236}">
                <a16:creationId xmlns:a16="http://schemas.microsoft.com/office/drawing/2014/main" id="{A3164BAC-CA19-2442-850E-DD2DF15A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531" y="9095062"/>
            <a:ext cx="144943" cy="37404"/>
          </a:xfrm>
          <a:custGeom>
            <a:avLst/>
            <a:gdLst>
              <a:gd name="T0" fmla="*/ 118 w 137"/>
              <a:gd name="T1" fmla="*/ 36 h 37"/>
              <a:gd name="T2" fmla="*/ 118 w 137"/>
              <a:gd name="T3" fmla="*/ 36 h 37"/>
              <a:gd name="T4" fmla="*/ 118 w 137"/>
              <a:gd name="T5" fmla="*/ 36 h 37"/>
              <a:gd name="T6" fmla="*/ 18 w 137"/>
              <a:gd name="T7" fmla="*/ 36 h 37"/>
              <a:gd name="T8" fmla="*/ 0 w 137"/>
              <a:gd name="T9" fmla="*/ 18 h 37"/>
              <a:gd name="T10" fmla="*/ 18 w 137"/>
              <a:gd name="T11" fmla="*/ 0 h 37"/>
              <a:gd name="T12" fmla="*/ 118 w 137"/>
              <a:gd name="T13" fmla="*/ 0 h 37"/>
              <a:gd name="T14" fmla="*/ 136 w 137"/>
              <a:gd name="T15" fmla="*/ 18 h 37"/>
              <a:gd name="T16" fmla="*/ 118 w 137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37">
                <a:moveTo>
                  <a:pt x="118" y="36"/>
                </a:moveTo>
                <a:lnTo>
                  <a:pt x="118" y="36"/>
                </a:ln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36"/>
                  <a:pt x="1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49">
            <a:extLst>
              <a:ext uri="{FF2B5EF4-FFF2-40B4-BE49-F238E27FC236}">
                <a16:creationId xmlns:a16="http://schemas.microsoft.com/office/drawing/2014/main" id="{38D4D4DB-51F0-504E-A780-12ACDB87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180" y="9197923"/>
            <a:ext cx="154294" cy="51429"/>
          </a:xfrm>
          <a:custGeom>
            <a:avLst/>
            <a:gdLst>
              <a:gd name="T0" fmla="*/ 127 w 146"/>
              <a:gd name="T1" fmla="*/ 46 h 47"/>
              <a:gd name="T2" fmla="*/ 127 w 146"/>
              <a:gd name="T3" fmla="*/ 46 h 47"/>
              <a:gd name="T4" fmla="*/ 127 w 146"/>
              <a:gd name="T5" fmla="*/ 46 h 47"/>
              <a:gd name="T6" fmla="*/ 27 w 146"/>
              <a:gd name="T7" fmla="*/ 46 h 47"/>
              <a:gd name="T8" fmla="*/ 9 w 146"/>
              <a:gd name="T9" fmla="*/ 27 h 47"/>
              <a:gd name="T10" fmla="*/ 27 w 146"/>
              <a:gd name="T11" fmla="*/ 0 h 47"/>
              <a:gd name="T12" fmla="*/ 27 w 146"/>
              <a:gd name="T13" fmla="*/ 0 h 47"/>
              <a:gd name="T14" fmla="*/ 127 w 146"/>
              <a:gd name="T15" fmla="*/ 9 h 47"/>
              <a:gd name="T16" fmla="*/ 145 w 146"/>
              <a:gd name="T17" fmla="*/ 27 h 47"/>
              <a:gd name="T18" fmla="*/ 127 w 146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47">
                <a:moveTo>
                  <a:pt x="127" y="46"/>
                </a:moveTo>
                <a:lnTo>
                  <a:pt x="127" y="46"/>
                </a:lnTo>
                <a:lnTo>
                  <a:pt x="127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9" y="27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127" y="9"/>
                  <a:pt x="127" y="9"/>
                  <a:pt x="127" y="9"/>
                </a:cubicBezTo>
                <a:cubicBezTo>
                  <a:pt x="136" y="9"/>
                  <a:pt x="145" y="18"/>
                  <a:pt x="145" y="27"/>
                </a:cubicBezTo>
                <a:cubicBezTo>
                  <a:pt x="145" y="36"/>
                  <a:pt x="136" y="46"/>
                  <a:pt x="127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0">
            <a:extLst>
              <a:ext uri="{FF2B5EF4-FFF2-40B4-BE49-F238E27FC236}">
                <a16:creationId xmlns:a16="http://schemas.microsoft.com/office/drawing/2014/main" id="{0EC07C38-0843-D24F-A452-85C2D1D2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180" y="9314810"/>
            <a:ext cx="154294" cy="46755"/>
          </a:xfrm>
          <a:custGeom>
            <a:avLst/>
            <a:gdLst>
              <a:gd name="T0" fmla="*/ 127 w 146"/>
              <a:gd name="T1" fmla="*/ 45 h 46"/>
              <a:gd name="T2" fmla="*/ 127 w 146"/>
              <a:gd name="T3" fmla="*/ 45 h 46"/>
              <a:gd name="T4" fmla="*/ 127 w 146"/>
              <a:gd name="T5" fmla="*/ 45 h 46"/>
              <a:gd name="T6" fmla="*/ 27 w 146"/>
              <a:gd name="T7" fmla="*/ 45 h 46"/>
              <a:gd name="T8" fmla="*/ 0 w 146"/>
              <a:gd name="T9" fmla="*/ 18 h 46"/>
              <a:gd name="T10" fmla="*/ 27 w 146"/>
              <a:gd name="T11" fmla="*/ 0 h 46"/>
              <a:gd name="T12" fmla="*/ 27 w 146"/>
              <a:gd name="T13" fmla="*/ 0 h 46"/>
              <a:gd name="T14" fmla="*/ 127 w 146"/>
              <a:gd name="T15" fmla="*/ 0 h 46"/>
              <a:gd name="T16" fmla="*/ 145 w 146"/>
              <a:gd name="T17" fmla="*/ 18 h 46"/>
              <a:gd name="T18" fmla="*/ 127 w 14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46">
                <a:moveTo>
                  <a:pt x="127" y="45"/>
                </a:moveTo>
                <a:lnTo>
                  <a:pt x="127" y="45"/>
                </a:lnTo>
                <a:lnTo>
                  <a:pt x="12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36"/>
                  <a:pt x="136" y="45"/>
                  <a:pt x="1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51">
            <a:extLst>
              <a:ext uri="{FF2B5EF4-FFF2-40B4-BE49-F238E27FC236}">
                <a16:creationId xmlns:a16="http://schemas.microsoft.com/office/drawing/2014/main" id="{7382A16F-5F14-2F4B-93C1-D29667BE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570" y="9207274"/>
            <a:ext cx="154291" cy="42078"/>
          </a:xfrm>
          <a:custGeom>
            <a:avLst/>
            <a:gdLst>
              <a:gd name="T0" fmla="*/ 126 w 145"/>
              <a:gd name="T1" fmla="*/ 37 h 38"/>
              <a:gd name="T2" fmla="*/ 126 w 145"/>
              <a:gd name="T3" fmla="*/ 37 h 38"/>
              <a:gd name="T4" fmla="*/ 126 w 145"/>
              <a:gd name="T5" fmla="*/ 37 h 38"/>
              <a:gd name="T6" fmla="*/ 18 w 145"/>
              <a:gd name="T7" fmla="*/ 37 h 38"/>
              <a:gd name="T8" fmla="*/ 0 w 145"/>
              <a:gd name="T9" fmla="*/ 18 h 38"/>
              <a:gd name="T10" fmla="*/ 18 w 145"/>
              <a:gd name="T11" fmla="*/ 0 h 38"/>
              <a:gd name="T12" fmla="*/ 18 w 145"/>
              <a:gd name="T13" fmla="*/ 0 h 38"/>
              <a:gd name="T14" fmla="*/ 126 w 145"/>
              <a:gd name="T15" fmla="*/ 0 h 38"/>
              <a:gd name="T16" fmla="*/ 144 w 145"/>
              <a:gd name="T17" fmla="*/ 18 h 38"/>
              <a:gd name="T18" fmla="*/ 126 w 145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38">
                <a:moveTo>
                  <a:pt x="126" y="37"/>
                </a:moveTo>
                <a:lnTo>
                  <a:pt x="126" y="37"/>
                </a:lnTo>
                <a:lnTo>
                  <a:pt x="126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4" y="9"/>
                  <a:pt x="144" y="18"/>
                </a:cubicBezTo>
                <a:cubicBezTo>
                  <a:pt x="144" y="27"/>
                  <a:pt x="136" y="37"/>
                  <a:pt x="126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2">
            <a:extLst>
              <a:ext uri="{FF2B5EF4-FFF2-40B4-BE49-F238E27FC236}">
                <a16:creationId xmlns:a16="http://schemas.microsoft.com/office/drawing/2014/main" id="{2CAC1AB4-A2A0-DC4C-B37F-A6844D30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570" y="9314810"/>
            <a:ext cx="261829" cy="46755"/>
          </a:xfrm>
          <a:custGeom>
            <a:avLst/>
            <a:gdLst>
              <a:gd name="T0" fmla="*/ 226 w 245"/>
              <a:gd name="T1" fmla="*/ 45 h 46"/>
              <a:gd name="T2" fmla="*/ 226 w 245"/>
              <a:gd name="T3" fmla="*/ 45 h 46"/>
              <a:gd name="T4" fmla="*/ 18 w 245"/>
              <a:gd name="T5" fmla="*/ 45 h 46"/>
              <a:gd name="T6" fmla="*/ 0 w 245"/>
              <a:gd name="T7" fmla="*/ 18 h 46"/>
              <a:gd name="T8" fmla="*/ 18 w 245"/>
              <a:gd name="T9" fmla="*/ 0 h 46"/>
              <a:gd name="T10" fmla="*/ 226 w 245"/>
              <a:gd name="T11" fmla="*/ 0 h 46"/>
              <a:gd name="T12" fmla="*/ 244 w 245"/>
              <a:gd name="T13" fmla="*/ 18 h 46"/>
              <a:gd name="T14" fmla="*/ 226 w 2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46">
                <a:moveTo>
                  <a:pt x="226" y="45"/>
                </a:moveTo>
                <a:lnTo>
                  <a:pt x="22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36"/>
                  <a:pt x="235" y="45"/>
                  <a:pt x="226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53">
            <a:extLst>
              <a:ext uri="{FF2B5EF4-FFF2-40B4-BE49-F238E27FC236}">
                <a16:creationId xmlns:a16="http://schemas.microsoft.com/office/drawing/2014/main" id="{568EF17C-1E46-AF4E-B13F-BA7199DA6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584" y="9450401"/>
            <a:ext cx="88836" cy="135589"/>
          </a:xfrm>
          <a:custGeom>
            <a:avLst/>
            <a:gdLst>
              <a:gd name="T0" fmla="*/ 36 w 83"/>
              <a:gd name="T1" fmla="*/ 127 h 128"/>
              <a:gd name="T2" fmla="*/ 36 w 83"/>
              <a:gd name="T3" fmla="*/ 127 h 128"/>
              <a:gd name="T4" fmla="*/ 9 w 83"/>
              <a:gd name="T5" fmla="*/ 118 h 128"/>
              <a:gd name="T6" fmla="*/ 0 w 83"/>
              <a:gd name="T7" fmla="*/ 109 h 128"/>
              <a:gd name="T8" fmla="*/ 9 w 83"/>
              <a:gd name="T9" fmla="*/ 109 h 128"/>
              <a:gd name="T10" fmla="*/ 55 w 83"/>
              <a:gd name="T11" fmla="*/ 109 h 128"/>
              <a:gd name="T12" fmla="*/ 64 w 83"/>
              <a:gd name="T13" fmla="*/ 91 h 128"/>
              <a:gd name="T14" fmla="*/ 36 w 83"/>
              <a:gd name="T15" fmla="*/ 73 h 128"/>
              <a:gd name="T16" fmla="*/ 18 w 83"/>
              <a:gd name="T17" fmla="*/ 64 h 128"/>
              <a:gd name="T18" fmla="*/ 0 w 83"/>
              <a:gd name="T19" fmla="*/ 36 h 128"/>
              <a:gd name="T20" fmla="*/ 18 w 83"/>
              <a:gd name="T21" fmla="*/ 9 h 128"/>
              <a:gd name="T22" fmla="*/ 73 w 83"/>
              <a:gd name="T23" fmla="*/ 9 h 128"/>
              <a:gd name="T24" fmla="*/ 82 w 83"/>
              <a:gd name="T25" fmla="*/ 19 h 128"/>
              <a:gd name="T26" fmla="*/ 73 w 83"/>
              <a:gd name="T27" fmla="*/ 19 h 128"/>
              <a:gd name="T28" fmla="*/ 27 w 83"/>
              <a:gd name="T29" fmla="*/ 19 h 128"/>
              <a:gd name="T30" fmla="*/ 18 w 83"/>
              <a:gd name="T31" fmla="*/ 36 h 128"/>
              <a:gd name="T32" fmla="*/ 46 w 83"/>
              <a:gd name="T33" fmla="*/ 64 h 128"/>
              <a:gd name="T34" fmla="*/ 64 w 83"/>
              <a:gd name="T35" fmla="*/ 73 h 128"/>
              <a:gd name="T36" fmla="*/ 82 w 83"/>
              <a:gd name="T37" fmla="*/ 91 h 128"/>
              <a:gd name="T38" fmla="*/ 64 w 83"/>
              <a:gd name="T39" fmla="*/ 118 h 128"/>
              <a:gd name="T40" fmla="*/ 36 w 83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128">
                <a:moveTo>
                  <a:pt x="36" y="127"/>
                </a:moveTo>
                <a:lnTo>
                  <a:pt x="36" y="127"/>
                </a:lnTo>
                <a:cubicBezTo>
                  <a:pt x="27" y="127"/>
                  <a:pt x="18" y="127"/>
                  <a:pt x="9" y="118"/>
                </a:cubicBezTo>
                <a:cubicBezTo>
                  <a:pt x="0" y="118"/>
                  <a:pt x="0" y="118"/>
                  <a:pt x="0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27" y="118"/>
                  <a:pt x="46" y="118"/>
                  <a:pt x="55" y="109"/>
                </a:cubicBezTo>
                <a:cubicBezTo>
                  <a:pt x="64" y="109"/>
                  <a:pt x="64" y="100"/>
                  <a:pt x="64" y="91"/>
                </a:cubicBezTo>
                <a:cubicBezTo>
                  <a:pt x="64" y="82"/>
                  <a:pt x="55" y="82"/>
                  <a:pt x="36" y="73"/>
                </a:cubicBezTo>
                <a:cubicBezTo>
                  <a:pt x="27" y="73"/>
                  <a:pt x="18" y="64"/>
                  <a:pt x="18" y="64"/>
                </a:cubicBezTo>
                <a:cubicBezTo>
                  <a:pt x="9" y="55"/>
                  <a:pt x="0" y="45"/>
                  <a:pt x="0" y="36"/>
                </a:cubicBezTo>
                <a:cubicBezTo>
                  <a:pt x="0" y="27"/>
                  <a:pt x="9" y="19"/>
                  <a:pt x="18" y="9"/>
                </a:cubicBezTo>
                <a:cubicBezTo>
                  <a:pt x="36" y="0"/>
                  <a:pt x="55" y="0"/>
                  <a:pt x="73" y="9"/>
                </a:cubicBezTo>
                <a:cubicBezTo>
                  <a:pt x="82" y="9"/>
                  <a:pt x="82" y="19"/>
                  <a:pt x="82" y="19"/>
                </a:cubicBezTo>
                <a:cubicBezTo>
                  <a:pt x="73" y="19"/>
                  <a:pt x="73" y="27"/>
                  <a:pt x="73" y="19"/>
                </a:cubicBezTo>
                <a:cubicBezTo>
                  <a:pt x="55" y="19"/>
                  <a:pt x="36" y="19"/>
                  <a:pt x="27" y="19"/>
                </a:cubicBezTo>
                <a:cubicBezTo>
                  <a:pt x="18" y="27"/>
                  <a:pt x="18" y="27"/>
                  <a:pt x="18" y="36"/>
                </a:cubicBezTo>
                <a:cubicBezTo>
                  <a:pt x="18" y="45"/>
                  <a:pt x="27" y="55"/>
                  <a:pt x="46" y="64"/>
                </a:cubicBezTo>
                <a:cubicBezTo>
                  <a:pt x="55" y="64"/>
                  <a:pt x="64" y="64"/>
                  <a:pt x="64" y="73"/>
                </a:cubicBezTo>
                <a:cubicBezTo>
                  <a:pt x="73" y="82"/>
                  <a:pt x="82" y="91"/>
                  <a:pt x="82" y="91"/>
                </a:cubicBezTo>
                <a:cubicBezTo>
                  <a:pt x="82" y="109"/>
                  <a:pt x="73" y="118"/>
                  <a:pt x="64" y="118"/>
                </a:cubicBezTo>
                <a:cubicBezTo>
                  <a:pt x="55" y="127"/>
                  <a:pt x="46" y="127"/>
                  <a:pt x="36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4">
            <a:extLst>
              <a:ext uri="{FF2B5EF4-FFF2-40B4-BE49-F238E27FC236}">
                <a16:creationId xmlns:a16="http://schemas.microsoft.com/office/drawing/2014/main" id="{4649C02B-5115-A344-AC44-B5E89FDC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988" y="9417671"/>
            <a:ext cx="9351" cy="28053"/>
          </a:xfrm>
          <a:custGeom>
            <a:avLst/>
            <a:gdLst>
              <a:gd name="T0" fmla="*/ 0 w 11"/>
              <a:gd name="T1" fmla="*/ 27 h 28"/>
              <a:gd name="T2" fmla="*/ 0 w 11"/>
              <a:gd name="T3" fmla="*/ 27 h 28"/>
              <a:gd name="T4" fmla="*/ 0 w 11"/>
              <a:gd name="T5" fmla="*/ 18 h 28"/>
              <a:gd name="T6" fmla="*/ 0 w 11"/>
              <a:gd name="T7" fmla="*/ 9 h 28"/>
              <a:gd name="T8" fmla="*/ 0 w 11"/>
              <a:gd name="T9" fmla="*/ 0 h 28"/>
              <a:gd name="T10" fmla="*/ 10 w 11"/>
              <a:gd name="T11" fmla="*/ 9 h 28"/>
              <a:gd name="T12" fmla="*/ 10 w 11"/>
              <a:gd name="T13" fmla="*/ 18 h 28"/>
              <a:gd name="T14" fmla="*/ 0 w 1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9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27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5">
            <a:extLst>
              <a:ext uri="{FF2B5EF4-FFF2-40B4-BE49-F238E27FC236}">
                <a16:creationId xmlns:a16="http://schemas.microsoft.com/office/drawing/2014/main" id="{064451C7-DFD0-6C46-94C8-2E5568DB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988" y="9590667"/>
            <a:ext cx="9351" cy="28053"/>
          </a:xfrm>
          <a:custGeom>
            <a:avLst/>
            <a:gdLst>
              <a:gd name="T0" fmla="*/ 0 w 11"/>
              <a:gd name="T1" fmla="*/ 27 h 28"/>
              <a:gd name="T2" fmla="*/ 0 w 11"/>
              <a:gd name="T3" fmla="*/ 27 h 28"/>
              <a:gd name="T4" fmla="*/ 0 w 11"/>
              <a:gd name="T5" fmla="*/ 18 h 28"/>
              <a:gd name="T6" fmla="*/ 0 w 11"/>
              <a:gd name="T7" fmla="*/ 9 h 28"/>
              <a:gd name="T8" fmla="*/ 0 w 11"/>
              <a:gd name="T9" fmla="*/ 0 h 28"/>
              <a:gd name="T10" fmla="*/ 10 w 11"/>
              <a:gd name="T11" fmla="*/ 9 h 28"/>
              <a:gd name="T12" fmla="*/ 10 w 11"/>
              <a:gd name="T13" fmla="*/ 18 h 28"/>
              <a:gd name="T14" fmla="*/ 0 w 1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9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27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56">
            <a:extLst>
              <a:ext uri="{FF2B5EF4-FFF2-40B4-BE49-F238E27FC236}">
                <a16:creationId xmlns:a16="http://schemas.microsoft.com/office/drawing/2014/main" id="{D320CDC5-E254-B74E-B217-1A863D03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542" y="9534561"/>
            <a:ext cx="154294" cy="46755"/>
          </a:xfrm>
          <a:custGeom>
            <a:avLst/>
            <a:gdLst>
              <a:gd name="T0" fmla="*/ 126 w 146"/>
              <a:gd name="T1" fmla="*/ 45 h 46"/>
              <a:gd name="T2" fmla="*/ 126 w 146"/>
              <a:gd name="T3" fmla="*/ 45 h 46"/>
              <a:gd name="T4" fmla="*/ 18 w 146"/>
              <a:gd name="T5" fmla="*/ 45 h 46"/>
              <a:gd name="T6" fmla="*/ 0 w 146"/>
              <a:gd name="T7" fmla="*/ 18 h 46"/>
              <a:gd name="T8" fmla="*/ 18 w 146"/>
              <a:gd name="T9" fmla="*/ 0 h 46"/>
              <a:gd name="T10" fmla="*/ 126 w 146"/>
              <a:gd name="T11" fmla="*/ 0 h 46"/>
              <a:gd name="T12" fmla="*/ 145 w 146"/>
              <a:gd name="T13" fmla="*/ 18 h 46"/>
              <a:gd name="T14" fmla="*/ 126 w 1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6">
                <a:moveTo>
                  <a:pt x="126" y="45"/>
                </a:moveTo>
                <a:lnTo>
                  <a:pt x="12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9"/>
                  <a:pt x="145" y="18"/>
                </a:cubicBezTo>
                <a:cubicBezTo>
                  <a:pt x="145" y="36"/>
                  <a:pt x="135" y="45"/>
                  <a:pt x="126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57">
            <a:extLst>
              <a:ext uri="{FF2B5EF4-FFF2-40B4-BE49-F238E27FC236}">
                <a16:creationId xmlns:a16="http://schemas.microsoft.com/office/drawing/2014/main" id="{2DFC7468-9426-0F4C-8460-D7B7665D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794" y="7089261"/>
            <a:ext cx="855619" cy="855622"/>
          </a:xfrm>
          <a:custGeom>
            <a:avLst/>
            <a:gdLst>
              <a:gd name="T0" fmla="*/ 398 w 805"/>
              <a:gd name="T1" fmla="*/ 804 h 805"/>
              <a:gd name="T2" fmla="*/ 398 w 805"/>
              <a:gd name="T3" fmla="*/ 804 h 805"/>
              <a:gd name="T4" fmla="*/ 117 w 805"/>
              <a:gd name="T5" fmla="*/ 686 h 805"/>
              <a:gd name="T6" fmla="*/ 0 w 805"/>
              <a:gd name="T7" fmla="*/ 406 h 805"/>
              <a:gd name="T8" fmla="*/ 117 w 805"/>
              <a:gd name="T9" fmla="*/ 117 h 805"/>
              <a:gd name="T10" fmla="*/ 398 w 805"/>
              <a:gd name="T11" fmla="*/ 0 h 805"/>
              <a:gd name="T12" fmla="*/ 470 w 805"/>
              <a:gd name="T13" fmla="*/ 9 h 805"/>
              <a:gd name="T14" fmla="*/ 488 w 805"/>
              <a:gd name="T15" fmla="*/ 45 h 805"/>
              <a:gd name="T16" fmla="*/ 434 w 805"/>
              <a:gd name="T17" fmla="*/ 379 h 805"/>
              <a:gd name="T18" fmla="*/ 777 w 805"/>
              <a:gd name="T19" fmla="*/ 379 h 805"/>
              <a:gd name="T20" fmla="*/ 804 w 805"/>
              <a:gd name="T21" fmla="*/ 406 h 805"/>
              <a:gd name="T22" fmla="*/ 687 w 805"/>
              <a:gd name="T23" fmla="*/ 686 h 805"/>
              <a:gd name="T24" fmla="*/ 398 w 805"/>
              <a:gd name="T25" fmla="*/ 804 h 805"/>
              <a:gd name="T26" fmla="*/ 398 w 805"/>
              <a:gd name="T27" fmla="*/ 54 h 805"/>
              <a:gd name="T28" fmla="*/ 398 w 805"/>
              <a:gd name="T29" fmla="*/ 54 h 805"/>
              <a:gd name="T30" fmla="*/ 153 w 805"/>
              <a:gd name="T31" fmla="*/ 162 h 805"/>
              <a:gd name="T32" fmla="*/ 54 w 805"/>
              <a:gd name="T33" fmla="*/ 406 h 805"/>
              <a:gd name="T34" fmla="*/ 153 w 805"/>
              <a:gd name="T35" fmla="*/ 651 h 805"/>
              <a:gd name="T36" fmla="*/ 398 w 805"/>
              <a:gd name="T37" fmla="*/ 750 h 805"/>
              <a:gd name="T38" fmla="*/ 642 w 805"/>
              <a:gd name="T39" fmla="*/ 651 h 805"/>
              <a:gd name="T40" fmla="*/ 741 w 805"/>
              <a:gd name="T41" fmla="*/ 434 h 805"/>
              <a:gd name="T42" fmla="*/ 398 w 805"/>
              <a:gd name="T43" fmla="*/ 434 h 805"/>
              <a:gd name="T44" fmla="*/ 379 w 805"/>
              <a:gd name="T45" fmla="*/ 424 h 805"/>
              <a:gd name="T46" fmla="*/ 370 w 805"/>
              <a:gd name="T47" fmla="*/ 397 h 805"/>
              <a:gd name="T48" fmla="*/ 434 w 805"/>
              <a:gd name="T49" fmla="*/ 63 h 805"/>
              <a:gd name="T50" fmla="*/ 398 w 805"/>
              <a:gd name="T51" fmla="*/ 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5" h="805">
                <a:moveTo>
                  <a:pt x="398" y="804"/>
                </a:moveTo>
                <a:lnTo>
                  <a:pt x="398" y="804"/>
                </a:lnTo>
                <a:cubicBezTo>
                  <a:pt x="289" y="804"/>
                  <a:pt x="190" y="768"/>
                  <a:pt x="117" y="686"/>
                </a:cubicBezTo>
                <a:cubicBezTo>
                  <a:pt x="36" y="614"/>
                  <a:pt x="0" y="515"/>
                  <a:pt x="0" y="406"/>
                </a:cubicBezTo>
                <a:cubicBezTo>
                  <a:pt x="0" y="298"/>
                  <a:pt x="36" y="198"/>
                  <a:pt x="117" y="117"/>
                </a:cubicBezTo>
                <a:cubicBezTo>
                  <a:pt x="190" y="45"/>
                  <a:pt x="289" y="0"/>
                  <a:pt x="398" y="0"/>
                </a:cubicBezTo>
                <a:cubicBezTo>
                  <a:pt x="425" y="0"/>
                  <a:pt x="443" y="9"/>
                  <a:pt x="470" y="9"/>
                </a:cubicBezTo>
                <a:cubicBezTo>
                  <a:pt x="488" y="9"/>
                  <a:pt x="497" y="27"/>
                  <a:pt x="488" y="45"/>
                </a:cubicBezTo>
                <a:cubicBezTo>
                  <a:pt x="434" y="379"/>
                  <a:pt x="434" y="379"/>
                  <a:pt x="434" y="379"/>
                </a:cubicBezTo>
                <a:cubicBezTo>
                  <a:pt x="777" y="379"/>
                  <a:pt x="777" y="379"/>
                  <a:pt x="777" y="379"/>
                </a:cubicBezTo>
                <a:cubicBezTo>
                  <a:pt x="786" y="379"/>
                  <a:pt x="804" y="388"/>
                  <a:pt x="804" y="406"/>
                </a:cubicBezTo>
                <a:cubicBezTo>
                  <a:pt x="804" y="515"/>
                  <a:pt x="759" y="614"/>
                  <a:pt x="687" y="686"/>
                </a:cubicBezTo>
                <a:cubicBezTo>
                  <a:pt x="606" y="768"/>
                  <a:pt x="506" y="804"/>
                  <a:pt x="398" y="804"/>
                </a:cubicBezTo>
                <a:close/>
                <a:moveTo>
                  <a:pt x="398" y="54"/>
                </a:moveTo>
                <a:lnTo>
                  <a:pt x="398" y="54"/>
                </a:lnTo>
                <a:cubicBezTo>
                  <a:pt x="307" y="54"/>
                  <a:pt x="217" y="90"/>
                  <a:pt x="153" y="162"/>
                </a:cubicBezTo>
                <a:cubicBezTo>
                  <a:pt x="90" y="226"/>
                  <a:pt x="54" y="316"/>
                  <a:pt x="54" y="406"/>
                </a:cubicBezTo>
                <a:cubicBezTo>
                  <a:pt x="54" y="497"/>
                  <a:pt x="90" y="578"/>
                  <a:pt x="153" y="651"/>
                </a:cubicBezTo>
                <a:cubicBezTo>
                  <a:pt x="217" y="714"/>
                  <a:pt x="307" y="750"/>
                  <a:pt x="398" y="750"/>
                </a:cubicBezTo>
                <a:cubicBezTo>
                  <a:pt x="488" y="750"/>
                  <a:pt x="578" y="714"/>
                  <a:pt x="642" y="651"/>
                </a:cubicBezTo>
                <a:cubicBezTo>
                  <a:pt x="705" y="587"/>
                  <a:pt x="741" y="515"/>
                  <a:pt x="741" y="434"/>
                </a:cubicBezTo>
                <a:cubicBezTo>
                  <a:pt x="398" y="434"/>
                  <a:pt x="398" y="434"/>
                  <a:pt x="398" y="434"/>
                </a:cubicBezTo>
                <a:cubicBezTo>
                  <a:pt x="389" y="434"/>
                  <a:pt x="379" y="424"/>
                  <a:pt x="379" y="424"/>
                </a:cubicBezTo>
                <a:cubicBezTo>
                  <a:pt x="370" y="415"/>
                  <a:pt x="370" y="406"/>
                  <a:pt x="370" y="397"/>
                </a:cubicBezTo>
                <a:cubicBezTo>
                  <a:pt x="434" y="63"/>
                  <a:pt x="434" y="63"/>
                  <a:pt x="434" y="63"/>
                </a:cubicBezTo>
                <a:cubicBezTo>
                  <a:pt x="425" y="54"/>
                  <a:pt x="407" y="54"/>
                  <a:pt x="39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58">
            <a:extLst>
              <a:ext uri="{FF2B5EF4-FFF2-40B4-BE49-F238E27FC236}">
                <a16:creationId xmlns:a16="http://schemas.microsoft.com/office/drawing/2014/main" id="{7AA26AD8-C36F-CC40-A036-B50A6BE2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074" y="7005102"/>
            <a:ext cx="462878" cy="462878"/>
          </a:xfrm>
          <a:custGeom>
            <a:avLst/>
            <a:gdLst>
              <a:gd name="T0" fmla="*/ 407 w 435"/>
              <a:gd name="T1" fmla="*/ 434 h 435"/>
              <a:gd name="T2" fmla="*/ 407 w 435"/>
              <a:gd name="T3" fmla="*/ 434 h 435"/>
              <a:gd name="T4" fmla="*/ 36 w 435"/>
              <a:gd name="T5" fmla="*/ 434 h 435"/>
              <a:gd name="T6" fmla="*/ 9 w 435"/>
              <a:gd name="T7" fmla="*/ 425 h 435"/>
              <a:gd name="T8" fmla="*/ 9 w 435"/>
              <a:gd name="T9" fmla="*/ 398 h 435"/>
              <a:gd name="T10" fmla="*/ 72 w 435"/>
              <a:gd name="T11" fmla="*/ 27 h 435"/>
              <a:gd name="T12" fmla="*/ 81 w 435"/>
              <a:gd name="T13" fmla="*/ 9 h 435"/>
              <a:gd name="T14" fmla="*/ 99 w 435"/>
              <a:gd name="T15" fmla="*/ 0 h 435"/>
              <a:gd name="T16" fmla="*/ 343 w 435"/>
              <a:gd name="T17" fmla="*/ 145 h 435"/>
              <a:gd name="T18" fmla="*/ 434 w 435"/>
              <a:gd name="T19" fmla="*/ 407 h 435"/>
              <a:gd name="T20" fmla="*/ 407 w 435"/>
              <a:gd name="T21" fmla="*/ 434 h 435"/>
              <a:gd name="T22" fmla="*/ 63 w 435"/>
              <a:gd name="T23" fmla="*/ 380 h 435"/>
              <a:gd name="T24" fmla="*/ 63 w 435"/>
              <a:gd name="T25" fmla="*/ 380 h 435"/>
              <a:gd name="T26" fmla="*/ 380 w 435"/>
              <a:gd name="T27" fmla="*/ 380 h 435"/>
              <a:gd name="T28" fmla="*/ 298 w 435"/>
              <a:gd name="T29" fmla="*/ 181 h 435"/>
              <a:gd name="T30" fmla="*/ 117 w 435"/>
              <a:gd name="T31" fmla="*/ 63 h 435"/>
              <a:gd name="T32" fmla="*/ 63 w 435"/>
              <a:gd name="T33" fmla="*/ 38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5" h="435">
                <a:moveTo>
                  <a:pt x="407" y="434"/>
                </a:moveTo>
                <a:lnTo>
                  <a:pt x="407" y="434"/>
                </a:lnTo>
                <a:cubicBezTo>
                  <a:pt x="36" y="434"/>
                  <a:pt x="36" y="434"/>
                  <a:pt x="36" y="434"/>
                </a:cubicBezTo>
                <a:cubicBezTo>
                  <a:pt x="27" y="434"/>
                  <a:pt x="18" y="425"/>
                  <a:pt x="9" y="425"/>
                </a:cubicBezTo>
                <a:cubicBezTo>
                  <a:pt x="9" y="416"/>
                  <a:pt x="0" y="407"/>
                  <a:pt x="9" y="398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18"/>
                  <a:pt x="72" y="9"/>
                  <a:pt x="81" y="9"/>
                </a:cubicBezTo>
                <a:cubicBezTo>
                  <a:pt x="90" y="0"/>
                  <a:pt x="99" y="0"/>
                  <a:pt x="99" y="0"/>
                </a:cubicBezTo>
                <a:cubicBezTo>
                  <a:pt x="199" y="18"/>
                  <a:pt x="280" y="72"/>
                  <a:pt x="343" y="145"/>
                </a:cubicBezTo>
                <a:cubicBezTo>
                  <a:pt x="407" y="217"/>
                  <a:pt x="434" y="308"/>
                  <a:pt x="434" y="407"/>
                </a:cubicBezTo>
                <a:cubicBezTo>
                  <a:pt x="434" y="416"/>
                  <a:pt x="425" y="434"/>
                  <a:pt x="407" y="434"/>
                </a:cubicBezTo>
                <a:close/>
                <a:moveTo>
                  <a:pt x="63" y="380"/>
                </a:moveTo>
                <a:lnTo>
                  <a:pt x="63" y="380"/>
                </a:lnTo>
                <a:cubicBezTo>
                  <a:pt x="380" y="380"/>
                  <a:pt x="380" y="380"/>
                  <a:pt x="380" y="380"/>
                </a:cubicBezTo>
                <a:cubicBezTo>
                  <a:pt x="380" y="308"/>
                  <a:pt x="343" y="235"/>
                  <a:pt x="298" y="181"/>
                </a:cubicBezTo>
                <a:cubicBezTo>
                  <a:pt x="253" y="127"/>
                  <a:pt x="190" y="82"/>
                  <a:pt x="117" y="63"/>
                </a:cubicBezTo>
                <a:lnTo>
                  <a:pt x="63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59">
            <a:extLst>
              <a:ext uri="{FF2B5EF4-FFF2-40B4-BE49-F238E27FC236}">
                <a16:creationId xmlns:a16="http://schemas.microsoft.com/office/drawing/2014/main" id="{435DC7DB-12A1-4243-A7DE-E3DA4224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681" y="7482005"/>
            <a:ext cx="345989" cy="345989"/>
          </a:xfrm>
          <a:custGeom>
            <a:avLst/>
            <a:gdLst>
              <a:gd name="T0" fmla="*/ 28 w 327"/>
              <a:gd name="T1" fmla="*/ 326 h 327"/>
              <a:gd name="T2" fmla="*/ 28 w 327"/>
              <a:gd name="T3" fmla="*/ 326 h 327"/>
              <a:gd name="T4" fmla="*/ 9 w 327"/>
              <a:gd name="T5" fmla="*/ 316 h 327"/>
              <a:gd name="T6" fmla="*/ 9 w 327"/>
              <a:gd name="T7" fmla="*/ 281 h 327"/>
              <a:gd name="T8" fmla="*/ 271 w 327"/>
              <a:gd name="T9" fmla="*/ 18 h 327"/>
              <a:gd name="T10" fmla="*/ 308 w 327"/>
              <a:gd name="T11" fmla="*/ 18 h 327"/>
              <a:gd name="T12" fmla="*/ 308 w 327"/>
              <a:gd name="T13" fmla="*/ 54 h 327"/>
              <a:gd name="T14" fmla="*/ 45 w 327"/>
              <a:gd name="T15" fmla="*/ 316 h 327"/>
              <a:gd name="T16" fmla="*/ 28 w 327"/>
              <a:gd name="T17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327">
                <a:moveTo>
                  <a:pt x="28" y="326"/>
                </a:moveTo>
                <a:lnTo>
                  <a:pt x="28" y="326"/>
                </a:lnTo>
                <a:cubicBezTo>
                  <a:pt x="18" y="326"/>
                  <a:pt x="9" y="326"/>
                  <a:pt x="9" y="316"/>
                </a:cubicBezTo>
                <a:cubicBezTo>
                  <a:pt x="0" y="307"/>
                  <a:pt x="0" y="290"/>
                  <a:pt x="9" y="281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81" y="0"/>
                  <a:pt x="299" y="0"/>
                  <a:pt x="308" y="18"/>
                </a:cubicBezTo>
                <a:cubicBezTo>
                  <a:pt x="326" y="27"/>
                  <a:pt x="326" y="45"/>
                  <a:pt x="308" y="54"/>
                </a:cubicBezTo>
                <a:cubicBezTo>
                  <a:pt x="45" y="316"/>
                  <a:pt x="45" y="316"/>
                  <a:pt x="45" y="316"/>
                </a:cubicBezTo>
                <a:cubicBezTo>
                  <a:pt x="37" y="326"/>
                  <a:pt x="37" y="326"/>
                  <a:pt x="28" y="3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60">
            <a:extLst>
              <a:ext uri="{FF2B5EF4-FFF2-40B4-BE49-F238E27FC236}">
                <a16:creationId xmlns:a16="http://schemas.microsoft.com/office/drawing/2014/main" id="{B0A11379-854E-4045-8B3D-961554FC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926" y="10567850"/>
            <a:ext cx="56106" cy="813541"/>
          </a:xfrm>
          <a:custGeom>
            <a:avLst/>
            <a:gdLst>
              <a:gd name="T0" fmla="*/ 27 w 55"/>
              <a:gd name="T1" fmla="*/ 768 h 769"/>
              <a:gd name="T2" fmla="*/ 27 w 55"/>
              <a:gd name="T3" fmla="*/ 768 h 769"/>
              <a:gd name="T4" fmla="*/ 0 w 55"/>
              <a:gd name="T5" fmla="*/ 741 h 769"/>
              <a:gd name="T6" fmla="*/ 0 w 55"/>
              <a:gd name="T7" fmla="*/ 27 h 769"/>
              <a:gd name="T8" fmla="*/ 27 w 55"/>
              <a:gd name="T9" fmla="*/ 0 h 769"/>
              <a:gd name="T10" fmla="*/ 54 w 55"/>
              <a:gd name="T11" fmla="*/ 27 h 769"/>
              <a:gd name="T12" fmla="*/ 54 w 55"/>
              <a:gd name="T13" fmla="*/ 741 h 769"/>
              <a:gd name="T14" fmla="*/ 27 w 55"/>
              <a:gd name="T15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69">
                <a:moveTo>
                  <a:pt x="27" y="768"/>
                </a:moveTo>
                <a:lnTo>
                  <a:pt x="27" y="768"/>
                </a:lnTo>
                <a:cubicBezTo>
                  <a:pt x="18" y="768"/>
                  <a:pt x="0" y="750"/>
                  <a:pt x="0" y="74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741"/>
                  <a:pt x="54" y="741"/>
                  <a:pt x="54" y="741"/>
                </a:cubicBezTo>
                <a:cubicBezTo>
                  <a:pt x="54" y="750"/>
                  <a:pt x="45" y="768"/>
                  <a:pt x="27" y="7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61">
            <a:extLst>
              <a:ext uri="{FF2B5EF4-FFF2-40B4-BE49-F238E27FC236}">
                <a16:creationId xmlns:a16="http://schemas.microsoft.com/office/drawing/2014/main" id="{26180412-2A59-6D44-8671-A114F8B55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926" y="11325284"/>
            <a:ext cx="818218" cy="56106"/>
          </a:xfrm>
          <a:custGeom>
            <a:avLst/>
            <a:gdLst>
              <a:gd name="T0" fmla="*/ 741 w 770"/>
              <a:gd name="T1" fmla="*/ 54 h 55"/>
              <a:gd name="T2" fmla="*/ 741 w 770"/>
              <a:gd name="T3" fmla="*/ 54 h 55"/>
              <a:gd name="T4" fmla="*/ 27 w 770"/>
              <a:gd name="T5" fmla="*/ 54 h 55"/>
              <a:gd name="T6" fmla="*/ 0 w 770"/>
              <a:gd name="T7" fmla="*/ 27 h 55"/>
              <a:gd name="T8" fmla="*/ 27 w 770"/>
              <a:gd name="T9" fmla="*/ 0 h 55"/>
              <a:gd name="T10" fmla="*/ 741 w 770"/>
              <a:gd name="T11" fmla="*/ 0 h 55"/>
              <a:gd name="T12" fmla="*/ 769 w 770"/>
              <a:gd name="T13" fmla="*/ 27 h 55"/>
              <a:gd name="T14" fmla="*/ 741 w 770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" h="55">
                <a:moveTo>
                  <a:pt x="741" y="54"/>
                </a:moveTo>
                <a:lnTo>
                  <a:pt x="741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0" y="0"/>
                  <a:pt x="769" y="9"/>
                  <a:pt x="769" y="27"/>
                </a:cubicBezTo>
                <a:cubicBezTo>
                  <a:pt x="769" y="36"/>
                  <a:pt x="750" y="54"/>
                  <a:pt x="741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62">
            <a:extLst>
              <a:ext uri="{FF2B5EF4-FFF2-40B4-BE49-F238E27FC236}">
                <a16:creationId xmlns:a16="http://schemas.microsoft.com/office/drawing/2014/main" id="{CF3FC7A1-8ED4-0547-A9BD-61F5DFAB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787" y="10591229"/>
            <a:ext cx="537687" cy="701328"/>
          </a:xfrm>
          <a:custGeom>
            <a:avLst/>
            <a:gdLst>
              <a:gd name="T0" fmla="*/ 37 w 508"/>
              <a:gd name="T1" fmla="*/ 660 h 661"/>
              <a:gd name="T2" fmla="*/ 37 w 508"/>
              <a:gd name="T3" fmla="*/ 660 h 661"/>
              <a:gd name="T4" fmla="*/ 19 w 508"/>
              <a:gd name="T5" fmla="*/ 660 h 661"/>
              <a:gd name="T6" fmla="*/ 10 w 508"/>
              <a:gd name="T7" fmla="*/ 615 h 661"/>
              <a:gd name="T8" fmla="*/ 64 w 508"/>
              <a:gd name="T9" fmla="*/ 506 h 661"/>
              <a:gd name="T10" fmla="*/ 82 w 508"/>
              <a:gd name="T11" fmla="*/ 497 h 661"/>
              <a:gd name="T12" fmla="*/ 236 w 508"/>
              <a:gd name="T13" fmla="*/ 425 h 661"/>
              <a:gd name="T14" fmla="*/ 245 w 508"/>
              <a:gd name="T15" fmla="*/ 416 h 661"/>
              <a:gd name="T16" fmla="*/ 335 w 508"/>
              <a:gd name="T17" fmla="*/ 389 h 661"/>
              <a:gd name="T18" fmla="*/ 353 w 508"/>
              <a:gd name="T19" fmla="*/ 262 h 661"/>
              <a:gd name="T20" fmla="*/ 371 w 508"/>
              <a:gd name="T21" fmla="*/ 136 h 661"/>
              <a:gd name="T22" fmla="*/ 380 w 508"/>
              <a:gd name="T23" fmla="*/ 126 h 661"/>
              <a:gd name="T24" fmla="*/ 444 w 508"/>
              <a:gd name="T25" fmla="*/ 18 h 661"/>
              <a:gd name="T26" fmla="*/ 489 w 508"/>
              <a:gd name="T27" fmla="*/ 9 h 661"/>
              <a:gd name="T28" fmla="*/ 498 w 508"/>
              <a:gd name="T29" fmla="*/ 45 h 661"/>
              <a:gd name="T30" fmla="*/ 425 w 508"/>
              <a:gd name="T31" fmla="*/ 154 h 661"/>
              <a:gd name="T32" fmla="*/ 407 w 508"/>
              <a:gd name="T33" fmla="*/ 271 h 661"/>
              <a:gd name="T34" fmla="*/ 389 w 508"/>
              <a:gd name="T35" fmla="*/ 416 h 661"/>
              <a:gd name="T36" fmla="*/ 371 w 508"/>
              <a:gd name="T37" fmla="*/ 434 h 661"/>
              <a:gd name="T38" fmla="*/ 263 w 508"/>
              <a:gd name="T39" fmla="*/ 470 h 661"/>
              <a:gd name="T40" fmla="*/ 109 w 508"/>
              <a:gd name="T41" fmla="*/ 542 h 661"/>
              <a:gd name="T42" fmla="*/ 64 w 508"/>
              <a:gd name="T43" fmla="*/ 642 h 661"/>
              <a:gd name="T44" fmla="*/ 37 w 508"/>
              <a:gd name="T4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8" h="661">
                <a:moveTo>
                  <a:pt x="37" y="660"/>
                </a:moveTo>
                <a:lnTo>
                  <a:pt x="37" y="660"/>
                </a:lnTo>
                <a:cubicBezTo>
                  <a:pt x="28" y="660"/>
                  <a:pt x="28" y="660"/>
                  <a:pt x="19" y="660"/>
                </a:cubicBezTo>
                <a:cubicBezTo>
                  <a:pt x="10" y="651"/>
                  <a:pt x="0" y="633"/>
                  <a:pt x="10" y="615"/>
                </a:cubicBezTo>
                <a:cubicBezTo>
                  <a:pt x="64" y="506"/>
                  <a:pt x="64" y="506"/>
                  <a:pt x="64" y="506"/>
                </a:cubicBezTo>
                <a:cubicBezTo>
                  <a:pt x="73" y="506"/>
                  <a:pt x="73" y="497"/>
                  <a:pt x="82" y="497"/>
                </a:cubicBezTo>
                <a:cubicBezTo>
                  <a:pt x="236" y="425"/>
                  <a:pt x="236" y="425"/>
                  <a:pt x="236" y="425"/>
                </a:cubicBezTo>
                <a:lnTo>
                  <a:pt x="245" y="416"/>
                </a:lnTo>
                <a:cubicBezTo>
                  <a:pt x="335" y="389"/>
                  <a:pt x="335" y="389"/>
                  <a:pt x="335" y="389"/>
                </a:cubicBezTo>
                <a:cubicBezTo>
                  <a:pt x="353" y="262"/>
                  <a:pt x="353" y="262"/>
                  <a:pt x="353" y="262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80" y="136"/>
                  <a:pt x="380" y="126"/>
                  <a:pt x="380" y="126"/>
                </a:cubicBezTo>
                <a:cubicBezTo>
                  <a:pt x="444" y="18"/>
                  <a:pt x="444" y="18"/>
                  <a:pt x="444" y="18"/>
                </a:cubicBezTo>
                <a:cubicBezTo>
                  <a:pt x="453" y="0"/>
                  <a:pt x="471" y="0"/>
                  <a:pt x="489" y="9"/>
                </a:cubicBezTo>
                <a:cubicBezTo>
                  <a:pt x="498" y="18"/>
                  <a:pt x="507" y="27"/>
                  <a:pt x="498" y="45"/>
                </a:cubicBezTo>
                <a:cubicBezTo>
                  <a:pt x="425" y="154"/>
                  <a:pt x="425" y="154"/>
                  <a:pt x="425" y="154"/>
                </a:cubicBezTo>
                <a:cubicBezTo>
                  <a:pt x="407" y="271"/>
                  <a:pt x="407" y="271"/>
                  <a:pt x="407" y="271"/>
                </a:cubicBezTo>
                <a:cubicBezTo>
                  <a:pt x="389" y="416"/>
                  <a:pt x="389" y="416"/>
                  <a:pt x="389" y="416"/>
                </a:cubicBezTo>
                <a:cubicBezTo>
                  <a:pt x="389" y="425"/>
                  <a:pt x="380" y="434"/>
                  <a:pt x="371" y="434"/>
                </a:cubicBezTo>
                <a:cubicBezTo>
                  <a:pt x="263" y="470"/>
                  <a:pt x="263" y="470"/>
                  <a:pt x="263" y="470"/>
                </a:cubicBezTo>
                <a:cubicBezTo>
                  <a:pt x="109" y="542"/>
                  <a:pt x="109" y="542"/>
                  <a:pt x="109" y="542"/>
                </a:cubicBezTo>
                <a:cubicBezTo>
                  <a:pt x="64" y="642"/>
                  <a:pt x="64" y="642"/>
                  <a:pt x="64" y="642"/>
                </a:cubicBezTo>
                <a:cubicBezTo>
                  <a:pt x="55" y="651"/>
                  <a:pt x="46" y="660"/>
                  <a:pt x="37" y="6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63">
            <a:extLst>
              <a:ext uri="{FF2B5EF4-FFF2-40B4-BE49-F238E27FC236}">
                <a16:creationId xmlns:a16="http://schemas.microsoft.com/office/drawing/2014/main" id="{6E394749-4652-C744-9AFC-9640B369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286" y="10750197"/>
            <a:ext cx="280531" cy="172993"/>
          </a:xfrm>
          <a:custGeom>
            <a:avLst/>
            <a:gdLst>
              <a:gd name="T0" fmla="*/ 64 w 264"/>
              <a:gd name="T1" fmla="*/ 163 h 164"/>
              <a:gd name="T2" fmla="*/ 64 w 264"/>
              <a:gd name="T3" fmla="*/ 163 h 164"/>
              <a:gd name="T4" fmla="*/ 64 w 264"/>
              <a:gd name="T5" fmla="*/ 163 h 164"/>
              <a:gd name="T6" fmla="*/ 18 w 264"/>
              <a:gd name="T7" fmla="*/ 153 h 164"/>
              <a:gd name="T8" fmla="*/ 0 w 264"/>
              <a:gd name="T9" fmla="*/ 117 h 164"/>
              <a:gd name="T10" fmla="*/ 37 w 264"/>
              <a:gd name="T11" fmla="*/ 99 h 164"/>
              <a:gd name="T12" fmla="*/ 64 w 264"/>
              <a:gd name="T13" fmla="*/ 108 h 164"/>
              <a:gd name="T14" fmla="*/ 217 w 264"/>
              <a:gd name="T15" fmla="*/ 9 h 164"/>
              <a:gd name="T16" fmla="*/ 254 w 264"/>
              <a:gd name="T17" fmla="*/ 18 h 164"/>
              <a:gd name="T18" fmla="*/ 245 w 264"/>
              <a:gd name="T19" fmla="*/ 54 h 164"/>
              <a:gd name="T20" fmla="*/ 82 w 264"/>
              <a:gd name="T21" fmla="*/ 163 h 164"/>
              <a:gd name="T22" fmla="*/ 64 w 264"/>
              <a:gd name="T23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164">
                <a:moveTo>
                  <a:pt x="64" y="163"/>
                </a:moveTo>
                <a:lnTo>
                  <a:pt x="64" y="163"/>
                </a:lnTo>
                <a:lnTo>
                  <a:pt x="64" y="163"/>
                </a:ln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35"/>
                  <a:pt x="0" y="117"/>
                </a:cubicBezTo>
                <a:cubicBezTo>
                  <a:pt x="9" y="108"/>
                  <a:pt x="18" y="99"/>
                  <a:pt x="37" y="99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45" y="0"/>
                  <a:pt x="254" y="18"/>
                </a:cubicBezTo>
                <a:cubicBezTo>
                  <a:pt x="263" y="27"/>
                  <a:pt x="263" y="45"/>
                  <a:pt x="245" y="54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82" y="163"/>
                  <a:pt x="73" y="163"/>
                  <a:pt x="64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64">
            <a:extLst>
              <a:ext uri="{FF2B5EF4-FFF2-40B4-BE49-F238E27FC236}">
                <a16:creationId xmlns:a16="http://schemas.microsoft.com/office/drawing/2014/main" id="{4355EC53-2CF8-6E48-9CF5-86EF154E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787" y="10782924"/>
            <a:ext cx="374042" cy="299233"/>
          </a:xfrm>
          <a:custGeom>
            <a:avLst/>
            <a:gdLst>
              <a:gd name="T0" fmla="*/ 37 w 354"/>
              <a:gd name="T1" fmla="*/ 280 h 281"/>
              <a:gd name="T2" fmla="*/ 37 w 354"/>
              <a:gd name="T3" fmla="*/ 280 h 281"/>
              <a:gd name="T4" fmla="*/ 19 w 354"/>
              <a:gd name="T5" fmla="*/ 271 h 281"/>
              <a:gd name="T6" fmla="*/ 19 w 354"/>
              <a:gd name="T7" fmla="*/ 226 h 281"/>
              <a:gd name="T8" fmla="*/ 118 w 354"/>
              <a:gd name="T9" fmla="*/ 126 h 281"/>
              <a:gd name="T10" fmla="*/ 172 w 354"/>
              <a:gd name="T11" fmla="*/ 18 h 281"/>
              <a:gd name="T12" fmla="*/ 208 w 354"/>
              <a:gd name="T13" fmla="*/ 9 h 281"/>
              <a:gd name="T14" fmla="*/ 326 w 354"/>
              <a:gd name="T15" fmla="*/ 36 h 281"/>
              <a:gd name="T16" fmla="*/ 344 w 354"/>
              <a:gd name="T17" fmla="*/ 72 h 281"/>
              <a:gd name="T18" fmla="*/ 308 w 354"/>
              <a:gd name="T19" fmla="*/ 90 h 281"/>
              <a:gd name="T20" fmla="*/ 208 w 354"/>
              <a:gd name="T21" fmla="*/ 63 h 281"/>
              <a:gd name="T22" fmla="*/ 163 w 354"/>
              <a:gd name="T23" fmla="*/ 162 h 281"/>
              <a:gd name="T24" fmla="*/ 163 w 354"/>
              <a:gd name="T25" fmla="*/ 162 h 281"/>
              <a:gd name="T26" fmla="*/ 55 w 354"/>
              <a:gd name="T27" fmla="*/ 271 h 281"/>
              <a:gd name="T28" fmla="*/ 37 w 354"/>
              <a:gd name="T2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" h="281">
                <a:moveTo>
                  <a:pt x="37" y="280"/>
                </a:moveTo>
                <a:lnTo>
                  <a:pt x="37" y="280"/>
                </a:lnTo>
                <a:cubicBezTo>
                  <a:pt x="28" y="280"/>
                  <a:pt x="19" y="271"/>
                  <a:pt x="19" y="271"/>
                </a:cubicBezTo>
                <a:cubicBezTo>
                  <a:pt x="0" y="253"/>
                  <a:pt x="0" y="244"/>
                  <a:pt x="19" y="2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9"/>
                  <a:pt x="191" y="0"/>
                  <a:pt x="208" y="9"/>
                </a:cubicBezTo>
                <a:cubicBezTo>
                  <a:pt x="326" y="36"/>
                  <a:pt x="326" y="36"/>
                  <a:pt x="326" y="36"/>
                </a:cubicBezTo>
                <a:cubicBezTo>
                  <a:pt x="344" y="45"/>
                  <a:pt x="353" y="63"/>
                  <a:pt x="344" y="72"/>
                </a:cubicBezTo>
                <a:cubicBezTo>
                  <a:pt x="344" y="90"/>
                  <a:pt x="326" y="99"/>
                  <a:pt x="308" y="90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163" y="162"/>
                  <a:pt x="163" y="162"/>
                  <a:pt x="163" y="162"/>
                </a:cubicBezTo>
                <a:lnTo>
                  <a:pt x="163" y="162"/>
                </a:lnTo>
                <a:cubicBezTo>
                  <a:pt x="55" y="271"/>
                  <a:pt x="55" y="271"/>
                  <a:pt x="55" y="271"/>
                </a:cubicBezTo>
                <a:cubicBezTo>
                  <a:pt x="46" y="271"/>
                  <a:pt x="46" y="280"/>
                  <a:pt x="37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65">
            <a:extLst>
              <a:ext uri="{FF2B5EF4-FFF2-40B4-BE49-F238E27FC236}">
                <a16:creationId xmlns:a16="http://schemas.microsoft.com/office/drawing/2014/main" id="{CAB06440-6F59-8B4D-ABF0-F1615392F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967" y="11012026"/>
            <a:ext cx="364691" cy="271180"/>
          </a:xfrm>
          <a:custGeom>
            <a:avLst/>
            <a:gdLst>
              <a:gd name="T0" fmla="*/ 27 w 344"/>
              <a:gd name="T1" fmla="*/ 253 h 254"/>
              <a:gd name="T2" fmla="*/ 27 w 344"/>
              <a:gd name="T3" fmla="*/ 253 h 254"/>
              <a:gd name="T4" fmla="*/ 9 w 344"/>
              <a:gd name="T5" fmla="*/ 235 h 254"/>
              <a:gd name="T6" fmla="*/ 18 w 344"/>
              <a:gd name="T7" fmla="*/ 199 h 254"/>
              <a:gd name="T8" fmla="*/ 162 w 344"/>
              <a:gd name="T9" fmla="*/ 144 h 254"/>
              <a:gd name="T10" fmla="*/ 289 w 344"/>
              <a:gd name="T11" fmla="*/ 9 h 254"/>
              <a:gd name="T12" fmla="*/ 334 w 344"/>
              <a:gd name="T13" fmla="*/ 9 h 254"/>
              <a:gd name="T14" fmla="*/ 334 w 344"/>
              <a:gd name="T15" fmla="*/ 54 h 254"/>
              <a:gd name="T16" fmla="*/ 190 w 344"/>
              <a:gd name="T17" fmla="*/ 190 h 254"/>
              <a:gd name="T18" fmla="*/ 180 w 344"/>
              <a:gd name="T19" fmla="*/ 199 h 254"/>
              <a:gd name="T20" fmla="*/ 36 w 344"/>
              <a:gd name="T21" fmla="*/ 244 h 254"/>
              <a:gd name="T22" fmla="*/ 27 w 344"/>
              <a:gd name="T2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254">
                <a:moveTo>
                  <a:pt x="27" y="253"/>
                </a:moveTo>
                <a:lnTo>
                  <a:pt x="27" y="253"/>
                </a:lnTo>
                <a:cubicBezTo>
                  <a:pt x="18" y="253"/>
                  <a:pt x="9" y="244"/>
                  <a:pt x="9" y="235"/>
                </a:cubicBezTo>
                <a:cubicBezTo>
                  <a:pt x="0" y="217"/>
                  <a:pt x="9" y="199"/>
                  <a:pt x="18" y="199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289" y="9"/>
                  <a:pt x="289" y="9"/>
                  <a:pt x="289" y="9"/>
                </a:cubicBezTo>
                <a:cubicBezTo>
                  <a:pt x="307" y="0"/>
                  <a:pt x="316" y="0"/>
                  <a:pt x="334" y="9"/>
                </a:cubicBezTo>
                <a:cubicBezTo>
                  <a:pt x="343" y="27"/>
                  <a:pt x="343" y="45"/>
                  <a:pt x="334" y="54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90" y="190"/>
                  <a:pt x="190" y="190"/>
                  <a:pt x="180" y="199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" y="244"/>
                  <a:pt x="36" y="253"/>
                  <a:pt x="27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66">
            <a:extLst>
              <a:ext uri="{FF2B5EF4-FFF2-40B4-BE49-F238E27FC236}">
                <a16:creationId xmlns:a16="http://schemas.microsoft.com/office/drawing/2014/main" id="{79B7E6D3-154E-E84C-AA07-B0246002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984" y="10750197"/>
            <a:ext cx="88833" cy="172993"/>
          </a:xfrm>
          <a:custGeom>
            <a:avLst/>
            <a:gdLst>
              <a:gd name="T0" fmla="*/ 27 w 83"/>
              <a:gd name="T1" fmla="*/ 163 h 164"/>
              <a:gd name="T2" fmla="*/ 27 w 83"/>
              <a:gd name="T3" fmla="*/ 163 h 164"/>
              <a:gd name="T4" fmla="*/ 18 w 83"/>
              <a:gd name="T5" fmla="*/ 153 h 164"/>
              <a:gd name="T6" fmla="*/ 0 w 83"/>
              <a:gd name="T7" fmla="*/ 126 h 164"/>
              <a:gd name="T8" fmla="*/ 18 w 83"/>
              <a:gd name="T9" fmla="*/ 27 h 164"/>
              <a:gd name="T10" fmla="*/ 54 w 83"/>
              <a:gd name="T11" fmla="*/ 0 h 164"/>
              <a:gd name="T12" fmla="*/ 73 w 83"/>
              <a:gd name="T13" fmla="*/ 36 h 164"/>
              <a:gd name="T14" fmla="*/ 54 w 83"/>
              <a:gd name="T15" fmla="*/ 135 h 164"/>
              <a:gd name="T16" fmla="*/ 27 w 83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64">
                <a:moveTo>
                  <a:pt x="27" y="163"/>
                </a:moveTo>
                <a:lnTo>
                  <a:pt x="27" y="163"/>
                </a:lnTo>
                <a:cubicBezTo>
                  <a:pt x="27" y="163"/>
                  <a:pt x="18" y="163"/>
                  <a:pt x="18" y="153"/>
                </a:cubicBezTo>
                <a:cubicBezTo>
                  <a:pt x="9" y="153"/>
                  <a:pt x="0" y="135"/>
                  <a:pt x="0" y="126"/>
                </a:cubicBezTo>
                <a:cubicBezTo>
                  <a:pt x="18" y="27"/>
                  <a:pt x="18" y="27"/>
                  <a:pt x="18" y="27"/>
                </a:cubicBezTo>
                <a:cubicBezTo>
                  <a:pt x="27" y="9"/>
                  <a:pt x="36" y="0"/>
                  <a:pt x="54" y="0"/>
                </a:cubicBezTo>
                <a:cubicBezTo>
                  <a:pt x="73" y="0"/>
                  <a:pt x="82" y="18"/>
                  <a:pt x="73" y="36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36" y="163"/>
                  <a:pt x="27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367">
            <a:extLst>
              <a:ext uri="{FF2B5EF4-FFF2-40B4-BE49-F238E27FC236}">
                <a16:creationId xmlns:a16="http://schemas.microsoft.com/office/drawing/2014/main" id="{DD29696F-2C72-024F-984A-A816C3EC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825" y="10722143"/>
            <a:ext cx="172993" cy="88833"/>
          </a:xfrm>
          <a:custGeom>
            <a:avLst/>
            <a:gdLst>
              <a:gd name="T0" fmla="*/ 126 w 164"/>
              <a:gd name="T1" fmla="*/ 82 h 83"/>
              <a:gd name="T2" fmla="*/ 126 w 164"/>
              <a:gd name="T3" fmla="*/ 82 h 83"/>
              <a:gd name="T4" fmla="*/ 126 w 164"/>
              <a:gd name="T5" fmla="*/ 82 h 83"/>
              <a:gd name="T6" fmla="*/ 18 w 164"/>
              <a:gd name="T7" fmla="*/ 64 h 83"/>
              <a:gd name="T8" fmla="*/ 0 w 164"/>
              <a:gd name="T9" fmla="*/ 28 h 83"/>
              <a:gd name="T10" fmla="*/ 36 w 164"/>
              <a:gd name="T11" fmla="*/ 10 h 83"/>
              <a:gd name="T12" fmla="*/ 135 w 164"/>
              <a:gd name="T13" fmla="*/ 28 h 83"/>
              <a:gd name="T14" fmla="*/ 154 w 164"/>
              <a:gd name="T15" fmla="*/ 64 h 83"/>
              <a:gd name="T16" fmla="*/ 126 w 164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83">
                <a:moveTo>
                  <a:pt x="126" y="82"/>
                </a:moveTo>
                <a:lnTo>
                  <a:pt x="126" y="82"/>
                </a:lnTo>
                <a:lnTo>
                  <a:pt x="126" y="82"/>
                </a:lnTo>
                <a:cubicBezTo>
                  <a:pt x="18" y="64"/>
                  <a:pt x="18" y="64"/>
                  <a:pt x="18" y="64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0"/>
                  <a:pt x="18" y="0"/>
                  <a:pt x="36" y="10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54" y="28"/>
                  <a:pt x="163" y="46"/>
                  <a:pt x="154" y="64"/>
                </a:cubicBezTo>
                <a:cubicBezTo>
                  <a:pt x="154" y="73"/>
                  <a:pt x="145" y="82"/>
                  <a:pt x="126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BA90D1-996D-914D-B62A-FCF3D7EF71E9}"/>
              </a:ext>
            </a:extLst>
          </p:cNvPr>
          <p:cNvGrpSpPr/>
          <p:nvPr/>
        </p:nvGrpSpPr>
        <p:grpSpPr>
          <a:xfrm>
            <a:off x="15565865" y="4954240"/>
            <a:ext cx="4632666" cy="1455380"/>
            <a:chOff x="15890829" y="1216251"/>
            <a:chExt cx="4632666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5B3CB598-6C38-9C48-8910-13E42371FF5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D5E4DE-87B4-4C43-99F5-AD939F33293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168631-CAEE-AD42-9BAF-9B7C97FB82D5}"/>
              </a:ext>
            </a:extLst>
          </p:cNvPr>
          <p:cNvGrpSpPr/>
          <p:nvPr/>
        </p:nvGrpSpPr>
        <p:grpSpPr>
          <a:xfrm>
            <a:off x="15565865" y="6754315"/>
            <a:ext cx="4632666" cy="1455380"/>
            <a:chOff x="15890829" y="1216251"/>
            <a:chExt cx="4632666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FFEFF77D-D558-B54D-A306-5ABEA1B7D28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90D0F6-3736-5641-9526-2A4F879DA63F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F36142B-2A0B-0047-B219-63F96FBE3230}"/>
              </a:ext>
            </a:extLst>
          </p:cNvPr>
          <p:cNvGrpSpPr/>
          <p:nvPr/>
        </p:nvGrpSpPr>
        <p:grpSpPr>
          <a:xfrm>
            <a:off x="15565865" y="8505710"/>
            <a:ext cx="4632666" cy="1455380"/>
            <a:chOff x="15890829" y="1216251"/>
            <a:chExt cx="4632666" cy="1455380"/>
          </a:xfrm>
        </p:grpSpPr>
        <p:sp>
          <p:nvSpPr>
            <p:cNvPr id="72" name="CuadroTexto 228">
              <a:extLst>
                <a:ext uri="{FF2B5EF4-FFF2-40B4-BE49-F238E27FC236}">
                  <a16:creationId xmlns:a16="http://schemas.microsoft.com/office/drawing/2014/main" id="{9FAA4CD7-9C45-B845-A85E-CED029099F1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CEF2CF-109A-094C-99EB-31C5FD902B5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94EDF8-5137-9545-AA82-05DD3146CB6A}"/>
              </a:ext>
            </a:extLst>
          </p:cNvPr>
          <p:cNvGrpSpPr/>
          <p:nvPr/>
        </p:nvGrpSpPr>
        <p:grpSpPr>
          <a:xfrm>
            <a:off x="15565865" y="10251606"/>
            <a:ext cx="4632666" cy="1455380"/>
            <a:chOff x="15890829" y="1216251"/>
            <a:chExt cx="4632666" cy="1455380"/>
          </a:xfrm>
        </p:grpSpPr>
        <p:sp>
          <p:nvSpPr>
            <p:cNvPr id="75" name="CuadroTexto 228">
              <a:extLst>
                <a:ext uri="{FF2B5EF4-FFF2-40B4-BE49-F238E27FC236}">
                  <a16:creationId xmlns:a16="http://schemas.microsoft.com/office/drawing/2014/main" id="{02F543FE-591C-5244-916F-65A6DB19E230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D7B40B3-4921-3546-869D-A817D21E547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E45C8080-6A7D-054B-B2EE-A8A83273F08A}"/>
              </a:ext>
            </a:extLst>
          </p:cNvPr>
          <p:cNvGrpSpPr/>
          <p:nvPr/>
        </p:nvGrpSpPr>
        <p:grpSpPr>
          <a:xfrm>
            <a:off x="2668308" y="513821"/>
            <a:ext cx="19041035" cy="2561450"/>
            <a:chOff x="2668308" y="861425"/>
            <a:chExt cx="19041035" cy="2561450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120AEF5-FDA5-1A4E-A25A-9EF4F9445506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E15B1C4-D961-D34A-9DF4-28A24307B9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4">
      <a:dk1>
        <a:srgbClr val="989998"/>
      </a:dk1>
      <a:lt1>
        <a:srgbClr val="FFFFFF"/>
      </a:lt1>
      <a:dk2>
        <a:srgbClr val="363E48"/>
      </a:dk2>
      <a:lt2>
        <a:srgbClr val="FDFFFE"/>
      </a:lt2>
      <a:accent1>
        <a:srgbClr val="8BDFD2"/>
      </a:accent1>
      <a:accent2>
        <a:srgbClr val="77A893"/>
      </a:accent2>
      <a:accent3>
        <a:srgbClr val="64A9A0"/>
      </a:accent3>
      <a:accent4>
        <a:srgbClr val="416E62"/>
      </a:accent4>
      <a:accent5>
        <a:srgbClr val="376060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90896</TotalTime>
  <Words>578</Words>
  <Application>Microsoft Macintosh PowerPoint</Application>
  <PresentationFormat>Personalizado</PresentationFormat>
  <Paragraphs>81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15946</cp:revision>
  <dcterms:created xsi:type="dcterms:W3CDTF">2014-11-12T21:47:38Z</dcterms:created>
  <dcterms:modified xsi:type="dcterms:W3CDTF">2019-09-27T14:52:50Z</dcterms:modified>
  <cp:category/>
</cp:coreProperties>
</file>