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40" d="100"/>
          <a:sy n="40" d="100"/>
        </p:scale>
        <p:origin x="576" y="5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1">
            <a:extLst>
              <a:ext uri="{FF2B5EF4-FFF2-40B4-BE49-F238E27FC236}">
                <a16:creationId xmlns:a16="http://schemas.microsoft.com/office/drawing/2014/main" id="{5D2DEC3E-BFDB-F84C-8993-BCFEDDF0B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7048" y="1539989"/>
            <a:ext cx="8704050" cy="1677525"/>
          </a:xfrm>
          <a:custGeom>
            <a:avLst/>
            <a:gdLst>
              <a:gd name="T0" fmla="*/ 8853 w 8854"/>
              <a:gd name="T1" fmla="*/ 1707 h 1708"/>
              <a:gd name="T2" fmla="*/ 0 w 8854"/>
              <a:gd name="T3" fmla="*/ 1707 h 1708"/>
              <a:gd name="T4" fmla="*/ 0 w 8854"/>
              <a:gd name="T5" fmla="*/ 0 h 1708"/>
              <a:gd name="T6" fmla="*/ 8853 w 8854"/>
              <a:gd name="T7" fmla="*/ 0 h 1708"/>
              <a:gd name="T8" fmla="*/ 8853 w 8854"/>
              <a:gd name="T9" fmla="*/ 1707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54" h="1708">
                <a:moveTo>
                  <a:pt x="8853" y="1707"/>
                </a:moveTo>
                <a:lnTo>
                  <a:pt x="0" y="1707"/>
                </a:lnTo>
                <a:lnTo>
                  <a:pt x="0" y="0"/>
                </a:lnTo>
                <a:lnTo>
                  <a:pt x="8853" y="0"/>
                </a:lnTo>
                <a:lnTo>
                  <a:pt x="8853" y="1707"/>
                </a:lnTo>
              </a:path>
            </a:pathLst>
          </a:custGeom>
          <a:noFill/>
          <a:ln w="9525" cap="flat">
            <a:solidFill>
              <a:schemeClr val="accent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">
            <a:extLst>
              <a:ext uri="{FF2B5EF4-FFF2-40B4-BE49-F238E27FC236}">
                <a16:creationId xmlns:a16="http://schemas.microsoft.com/office/drawing/2014/main" id="{53C97E8A-1220-7A47-8860-37D4910F5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7048" y="3707332"/>
            <a:ext cx="8704050" cy="1686194"/>
          </a:xfrm>
          <a:custGeom>
            <a:avLst/>
            <a:gdLst>
              <a:gd name="T0" fmla="*/ 8853 w 8854"/>
              <a:gd name="T1" fmla="*/ 1716 h 1717"/>
              <a:gd name="T2" fmla="*/ 0 w 8854"/>
              <a:gd name="T3" fmla="*/ 1716 h 1717"/>
              <a:gd name="T4" fmla="*/ 0 w 8854"/>
              <a:gd name="T5" fmla="*/ 0 h 1717"/>
              <a:gd name="T6" fmla="*/ 8853 w 8854"/>
              <a:gd name="T7" fmla="*/ 0 h 1717"/>
              <a:gd name="T8" fmla="*/ 8853 w 8854"/>
              <a:gd name="T9" fmla="*/ 1716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54" h="1717">
                <a:moveTo>
                  <a:pt x="8853" y="1716"/>
                </a:moveTo>
                <a:lnTo>
                  <a:pt x="0" y="1716"/>
                </a:lnTo>
                <a:lnTo>
                  <a:pt x="0" y="0"/>
                </a:lnTo>
                <a:lnTo>
                  <a:pt x="8853" y="0"/>
                </a:lnTo>
                <a:lnTo>
                  <a:pt x="8853" y="1716"/>
                </a:lnTo>
              </a:path>
            </a:pathLst>
          </a:custGeom>
          <a:noFill/>
          <a:ln w="9525" cap="flat">
            <a:solidFill>
              <a:schemeClr val="accent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">
            <a:extLst>
              <a:ext uri="{FF2B5EF4-FFF2-40B4-BE49-F238E27FC236}">
                <a16:creationId xmlns:a16="http://schemas.microsoft.com/office/drawing/2014/main" id="{05562EB8-3719-5444-AD41-731483F1F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7048" y="5883345"/>
            <a:ext cx="8704050" cy="1686194"/>
          </a:xfrm>
          <a:custGeom>
            <a:avLst/>
            <a:gdLst>
              <a:gd name="T0" fmla="*/ 8853 w 8854"/>
              <a:gd name="T1" fmla="*/ 1715 h 1716"/>
              <a:gd name="T2" fmla="*/ 0 w 8854"/>
              <a:gd name="T3" fmla="*/ 1715 h 1716"/>
              <a:gd name="T4" fmla="*/ 0 w 8854"/>
              <a:gd name="T5" fmla="*/ 0 h 1716"/>
              <a:gd name="T6" fmla="*/ 8853 w 8854"/>
              <a:gd name="T7" fmla="*/ 0 h 1716"/>
              <a:gd name="T8" fmla="*/ 8853 w 8854"/>
              <a:gd name="T9" fmla="*/ 1715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54" h="1716">
                <a:moveTo>
                  <a:pt x="8853" y="1715"/>
                </a:moveTo>
                <a:lnTo>
                  <a:pt x="0" y="1715"/>
                </a:lnTo>
                <a:lnTo>
                  <a:pt x="0" y="0"/>
                </a:lnTo>
                <a:lnTo>
                  <a:pt x="8853" y="0"/>
                </a:lnTo>
                <a:lnTo>
                  <a:pt x="8853" y="1715"/>
                </a:lnTo>
              </a:path>
            </a:pathLst>
          </a:custGeom>
          <a:noFill/>
          <a:ln w="9525" cap="flat">
            <a:solidFill>
              <a:schemeClr val="accent3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4">
            <a:extLst>
              <a:ext uri="{FF2B5EF4-FFF2-40B4-BE49-F238E27FC236}">
                <a16:creationId xmlns:a16="http://schemas.microsoft.com/office/drawing/2014/main" id="{2721F7C4-1830-3446-8935-B387169DC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7048" y="8055024"/>
            <a:ext cx="8704050" cy="1686192"/>
          </a:xfrm>
          <a:custGeom>
            <a:avLst/>
            <a:gdLst>
              <a:gd name="T0" fmla="*/ 8853 w 8854"/>
              <a:gd name="T1" fmla="*/ 1716 h 1717"/>
              <a:gd name="T2" fmla="*/ 0 w 8854"/>
              <a:gd name="T3" fmla="*/ 1716 h 1717"/>
              <a:gd name="T4" fmla="*/ 0 w 8854"/>
              <a:gd name="T5" fmla="*/ 0 h 1717"/>
              <a:gd name="T6" fmla="*/ 8853 w 8854"/>
              <a:gd name="T7" fmla="*/ 0 h 1717"/>
              <a:gd name="T8" fmla="*/ 8853 w 8854"/>
              <a:gd name="T9" fmla="*/ 1716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54" h="1717">
                <a:moveTo>
                  <a:pt x="8853" y="1716"/>
                </a:moveTo>
                <a:lnTo>
                  <a:pt x="0" y="1716"/>
                </a:lnTo>
                <a:lnTo>
                  <a:pt x="0" y="0"/>
                </a:lnTo>
                <a:lnTo>
                  <a:pt x="8853" y="0"/>
                </a:lnTo>
                <a:lnTo>
                  <a:pt x="8853" y="1716"/>
                </a:lnTo>
              </a:path>
            </a:pathLst>
          </a:custGeom>
          <a:noFill/>
          <a:ln w="9525" cap="flat">
            <a:solidFill>
              <a:schemeClr val="accent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B1E7A530-4DF5-EE4B-91D8-5B11760FE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7048" y="10231036"/>
            <a:ext cx="8704050" cy="1677522"/>
          </a:xfrm>
          <a:custGeom>
            <a:avLst/>
            <a:gdLst>
              <a:gd name="T0" fmla="*/ 8853 w 8854"/>
              <a:gd name="T1" fmla="*/ 1707 h 1708"/>
              <a:gd name="T2" fmla="*/ 0 w 8854"/>
              <a:gd name="T3" fmla="*/ 1707 h 1708"/>
              <a:gd name="T4" fmla="*/ 0 w 8854"/>
              <a:gd name="T5" fmla="*/ 0 h 1708"/>
              <a:gd name="T6" fmla="*/ 8853 w 8854"/>
              <a:gd name="T7" fmla="*/ 0 h 1708"/>
              <a:gd name="T8" fmla="*/ 8853 w 8854"/>
              <a:gd name="T9" fmla="*/ 1707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54" h="1708">
                <a:moveTo>
                  <a:pt x="8853" y="1707"/>
                </a:moveTo>
                <a:lnTo>
                  <a:pt x="0" y="1707"/>
                </a:lnTo>
                <a:lnTo>
                  <a:pt x="0" y="0"/>
                </a:lnTo>
                <a:lnTo>
                  <a:pt x="8853" y="0"/>
                </a:lnTo>
                <a:lnTo>
                  <a:pt x="8853" y="1707"/>
                </a:lnTo>
              </a:path>
            </a:pathLst>
          </a:custGeom>
          <a:noFill/>
          <a:ln w="9525" cap="flat">
            <a:solidFill>
              <a:schemeClr val="accent5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356">
            <a:extLst>
              <a:ext uri="{FF2B5EF4-FFF2-40B4-BE49-F238E27FC236}">
                <a16:creationId xmlns:a16="http://schemas.microsoft.com/office/drawing/2014/main" id="{C4F222F9-94E7-1D4F-851D-D8E59270E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513" y="1071843"/>
            <a:ext cx="7551024" cy="2323392"/>
          </a:xfrm>
          <a:custGeom>
            <a:avLst/>
            <a:gdLst>
              <a:gd name="T0" fmla="*/ 0 w 7681"/>
              <a:gd name="T1" fmla="*/ 309 h 2364"/>
              <a:gd name="T2" fmla="*/ 0 w 7681"/>
              <a:gd name="T3" fmla="*/ 309 h 2364"/>
              <a:gd name="T4" fmla="*/ 685 w 7681"/>
              <a:gd name="T5" fmla="*/ 2363 h 2364"/>
              <a:gd name="T6" fmla="*/ 3844 w 7681"/>
              <a:gd name="T7" fmla="*/ 2157 h 2364"/>
              <a:gd name="T8" fmla="*/ 6948 w 7681"/>
              <a:gd name="T9" fmla="*/ 2354 h 2364"/>
              <a:gd name="T10" fmla="*/ 6995 w 7681"/>
              <a:gd name="T11" fmla="*/ 2363 h 2364"/>
              <a:gd name="T12" fmla="*/ 7680 w 7681"/>
              <a:gd name="T13" fmla="*/ 309 h 2364"/>
              <a:gd name="T14" fmla="*/ 3844 w 7681"/>
              <a:gd name="T15" fmla="*/ 0 h 2364"/>
              <a:gd name="T16" fmla="*/ 0 w 7681"/>
              <a:gd name="T17" fmla="*/ 309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81" h="2364">
                <a:moveTo>
                  <a:pt x="0" y="309"/>
                </a:moveTo>
                <a:lnTo>
                  <a:pt x="0" y="309"/>
                </a:lnTo>
                <a:cubicBezTo>
                  <a:pt x="685" y="2363"/>
                  <a:pt x="685" y="2363"/>
                  <a:pt x="685" y="2363"/>
                </a:cubicBezTo>
                <a:cubicBezTo>
                  <a:pt x="1735" y="2222"/>
                  <a:pt x="2785" y="2157"/>
                  <a:pt x="3844" y="2157"/>
                </a:cubicBezTo>
                <a:cubicBezTo>
                  <a:pt x="4876" y="2157"/>
                  <a:pt x="5917" y="2222"/>
                  <a:pt x="6948" y="2354"/>
                </a:cubicBezTo>
                <a:cubicBezTo>
                  <a:pt x="6967" y="2354"/>
                  <a:pt x="6986" y="2354"/>
                  <a:pt x="6995" y="2363"/>
                </a:cubicBezTo>
                <a:cubicBezTo>
                  <a:pt x="7680" y="309"/>
                  <a:pt x="7680" y="309"/>
                  <a:pt x="7680" y="309"/>
                </a:cubicBezTo>
                <a:cubicBezTo>
                  <a:pt x="6414" y="103"/>
                  <a:pt x="5129" y="0"/>
                  <a:pt x="3844" y="0"/>
                </a:cubicBezTo>
                <a:cubicBezTo>
                  <a:pt x="2560" y="0"/>
                  <a:pt x="1266" y="103"/>
                  <a:pt x="0" y="3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357">
            <a:extLst>
              <a:ext uri="{FF2B5EF4-FFF2-40B4-BE49-F238E27FC236}">
                <a16:creationId xmlns:a16="http://schemas.microsoft.com/office/drawing/2014/main" id="{D5126767-19BE-F841-99E5-048CBC94C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724" y="3191506"/>
            <a:ext cx="6202935" cy="2470771"/>
          </a:xfrm>
          <a:custGeom>
            <a:avLst/>
            <a:gdLst>
              <a:gd name="T0" fmla="*/ 769 w 6311"/>
              <a:gd name="T1" fmla="*/ 2513 h 2514"/>
              <a:gd name="T2" fmla="*/ 769 w 6311"/>
              <a:gd name="T3" fmla="*/ 2513 h 2514"/>
              <a:gd name="T4" fmla="*/ 5541 w 6311"/>
              <a:gd name="T5" fmla="*/ 2513 h 2514"/>
              <a:gd name="T6" fmla="*/ 6310 w 6311"/>
              <a:gd name="T7" fmla="*/ 206 h 2514"/>
              <a:gd name="T8" fmla="*/ 6263 w 6311"/>
              <a:gd name="T9" fmla="*/ 197 h 2514"/>
              <a:gd name="T10" fmla="*/ 3159 w 6311"/>
              <a:gd name="T11" fmla="*/ 0 h 2514"/>
              <a:gd name="T12" fmla="*/ 0 w 6311"/>
              <a:gd name="T13" fmla="*/ 206 h 2514"/>
              <a:gd name="T14" fmla="*/ 769 w 6311"/>
              <a:gd name="T15" fmla="*/ 2513 h 2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11" h="2514">
                <a:moveTo>
                  <a:pt x="769" y="2513"/>
                </a:moveTo>
                <a:lnTo>
                  <a:pt x="769" y="2513"/>
                </a:lnTo>
                <a:cubicBezTo>
                  <a:pt x="2353" y="2335"/>
                  <a:pt x="3956" y="2335"/>
                  <a:pt x="5541" y="2513"/>
                </a:cubicBezTo>
                <a:cubicBezTo>
                  <a:pt x="6310" y="206"/>
                  <a:pt x="6310" y="206"/>
                  <a:pt x="6310" y="206"/>
                </a:cubicBezTo>
                <a:cubicBezTo>
                  <a:pt x="6301" y="197"/>
                  <a:pt x="6282" y="197"/>
                  <a:pt x="6263" y="197"/>
                </a:cubicBezTo>
                <a:cubicBezTo>
                  <a:pt x="5232" y="65"/>
                  <a:pt x="4191" y="0"/>
                  <a:pt x="3159" y="0"/>
                </a:cubicBezTo>
                <a:cubicBezTo>
                  <a:pt x="2100" y="0"/>
                  <a:pt x="1050" y="65"/>
                  <a:pt x="0" y="206"/>
                </a:cubicBezTo>
                <a:lnTo>
                  <a:pt x="769" y="251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358">
            <a:extLst>
              <a:ext uri="{FF2B5EF4-FFF2-40B4-BE49-F238E27FC236}">
                <a16:creationId xmlns:a16="http://schemas.microsoft.com/office/drawing/2014/main" id="{9BDAE82D-F7FA-8947-B6D8-6404A619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3959" y="5484554"/>
            <a:ext cx="4690131" cy="2462102"/>
          </a:xfrm>
          <a:custGeom>
            <a:avLst/>
            <a:gdLst>
              <a:gd name="T0" fmla="*/ 0 w 4773"/>
              <a:gd name="T1" fmla="*/ 178 h 2503"/>
              <a:gd name="T2" fmla="*/ 0 w 4773"/>
              <a:gd name="T3" fmla="*/ 178 h 2503"/>
              <a:gd name="T4" fmla="*/ 778 w 4773"/>
              <a:gd name="T5" fmla="*/ 2502 h 2503"/>
              <a:gd name="T6" fmla="*/ 835 w 4773"/>
              <a:gd name="T7" fmla="*/ 2493 h 2503"/>
              <a:gd name="T8" fmla="*/ 947 w 4773"/>
              <a:gd name="T9" fmla="*/ 2484 h 2503"/>
              <a:gd name="T10" fmla="*/ 1191 w 4773"/>
              <a:gd name="T11" fmla="*/ 2475 h 2503"/>
              <a:gd name="T12" fmla="*/ 1425 w 4773"/>
              <a:gd name="T13" fmla="*/ 2456 h 2503"/>
              <a:gd name="T14" fmla="*/ 1790 w 4773"/>
              <a:gd name="T15" fmla="*/ 2446 h 2503"/>
              <a:gd name="T16" fmla="*/ 2146 w 4773"/>
              <a:gd name="T17" fmla="*/ 2437 h 2503"/>
              <a:gd name="T18" fmla="*/ 2390 w 4773"/>
              <a:gd name="T19" fmla="*/ 2437 h 2503"/>
              <a:gd name="T20" fmla="*/ 2503 w 4773"/>
              <a:gd name="T21" fmla="*/ 2437 h 2503"/>
              <a:gd name="T22" fmla="*/ 2747 w 4773"/>
              <a:gd name="T23" fmla="*/ 2437 h 2503"/>
              <a:gd name="T24" fmla="*/ 2868 w 4773"/>
              <a:gd name="T25" fmla="*/ 2437 h 2503"/>
              <a:gd name="T26" fmla="*/ 3103 w 4773"/>
              <a:gd name="T27" fmla="*/ 2446 h 2503"/>
              <a:gd name="T28" fmla="*/ 3459 w 4773"/>
              <a:gd name="T29" fmla="*/ 2465 h 2503"/>
              <a:gd name="T30" fmla="*/ 3703 w 4773"/>
              <a:gd name="T31" fmla="*/ 2475 h 2503"/>
              <a:gd name="T32" fmla="*/ 3994 w 4773"/>
              <a:gd name="T33" fmla="*/ 2502 h 2503"/>
              <a:gd name="T34" fmla="*/ 4772 w 4773"/>
              <a:gd name="T35" fmla="*/ 178 h 2503"/>
              <a:gd name="T36" fmla="*/ 0 w 4773"/>
              <a:gd name="T37" fmla="*/ 178 h 2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73" h="2503">
                <a:moveTo>
                  <a:pt x="0" y="178"/>
                </a:moveTo>
                <a:lnTo>
                  <a:pt x="0" y="178"/>
                </a:lnTo>
                <a:cubicBezTo>
                  <a:pt x="778" y="2502"/>
                  <a:pt x="778" y="2502"/>
                  <a:pt x="778" y="2502"/>
                </a:cubicBezTo>
                <a:cubicBezTo>
                  <a:pt x="797" y="2502"/>
                  <a:pt x="816" y="2493"/>
                  <a:pt x="835" y="2493"/>
                </a:cubicBezTo>
                <a:cubicBezTo>
                  <a:pt x="872" y="2493"/>
                  <a:pt x="910" y="2493"/>
                  <a:pt x="947" y="2484"/>
                </a:cubicBezTo>
                <a:cubicBezTo>
                  <a:pt x="1031" y="2484"/>
                  <a:pt x="1106" y="2475"/>
                  <a:pt x="1191" y="2475"/>
                </a:cubicBezTo>
                <a:cubicBezTo>
                  <a:pt x="1266" y="2465"/>
                  <a:pt x="1350" y="2465"/>
                  <a:pt x="1425" y="2456"/>
                </a:cubicBezTo>
                <a:cubicBezTo>
                  <a:pt x="1547" y="2456"/>
                  <a:pt x="1668" y="2446"/>
                  <a:pt x="1790" y="2446"/>
                </a:cubicBezTo>
                <a:cubicBezTo>
                  <a:pt x="1912" y="2437"/>
                  <a:pt x="2025" y="2437"/>
                  <a:pt x="2146" y="2437"/>
                </a:cubicBezTo>
                <a:cubicBezTo>
                  <a:pt x="2231" y="2437"/>
                  <a:pt x="2306" y="2437"/>
                  <a:pt x="2390" y="2437"/>
                </a:cubicBezTo>
                <a:cubicBezTo>
                  <a:pt x="2428" y="2437"/>
                  <a:pt x="2465" y="2437"/>
                  <a:pt x="2503" y="2437"/>
                </a:cubicBezTo>
                <a:cubicBezTo>
                  <a:pt x="2587" y="2437"/>
                  <a:pt x="2662" y="2437"/>
                  <a:pt x="2747" y="2437"/>
                </a:cubicBezTo>
                <a:cubicBezTo>
                  <a:pt x="2784" y="2437"/>
                  <a:pt x="2822" y="2437"/>
                  <a:pt x="2868" y="2437"/>
                </a:cubicBezTo>
                <a:cubicBezTo>
                  <a:pt x="2943" y="2437"/>
                  <a:pt x="3028" y="2446"/>
                  <a:pt x="3103" y="2446"/>
                </a:cubicBezTo>
                <a:cubicBezTo>
                  <a:pt x="3225" y="2456"/>
                  <a:pt x="3347" y="2456"/>
                  <a:pt x="3459" y="2465"/>
                </a:cubicBezTo>
                <a:cubicBezTo>
                  <a:pt x="3544" y="2465"/>
                  <a:pt x="3619" y="2475"/>
                  <a:pt x="3703" y="2475"/>
                </a:cubicBezTo>
                <a:cubicBezTo>
                  <a:pt x="3797" y="2484"/>
                  <a:pt x="3900" y="2493"/>
                  <a:pt x="3994" y="2502"/>
                </a:cubicBezTo>
                <a:cubicBezTo>
                  <a:pt x="4772" y="178"/>
                  <a:pt x="4772" y="178"/>
                  <a:pt x="4772" y="178"/>
                </a:cubicBezTo>
                <a:cubicBezTo>
                  <a:pt x="3187" y="0"/>
                  <a:pt x="1584" y="0"/>
                  <a:pt x="0" y="1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359">
            <a:extLst>
              <a:ext uri="{FF2B5EF4-FFF2-40B4-BE49-F238E27FC236}">
                <a16:creationId xmlns:a16="http://schemas.microsoft.com/office/drawing/2014/main" id="{177577A2-7FFC-1140-8F27-08C9BB5F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198" y="7881636"/>
            <a:ext cx="3164321" cy="2362403"/>
          </a:xfrm>
          <a:custGeom>
            <a:avLst/>
            <a:gdLst>
              <a:gd name="T0" fmla="*/ 2925 w 3217"/>
              <a:gd name="T1" fmla="*/ 38 h 2402"/>
              <a:gd name="T2" fmla="*/ 2925 w 3217"/>
              <a:gd name="T3" fmla="*/ 38 h 2402"/>
              <a:gd name="T4" fmla="*/ 2681 w 3217"/>
              <a:gd name="T5" fmla="*/ 28 h 2402"/>
              <a:gd name="T6" fmla="*/ 2325 w 3217"/>
              <a:gd name="T7" fmla="*/ 9 h 2402"/>
              <a:gd name="T8" fmla="*/ 2090 w 3217"/>
              <a:gd name="T9" fmla="*/ 0 h 2402"/>
              <a:gd name="T10" fmla="*/ 1969 w 3217"/>
              <a:gd name="T11" fmla="*/ 0 h 2402"/>
              <a:gd name="T12" fmla="*/ 1725 w 3217"/>
              <a:gd name="T13" fmla="*/ 0 h 2402"/>
              <a:gd name="T14" fmla="*/ 1612 w 3217"/>
              <a:gd name="T15" fmla="*/ 0 h 2402"/>
              <a:gd name="T16" fmla="*/ 1368 w 3217"/>
              <a:gd name="T17" fmla="*/ 0 h 2402"/>
              <a:gd name="T18" fmla="*/ 1012 w 3217"/>
              <a:gd name="T19" fmla="*/ 9 h 2402"/>
              <a:gd name="T20" fmla="*/ 647 w 3217"/>
              <a:gd name="T21" fmla="*/ 19 h 2402"/>
              <a:gd name="T22" fmla="*/ 413 w 3217"/>
              <a:gd name="T23" fmla="*/ 38 h 2402"/>
              <a:gd name="T24" fmla="*/ 169 w 3217"/>
              <a:gd name="T25" fmla="*/ 47 h 2402"/>
              <a:gd name="T26" fmla="*/ 57 w 3217"/>
              <a:gd name="T27" fmla="*/ 56 h 2402"/>
              <a:gd name="T28" fmla="*/ 0 w 3217"/>
              <a:gd name="T29" fmla="*/ 65 h 2402"/>
              <a:gd name="T30" fmla="*/ 787 w 3217"/>
              <a:gd name="T31" fmla="*/ 2401 h 2402"/>
              <a:gd name="T32" fmla="*/ 2438 w 3217"/>
              <a:gd name="T33" fmla="*/ 2401 h 2402"/>
              <a:gd name="T34" fmla="*/ 3216 w 3217"/>
              <a:gd name="T35" fmla="*/ 65 h 2402"/>
              <a:gd name="T36" fmla="*/ 2925 w 3217"/>
              <a:gd name="T37" fmla="*/ 38 h 2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17" h="2402">
                <a:moveTo>
                  <a:pt x="2925" y="38"/>
                </a:moveTo>
                <a:lnTo>
                  <a:pt x="2925" y="38"/>
                </a:lnTo>
                <a:cubicBezTo>
                  <a:pt x="2841" y="38"/>
                  <a:pt x="2766" y="28"/>
                  <a:pt x="2681" y="28"/>
                </a:cubicBezTo>
                <a:cubicBezTo>
                  <a:pt x="2569" y="19"/>
                  <a:pt x="2447" y="19"/>
                  <a:pt x="2325" y="9"/>
                </a:cubicBezTo>
                <a:cubicBezTo>
                  <a:pt x="2250" y="9"/>
                  <a:pt x="2165" y="0"/>
                  <a:pt x="2090" y="0"/>
                </a:cubicBezTo>
                <a:cubicBezTo>
                  <a:pt x="2044" y="0"/>
                  <a:pt x="2006" y="0"/>
                  <a:pt x="1969" y="0"/>
                </a:cubicBezTo>
                <a:cubicBezTo>
                  <a:pt x="1884" y="0"/>
                  <a:pt x="1809" y="0"/>
                  <a:pt x="1725" y="0"/>
                </a:cubicBezTo>
                <a:cubicBezTo>
                  <a:pt x="1687" y="0"/>
                  <a:pt x="1650" y="0"/>
                  <a:pt x="1612" y="0"/>
                </a:cubicBezTo>
                <a:cubicBezTo>
                  <a:pt x="1528" y="0"/>
                  <a:pt x="1453" y="0"/>
                  <a:pt x="1368" y="0"/>
                </a:cubicBezTo>
                <a:cubicBezTo>
                  <a:pt x="1247" y="0"/>
                  <a:pt x="1134" y="0"/>
                  <a:pt x="1012" y="9"/>
                </a:cubicBezTo>
                <a:cubicBezTo>
                  <a:pt x="890" y="9"/>
                  <a:pt x="769" y="19"/>
                  <a:pt x="647" y="19"/>
                </a:cubicBezTo>
                <a:cubicBezTo>
                  <a:pt x="572" y="28"/>
                  <a:pt x="488" y="28"/>
                  <a:pt x="413" y="38"/>
                </a:cubicBezTo>
                <a:cubicBezTo>
                  <a:pt x="328" y="38"/>
                  <a:pt x="253" y="47"/>
                  <a:pt x="169" y="47"/>
                </a:cubicBezTo>
                <a:cubicBezTo>
                  <a:pt x="132" y="56"/>
                  <a:pt x="94" y="56"/>
                  <a:pt x="57" y="56"/>
                </a:cubicBezTo>
                <a:cubicBezTo>
                  <a:pt x="38" y="56"/>
                  <a:pt x="19" y="65"/>
                  <a:pt x="0" y="65"/>
                </a:cubicBezTo>
                <a:cubicBezTo>
                  <a:pt x="787" y="2401"/>
                  <a:pt x="787" y="2401"/>
                  <a:pt x="787" y="2401"/>
                </a:cubicBezTo>
                <a:cubicBezTo>
                  <a:pt x="1331" y="2382"/>
                  <a:pt x="1884" y="2382"/>
                  <a:pt x="2438" y="2401"/>
                </a:cubicBezTo>
                <a:cubicBezTo>
                  <a:pt x="3216" y="65"/>
                  <a:pt x="3216" y="65"/>
                  <a:pt x="3216" y="65"/>
                </a:cubicBezTo>
                <a:cubicBezTo>
                  <a:pt x="3122" y="56"/>
                  <a:pt x="3019" y="47"/>
                  <a:pt x="2925" y="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360">
            <a:extLst>
              <a:ext uri="{FF2B5EF4-FFF2-40B4-BE49-F238E27FC236}">
                <a16:creationId xmlns:a16="http://schemas.microsoft.com/office/drawing/2014/main" id="{9B0E8420-42EE-9F4F-8590-BAA503854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2772" y="10222367"/>
            <a:ext cx="1625509" cy="2444763"/>
          </a:xfrm>
          <a:custGeom>
            <a:avLst/>
            <a:gdLst>
              <a:gd name="T0" fmla="*/ 1651 w 1652"/>
              <a:gd name="T1" fmla="*/ 19 h 2486"/>
              <a:gd name="T2" fmla="*/ 1651 w 1652"/>
              <a:gd name="T3" fmla="*/ 19 h 2486"/>
              <a:gd name="T4" fmla="*/ 0 w 1652"/>
              <a:gd name="T5" fmla="*/ 19 h 2486"/>
              <a:gd name="T6" fmla="*/ 788 w 1652"/>
              <a:gd name="T7" fmla="*/ 2391 h 2486"/>
              <a:gd name="T8" fmla="*/ 778 w 1652"/>
              <a:gd name="T9" fmla="*/ 2391 h 2486"/>
              <a:gd name="T10" fmla="*/ 825 w 1652"/>
              <a:gd name="T11" fmla="*/ 2485 h 2486"/>
              <a:gd name="T12" fmla="*/ 825 w 1652"/>
              <a:gd name="T13" fmla="*/ 2485 h 2486"/>
              <a:gd name="T14" fmla="*/ 825 w 1652"/>
              <a:gd name="T15" fmla="*/ 2485 h 2486"/>
              <a:gd name="T16" fmla="*/ 825 w 1652"/>
              <a:gd name="T17" fmla="*/ 2485 h 2486"/>
              <a:gd name="T18" fmla="*/ 863 w 1652"/>
              <a:gd name="T19" fmla="*/ 2391 h 2486"/>
              <a:gd name="T20" fmla="*/ 853 w 1652"/>
              <a:gd name="T21" fmla="*/ 2391 h 2486"/>
              <a:gd name="T22" fmla="*/ 1651 w 1652"/>
              <a:gd name="T23" fmla="*/ 19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2" h="2486">
                <a:moveTo>
                  <a:pt x="1651" y="19"/>
                </a:moveTo>
                <a:lnTo>
                  <a:pt x="1651" y="19"/>
                </a:lnTo>
                <a:cubicBezTo>
                  <a:pt x="1097" y="0"/>
                  <a:pt x="544" y="0"/>
                  <a:pt x="0" y="19"/>
                </a:cubicBezTo>
                <a:cubicBezTo>
                  <a:pt x="788" y="2391"/>
                  <a:pt x="788" y="2391"/>
                  <a:pt x="788" y="2391"/>
                </a:cubicBezTo>
                <a:cubicBezTo>
                  <a:pt x="788" y="2391"/>
                  <a:pt x="788" y="2391"/>
                  <a:pt x="778" y="2391"/>
                </a:cubicBezTo>
                <a:cubicBezTo>
                  <a:pt x="797" y="2419"/>
                  <a:pt x="806" y="2457"/>
                  <a:pt x="825" y="2485"/>
                </a:cubicBezTo>
                <a:lnTo>
                  <a:pt x="825" y="2485"/>
                </a:lnTo>
                <a:lnTo>
                  <a:pt x="825" y="2485"/>
                </a:lnTo>
                <a:lnTo>
                  <a:pt x="825" y="2485"/>
                </a:lnTo>
                <a:cubicBezTo>
                  <a:pt x="835" y="2457"/>
                  <a:pt x="844" y="2419"/>
                  <a:pt x="863" y="2391"/>
                </a:cubicBezTo>
                <a:lnTo>
                  <a:pt x="853" y="2391"/>
                </a:lnTo>
                <a:lnTo>
                  <a:pt x="1651" y="1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361">
            <a:extLst>
              <a:ext uri="{FF2B5EF4-FFF2-40B4-BE49-F238E27FC236}">
                <a16:creationId xmlns:a16="http://schemas.microsoft.com/office/drawing/2014/main" id="{F7FD241D-E1FD-0045-AE67-2D7EA0672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0232" y="6269133"/>
            <a:ext cx="801918" cy="931956"/>
          </a:xfrm>
          <a:custGeom>
            <a:avLst/>
            <a:gdLst>
              <a:gd name="T0" fmla="*/ 412 w 816"/>
              <a:gd name="T1" fmla="*/ 946 h 947"/>
              <a:gd name="T2" fmla="*/ 412 w 816"/>
              <a:gd name="T3" fmla="*/ 946 h 947"/>
              <a:gd name="T4" fmla="*/ 393 w 816"/>
              <a:gd name="T5" fmla="*/ 946 h 947"/>
              <a:gd name="T6" fmla="*/ 168 w 816"/>
              <a:gd name="T7" fmla="*/ 768 h 947"/>
              <a:gd name="T8" fmla="*/ 0 w 816"/>
              <a:gd name="T9" fmla="*/ 206 h 947"/>
              <a:gd name="T10" fmla="*/ 18 w 816"/>
              <a:gd name="T11" fmla="*/ 150 h 947"/>
              <a:gd name="T12" fmla="*/ 65 w 816"/>
              <a:gd name="T13" fmla="*/ 122 h 947"/>
              <a:gd name="T14" fmla="*/ 365 w 816"/>
              <a:gd name="T15" fmla="*/ 18 h 947"/>
              <a:gd name="T16" fmla="*/ 450 w 816"/>
              <a:gd name="T17" fmla="*/ 18 h 947"/>
              <a:gd name="T18" fmla="*/ 750 w 816"/>
              <a:gd name="T19" fmla="*/ 122 h 947"/>
              <a:gd name="T20" fmla="*/ 797 w 816"/>
              <a:gd name="T21" fmla="*/ 150 h 947"/>
              <a:gd name="T22" fmla="*/ 815 w 816"/>
              <a:gd name="T23" fmla="*/ 206 h 947"/>
              <a:gd name="T24" fmla="*/ 647 w 816"/>
              <a:gd name="T25" fmla="*/ 768 h 947"/>
              <a:gd name="T26" fmla="*/ 422 w 816"/>
              <a:gd name="T27" fmla="*/ 946 h 947"/>
              <a:gd name="T28" fmla="*/ 412 w 816"/>
              <a:gd name="T29" fmla="*/ 946 h 947"/>
              <a:gd name="T30" fmla="*/ 393 w 816"/>
              <a:gd name="T31" fmla="*/ 899 h 947"/>
              <a:gd name="T32" fmla="*/ 393 w 816"/>
              <a:gd name="T33" fmla="*/ 899 h 947"/>
              <a:gd name="T34" fmla="*/ 412 w 816"/>
              <a:gd name="T35" fmla="*/ 56 h 947"/>
              <a:gd name="T36" fmla="*/ 412 w 816"/>
              <a:gd name="T37" fmla="*/ 56 h 947"/>
              <a:gd name="T38" fmla="*/ 393 w 816"/>
              <a:gd name="T39" fmla="*/ 66 h 947"/>
              <a:gd name="T40" fmla="*/ 75 w 816"/>
              <a:gd name="T41" fmla="*/ 169 h 947"/>
              <a:gd name="T42" fmla="*/ 56 w 816"/>
              <a:gd name="T43" fmla="*/ 178 h 947"/>
              <a:gd name="T44" fmla="*/ 47 w 816"/>
              <a:gd name="T45" fmla="*/ 197 h 947"/>
              <a:gd name="T46" fmla="*/ 215 w 816"/>
              <a:gd name="T47" fmla="*/ 740 h 947"/>
              <a:gd name="T48" fmla="*/ 412 w 816"/>
              <a:gd name="T49" fmla="*/ 899 h 947"/>
              <a:gd name="T50" fmla="*/ 609 w 816"/>
              <a:gd name="T51" fmla="*/ 740 h 947"/>
              <a:gd name="T52" fmla="*/ 769 w 816"/>
              <a:gd name="T53" fmla="*/ 197 h 947"/>
              <a:gd name="T54" fmla="*/ 759 w 816"/>
              <a:gd name="T55" fmla="*/ 178 h 947"/>
              <a:gd name="T56" fmla="*/ 740 w 816"/>
              <a:gd name="T57" fmla="*/ 169 h 947"/>
              <a:gd name="T58" fmla="*/ 422 w 816"/>
              <a:gd name="T59" fmla="*/ 66 h 947"/>
              <a:gd name="T60" fmla="*/ 412 w 816"/>
              <a:gd name="T61" fmla="*/ 5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16" h="947">
                <a:moveTo>
                  <a:pt x="412" y="946"/>
                </a:moveTo>
                <a:lnTo>
                  <a:pt x="412" y="946"/>
                </a:lnTo>
                <a:cubicBezTo>
                  <a:pt x="403" y="946"/>
                  <a:pt x="403" y="946"/>
                  <a:pt x="393" y="946"/>
                </a:cubicBezTo>
                <a:cubicBezTo>
                  <a:pt x="393" y="946"/>
                  <a:pt x="243" y="871"/>
                  <a:pt x="168" y="768"/>
                </a:cubicBezTo>
                <a:cubicBezTo>
                  <a:pt x="47" y="590"/>
                  <a:pt x="9" y="319"/>
                  <a:pt x="0" y="206"/>
                </a:cubicBezTo>
                <a:cubicBezTo>
                  <a:pt x="0" y="187"/>
                  <a:pt x="0" y="169"/>
                  <a:pt x="18" y="150"/>
                </a:cubicBezTo>
                <a:cubicBezTo>
                  <a:pt x="28" y="131"/>
                  <a:pt x="47" y="122"/>
                  <a:pt x="65" y="122"/>
                </a:cubicBezTo>
                <a:cubicBezTo>
                  <a:pt x="225" y="112"/>
                  <a:pt x="318" y="56"/>
                  <a:pt x="365" y="18"/>
                </a:cubicBezTo>
                <a:cubicBezTo>
                  <a:pt x="393" y="0"/>
                  <a:pt x="431" y="0"/>
                  <a:pt x="450" y="18"/>
                </a:cubicBezTo>
                <a:cubicBezTo>
                  <a:pt x="497" y="56"/>
                  <a:pt x="600" y="112"/>
                  <a:pt x="750" y="122"/>
                </a:cubicBezTo>
                <a:cubicBezTo>
                  <a:pt x="769" y="122"/>
                  <a:pt x="787" y="131"/>
                  <a:pt x="797" y="150"/>
                </a:cubicBezTo>
                <a:cubicBezTo>
                  <a:pt x="815" y="159"/>
                  <a:pt x="815" y="187"/>
                  <a:pt x="815" y="206"/>
                </a:cubicBezTo>
                <a:cubicBezTo>
                  <a:pt x="806" y="319"/>
                  <a:pt x="769" y="590"/>
                  <a:pt x="647" y="768"/>
                </a:cubicBezTo>
                <a:cubicBezTo>
                  <a:pt x="581" y="871"/>
                  <a:pt x="422" y="946"/>
                  <a:pt x="422" y="946"/>
                </a:cubicBezTo>
                <a:cubicBezTo>
                  <a:pt x="412" y="946"/>
                  <a:pt x="412" y="946"/>
                  <a:pt x="412" y="946"/>
                </a:cubicBezTo>
                <a:close/>
                <a:moveTo>
                  <a:pt x="393" y="899"/>
                </a:moveTo>
                <a:lnTo>
                  <a:pt x="393" y="899"/>
                </a:lnTo>
                <a:close/>
                <a:moveTo>
                  <a:pt x="412" y="56"/>
                </a:moveTo>
                <a:lnTo>
                  <a:pt x="412" y="56"/>
                </a:lnTo>
                <a:cubicBezTo>
                  <a:pt x="403" y="56"/>
                  <a:pt x="403" y="56"/>
                  <a:pt x="393" y="66"/>
                </a:cubicBezTo>
                <a:cubicBezTo>
                  <a:pt x="347" y="94"/>
                  <a:pt x="234" y="159"/>
                  <a:pt x="75" y="169"/>
                </a:cubicBezTo>
                <a:cubicBezTo>
                  <a:pt x="65" y="178"/>
                  <a:pt x="56" y="178"/>
                  <a:pt x="56" y="178"/>
                </a:cubicBezTo>
                <a:cubicBezTo>
                  <a:pt x="56" y="187"/>
                  <a:pt x="47" y="197"/>
                  <a:pt x="47" y="197"/>
                </a:cubicBezTo>
                <a:cubicBezTo>
                  <a:pt x="65" y="309"/>
                  <a:pt x="93" y="572"/>
                  <a:pt x="215" y="740"/>
                </a:cubicBezTo>
                <a:cubicBezTo>
                  <a:pt x="262" y="815"/>
                  <a:pt x="375" y="880"/>
                  <a:pt x="412" y="899"/>
                </a:cubicBezTo>
                <a:cubicBezTo>
                  <a:pt x="440" y="880"/>
                  <a:pt x="553" y="815"/>
                  <a:pt x="609" y="740"/>
                </a:cubicBezTo>
                <a:cubicBezTo>
                  <a:pt x="722" y="572"/>
                  <a:pt x="759" y="309"/>
                  <a:pt x="769" y="197"/>
                </a:cubicBezTo>
                <a:cubicBezTo>
                  <a:pt x="769" y="197"/>
                  <a:pt x="769" y="187"/>
                  <a:pt x="759" y="178"/>
                </a:cubicBezTo>
                <a:cubicBezTo>
                  <a:pt x="759" y="178"/>
                  <a:pt x="750" y="169"/>
                  <a:pt x="740" y="169"/>
                </a:cubicBezTo>
                <a:cubicBezTo>
                  <a:pt x="581" y="159"/>
                  <a:pt x="478" y="94"/>
                  <a:pt x="422" y="66"/>
                </a:cubicBezTo>
                <a:cubicBezTo>
                  <a:pt x="422" y="56"/>
                  <a:pt x="412" y="56"/>
                  <a:pt x="41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362">
            <a:extLst>
              <a:ext uri="{FF2B5EF4-FFF2-40B4-BE49-F238E27FC236}">
                <a16:creationId xmlns:a16="http://schemas.microsoft.com/office/drawing/2014/main" id="{04EF0AF3-22B0-754A-82D9-8018074FF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7311" y="6711271"/>
            <a:ext cx="303428" cy="221068"/>
          </a:xfrm>
          <a:custGeom>
            <a:avLst/>
            <a:gdLst>
              <a:gd name="T0" fmla="*/ 272 w 310"/>
              <a:gd name="T1" fmla="*/ 224 h 225"/>
              <a:gd name="T2" fmla="*/ 272 w 310"/>
              <a:gd name="T3" fmla="*/ 224 h 225"/>
              <a:gd name="T4" fmla="*/ 37 w 310"/>
              <a:gd name="T5" fmla="*/ 224 h 225"/>
              <a:gd name="T6" fmla="*/ 0 w 310"/>
              <a:gd name="T7" fmla="*/ 187 h 225"/>
              <a:gd name="T8" fmla="*/ 0 w 310"/>
              <a:gd name="T9" fmla="*/ 38 h 225"/>
              <a:gd name="T10" fmla="*/ 37 w 310"/>
              <a:gd name="T11" fmla="*/ 0 h 225"/>
              <a:gd name="T12" fmla="*/ 272 w 310"/>
              <a:gd name="T13" fmla="*/ 0 h 225"/>
              <a:gd name="T14" fmla="*/ 309 w 310"/>
              <a:gd name="T15" fmla="*/ 38 h 225"/>
              <a:gd name="T16" fmla="*/ 309 w 310"/>
              <a:gd name="T17" fmla="*/ 187 h 225"/>
              <a:gd name="T18" fmla="*/ 272 w 310"/>
              <a:gd name="T19" fmla="*/ 224 h 225"/>
              <a:gd name="T20" fmla="*/ 56 w 310"/>
              <a:gd name="T21" fmla="*/ 177 h 225"/>
              <a:gd name="T22" fmla="*/ 56 w 310"/>
              <a:gd name="T23" fmla="*/ 177 h 225"/>
              <a:gd name="T24" fmla="*/ 262 w 310"/>
              <a:gd name="T25" fmla="*/ 177 h 225"/>
              <a:gd name="T26" fmla="*/ 262 w 310"/>
              <a:gd name="T27" fmla="*/ 56 h 225"/>
              <a:gd name="T28" fmla="*/ 56 w 310"/>
              <a:gd name="T29" fmla="*/ 56 h 225"/>
              <a:gd name="T30" fmla="*/ 56 w 310"/>
              <a:gd name="T31" fmla="*/ 17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" h="225">
                <a:moveTo>
                  <a:pt x="272" y="224"/>
                </a:moveTo>
                <a:lnTo>
                  <a:pt x="272" y="224"/>
                </a:lnTo>
                <a:cubicBezTo>
                  <a:pt x="37" y="224"/>
                  <a:pt x="37" y="224"/>
                  <a:pt x="37" y="224"/>
                </a:cubicBezTo>
                <a:cubicBezTo>
                  <a:pt x="19" y="224"/>
                  <a:pt x="0" y="205"/>
                  <a:pt x="0" y="18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9"/>
                  <a:pt x="19" y="0"/>
                  <a:pt x="37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90" y="0"/>
                  <a:pt x="309" y="19"/>
                  <a:pt x="309" y="38"/>
                </a:cubicBezTo>
                <a:cubicBezTo>
                  <a:pt x="309" y="187"/>
                  <a:pt x="309" y="187"/>
                  <a:pt x="309" y="187"/>
                </a:cubicBezTo>
                <a:cubicBezTo>
                  <a:pt x="309" y="205"/>
                  <a:pt x="290" y="224"/>
                  <a:pt x="272" y="224"/>
                </a:cubicBezTo>
                <a:close/>
                <a:moveTo>
                  <a:pt x="56" y="177"/>
                </a:moveTo>
                <a:lnTo>
                  <a:pt x="56" y="177"/>
                </a:lnTo>
                <a:cubicBezTo>
                  <a:pt x="262" y="177"/>
                  <a:pt x="262" y="177"/>
                  <a:pt x="262" y="177"/>
                </a:cubicBezTo>
                <a:cubicBezTo>
                  <a:pt x="262" y="56"/>
                  <a:pt x="262" y="56"/>
                  <a:pt x="262" y="56"/>
                </a:cubicBezTo>
                <a:cubicBezTo>
                  <a:pt x="56" y="56"/>
                  <a:pt x="56" y="56"/>
                  <a:pt x="56" y="56"/>
                </a:cubicBezTo>
                <a:lnTo>
                  <a:pt x="56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363">
            <a:extLst>
              <a:ext uri="{FF2B5EF4-FFF2-40B4-BE49-F238E27FC236}">
                <a16:creationId xmlns:a16="http://schemas.microsoft.com/office/drawing/2014/main" id="{B9D487C2-FE45-C34B-9F5D-4F1EBA288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3319" y="6546553"/>
            <a:ext cx="251412" cy="221068"/>
          </a:xfrm>
          <a:custGeom>
            <a:avLst/>
            <a:gdLst>
              <a:gd name="T0" fmla="*/ 234 w 254"/>
              <a:gd name="T1" fmla="*/ 225 h 226"/>
              <a:gd name="T2" fmla="*/ 234 w 254"/>
              <a:gd name="T3" fmla="*/ 225 h 226"/>
              <a:gd name="T4" fmla="*/ 206 w 254"/>
              <a:gd name="T5" fmla="*/ 197 h 226"/>
              <a:gd name="T6" fmla="*/ 206 w 254"/>
              <a:gd name="T7" fmla="*/ 131 h 226"/>
              <a:gd name="T8" fmla="*/ 131 w 254"/>
              <a:gd name="T9" fmla="*/ 47 h 226"/>
              <a:gd name="T10" fmla="*/ 47 w 254"/>
              <a:gd name="T11" fmla="*/ 131 h 226"/>
              <a:gd name="T12" fmla="*/ 47 w 254"/>
              <a:gd name="T13" fmla="*/ 197 h 226"/>
              <a:gd name="T14" fmla="*/ 19 w 254"/>
              <a:gd name="T15" fmla="*/ 225 h 226"/>
              <a:gd name="T16" fmla="*/ 19 w 254"/>
              <a:gd name="T17" fmla="*/ 225 h 226"/>
              <a:gd name="T18" fmla="*/ 0 w 254"/>
              <a:gd name="T19" fmla="*/ 197 h 226"/>
              <a:gd name="T20" fmla="*/ 0 w 254"/>
              <a:gd name="T21" fmla="*/ 131 h 226"/>
              <a:gd name="T22" fmla="*/ 131 w 254"/>
              <a:gd name="T23" fmla="*/ 0 h 226"/>
              <a:gd name="T24" fmla="*/ 253 w 254"/>
              <a:gd name="T25" fmla="*/ 131 h 226"/>
              <a:gd name="T26" fmla="*/ 253 w 254"/>
              <a:gd name="T27" fmla="*/ 197 h 226"/>
              <a:gd name="T28" fmla="*/ 234 w 254"/>
              <a:gd name="T2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226">
                <a:moveTo>
                  <a:pt x="234" y="225"/>
                </a:moveTo>
                <a:lnTo>
                  <a:pt x="234" y="225"/>
                </a:lnTo>
                <a:cubicBezTo>
                  <a:pt x="216" y="225"/>
                  <a:pt x="206" y="207"/>
                  <a:pt x="206" y="197"/>
                </a:cubicBezTo>
                <a:cubicBezTo>
                  <a:pt x="206" y="131"/>
                  <a:pt x="206" y="131"/>
                  <a:pt x="206" y="131"/>
                </a:cubicBezTo>
                <a:cubicBezTo>
                  <a:pt x="206" y="85"/>
                  <a:pt x="169" y="47"/>
                  <a:pt x="131" y="47"/>
                </a:cubicBezTo>
                <a:cubicBezTo>
                  <a:pt x="84" y="47"/>
                  <a:pt x="47" y="85"/>
                  <a:pt x="47" y="131"/>
                </a:cubicBezTo>
                <a:cubicBezTo>
                  <a:pt x="47" y="197"/>
                  <a:pt x="47" y="197"/>
                  <a:pt x="47" y="197"/>
                </a:cubicBezTo>
                <a:cubicBezTo>
                  <a:pt x="47" y="207"/>
                  <a:pt x="37" y="225"/>
                  <a:pt x="19" y="225"/>
                </a:cubicBezTo>
                <a:lnTo>
                  <a:pt x="19" y="225"/>
                </a:lnTo>
                <a:cubicBezTo>
                  <a:pt x="9" y="225"/>
                  <a:pt x="0" y="207"/>
                  <a:pt x="0" y="197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56"/>
                  <a:pt x="56" y="0"/>
                  <a:pt x="131" y="0"/>
                </a:cubicBezTo>
                <a:cubicBezTo>
                  <a:pt x="197" y="0"/>
                  <a:pt x="253" y="56"/>
                  <a:pt x="253" y="131"/>
                </a:cubicBezTo>
                <a:cubicBezTo>
                  <a:pt x="253" y="197"/>
                  <a:pt x="253" y="197"/>
                  <a:pt x="253" y="197"/>
                </a:cubicBezTo>
                <a:cubicBezTo>
                  <a:pt x="253" y="207"/>
                  <a:pt x="244" y="225"/>
                  <a:pt x="234" y="2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364">
            <a:extLst>
              <a:ext uri="{FF2B5EF4-FFF2-40B4-BE49-F238E27FC236}">
                <a16:creationId xmlns:a16="http://schemas.microsoft.com/office/drawing/2014/main" id="{3A189236-877A-5C41-95D6-CFDAD97D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1522" y="2684346"/>
            <a:ext cx="1088008" cy="73691"/>
          </a:xfrm>
          <a:custGeom>
            <a:avLst/>
            <a:gdLst>
              <a:gd name="T0" fmla="*/ 1069 w 1107"/>
              <a:gd name="T1" fmla="*/ 75 h 76"/>
              <a:gd name="T2" fmla="*/ 1069 w 1107"/>
              <a:gd name="T3" fmla="*/ 75 h 76"/>
              <a:gd name="T4" fmla="*/ 37 w 1107"/>
              <a:gd name="T5" fmla="*/ 75 h 76"/>
              <a:gd name="T6" fmla="*/ 0 w 1107"/>
              <a:gd name="T7" fmla="*/ 38 h 76"/>
              <a:gd name="T8" fmla="*/ 37 w 1107"/>
              <a:gd name="T9" fmla="*/ 0 h 76"/>
              <a:gd name="T10" fmla="*/ 1069 w 1107"/>
              <a:gd name="T11" fmla="*/ 0 h 76"/>
              <a:gd name="T12" fmla="*/ 1106 w 1107"/>
              <a:gd name="T13" fmla="*/ 38 h 76"/>
              <a:gd name="T14" fmla="*/ 1069 w 1107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7" h="76">
                <a:moveTo>
                  <a:pt x="1069" y="75"/>
                </a:moveTo>
                <a:lnTo>
                  <a:pt x="1069" y="75"/>
                </a:lnTo>
                <a:cubicBezTo>
                  <a:pt x="37" y="75"/>
                  <a:pt x="37" y="75"/>
                  <a:pt x="37" y="75"/>
                </a:cubicBezTo>
                <a:cubicBezTo>
                  <a:pt x="19" y="75"/>
                  <a:pt x="0" y="56"/>
                  <a:pt x="0" y="38"/>
                </a:cubicBezTo>
                <a:cubicBezTo>
                  <a:pt x="0" y="19"/>
                  <a:pt x="19" y="0"/>
                  <a:pt x="37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88" y="0"/>
                  <a:pt x="1106" y="19"/>
                  <a:pt x="1106" y="38"/>
                </a:cubicBezTo>
                <a:cubicBezTo>
                  <a:pt x="1106" y="56"/>
                  <a:pt x="1088" y="75"/>
                  <a:pt x="1069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365">
            <a:extLst>
              <a:ext uri="{FF2B5EF4-FFF2-40B4-BE49-F238E27FC236}">
                <a16:creationId xmlns:a16="http://schemas.microsoft.com/office/drawing/2014/main" id="{E08E8D1A-DDA5-694F-ACFA-7C47ED175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8560" y="2554306"/>
            <a:ext cx="840929" cy="73691"/>
          </a:xfrm>
          <a:custGeom>
            <a:avLst/>
            <a:gdLst>
              <a:gd name="T0" fmla="*/ 816 w 854"/>
              <a:gd name="T1" fmla="*/ 75 h 76"/>
              <a:gd name="T2" fmla="*/ 816 w 854"/>
              <a:gd name="T3" fmla="*/ 75 h 76"/>
              <a:gd name="T4" fmla="*/ 37 w 854"/>
              <a:gd name="T5" fmla="*/ 75 h 76"/>
              <a:gd name="T6" fmla="*/ 0 w 854"/>
              <a:gd name="T7" fmla="*/ 37 h 76"/>
              <a:gd name="T8" fmla="*/ 37 w 854"/>
              <a:gd name="T9" fmla="*/ 0 h 76"/>
              <a:gd name="T10" fmla="*/ 816 w 854"/>
              <a:gd name="T11" fmla="*/ 0 h 76"/>
              <a:gd name="T12" fmla="*/ 853 w 854"/>
              <a:gd name="T13" fmla="*/ 37 h 76"/>
              <a:gd name="T14" fmla="*/ 816 w 854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4" h="76">
                <a:moveTo>
                  <a:pt x="816" y="75"/>
                </a:moveTo>
                <a:lnTo>
                  <a:pt x="816" y="75"/>
                </a:lnTo>
                <a:cubicBezTo>
                  <a:pt x="37" y="75"/>
                  <a:pt x="37" y="75"/>
                  <a:pt x="37" y="75"/>
                </a:cubicBezTo>
                <a:cubicBezTo>
                  <a:pt x="19" y="75"/>
                  <a:pt x="0" y="56"/>
                  <a:pt x="0" y="37"/>
                </a:cubicBezTo>
                <a:cubicBezTo>
                  <a:pt x="0" y="19"/>
                  <a:pt x="19" y="0"/>
                  <a:pt x="37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34" y="0"/>
                  <a:pt x="853" y="19"/>
                  <a:pt x="853" y="37"/>
                </a:cubicBezTo>
                <a:cubicBezTo>
                  <a:pt x="853" y="56"/>
                  <a:pt x="834" y="75"/>
                  <a:pt x="816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366">
            <a:extLst>
              <a:ext uri="{FF2B5EF4-FFF2-40B4-BE49-F238E27FC236}">
                <a16:creationId xmlns:a16="http://schemas.microsoft.com/office/drawing/2014/main" id="{AF1AC6C7-842C-8944-8470-20B159BB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8560" y="1917108"/>
            <a:ext cx="840929" cy="73688"/>
          </a:xfrm>
          <a:custGeom>
            <a:avLst/>
            <a:gdLst>
              <a:gd name="T0" fmla="*/ 816 w 854"/>
              <a:gd name="T1" fmla="*/ 75 h 76"/>
              <a:gd name="T2" fmla="*/ 816 w 854"/>
              <a:gd name="T3" fmla="*/ 75 h 76"/>
              <a:gd name="T4" fmla="*/ 37 w 854"/>
              <a:gd name="T5" fmla="*/ 75 h 76"/>
              <a:gd name="T6" fmla="*/ 0 w 854"/>
              <a:gd name="T7" fmla="*/ 37 h 76"/>
              <a:gd name="T8" fmla="*/ 37 w 854"/>
              <a:gd name="T9" fmla="*/ 0 h 76"/>
              <a:gd name="T10" fmla="*/ 816 w 854"/>
              <a:gd name="T11" fmla="*/ 0 h 76"/>
              <a:gd name="T12" fmla="*/ 853 w 854"/>
              <a:gd name="T13" fmla="*/ 37 h 76"/>
              <a:gd name="T14" fmla="*/ 816 w 854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4" h="76">
                <a:moveTo>
                  <a:pt x="816" y="75"/>
                </a:moveTo>
                <a:lnTo>
                  <a:pt x="816" y="75"/>
                </a:lnTo>
                <a:cubicBezTo>
                  <a:pt x="37" y="75"/>
                  <a:pt x="37" y="75"/>
                  <a:pt x="37" y="75"/>
                </a:cubicBezTo>
                <a:cubicBezTo>
                  <a:pt x="19" y="75"/>
                  <a:pt x="0" y="56"/>
                  <a:pt x="0" y="37"/>
                </a:cubicBezTo>
                <a:cubicBezTo>
                  <a:pt x="0" y="18"/>
                  <a:pt x="19" y="0"/>
                  <a:pt x="37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34" y="0"/>
                  <a:pt x="853" y="18"/>
                  <a:pt x="853" y="37"/>
                </a:cubicBezTo>
                <a:cubicBezTo>
                  <a:pt x="853" y="56"/>
                  <a:pt x="834" y="75"/>
                  <a:pt x="816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367">
            <a:extLst>
              <a:ext uri="{FF2B5EF4-FFF2-40B4-BE49-F238E27FC236}">
                <a16:creationId xmlns:a16="http://schemas.microsoft.com/office/drawing/2014/main" id="{A9952B5A-03F2-6E4A-B0DF-45A168422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8601" y="2047149"/>
            <a:ext cx="73688" cy="455141"/>
          </a:xfrm>
          <a:custGeom>
            <a:avLst/>
            <a:gdLst>
              <a:gd name="T0" fmla="*/ 38 w 76"/>
              <a:gd name="T1" fmla="*/ 460 h 461"/>
              <a:gd name="T2" fmla="*/ 38 w 76"/>
              <a:gd name="T3" fmla="*/ 460 h 461"/>
              <a:gd name="T4" fmla="*/ 38 w 76"/>
              <a:gd name="T5" fmla="*/ 460 h 461"/>
              <a:gd name="T6" fmla="*/ 0 w 76"/>
              <a:gd name="T7" fmla="*/ 422 h 461"/>
              <a:gd name="T8" fmla="*/ 0 w 76"/>
              <a:gd name="T9" fmla="*/ 37 h 461"/>
              <a:gd name="T10" fmla="*/ 38 w 76"/>
              <a:gd name="T11" fmla="*/ 0 h 461"/>
              <a:gd name="T12" fmla="*/ 38 w 76"/>
              <a:gd name="T13" fmla="*/ 0 h 461"/>
              <a:gd name="T14" fmla="*/ 75 w 76"/>
              <a:gd name="T15" fmla="*/ 37 h 461"/>
              <a:gd name="T16" fmla="*/ 75 w 76"/>
              <a:gd name="T17" fmla="*/ 422 h 461"/>
              <a:gd name="T18" fmla="*/ 38 w 76"/>
              <a:gd name="T19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461">
                <a:moveTo>
                  <a:pt x="38" y="460"/>
                </a:moveTo>
                <a:lnTo>
                  <a:pt x="38" y="460"/>
                </a:lnTo>
                <a:lnTo>
                  <a:pt x="38" y="460"/>
                </a:lnTo>
                <a:cubicBezTo>
                  <a:pt x="19" y="460"/>
                  <a:pt x="0" y="450"/>
                  <a:pt x="0" y="422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9" y="0"/>
                  <a:pt x="38" y="0"/>
                </a:cubicBezTo>
                <a:lnTo>
                  <a:pt x="38" y="0"/>
                </a:lnTo>
                <a:cubicBezTo>
                  <a:pt x="56" y="0"/>
                  <a:pt x="75" y="19"/>
                  <a:pt x="75" y="37"/>
                </a:cubicBezTo>
                <a:cubicBezTo>
                  <a:pt x="75" y="422"/>
                  <a:pt x="75" y="422"/>
                  <a:pt x="75" y="422"/>
                </a:cubicBezTo>
                <a:cubicBezTo>
                  <a:pt x="75" y="450"/>
                  <a:pt x="56" y="460"/>
                  <a:pt x="38" y="4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368">
            <a:extLst>
              <a:ext uri="{FF2B5EF4-FFF2-40B4-BE49-F238E27FC236}">
                <a16:creationId xmlns:a16="http://schemas.microsoft.com/office/drawing/2014/main" id="{FE5FBE3E-FF05-794B-AB34-78FEC5234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5677" y="2047149"/>
            <a:ext cx="73691" cy="455141"/>
          </a:xfrm>
          <a:custGeom>
            <a:avLst/>
            <a:gdLst>
              <a:gd name="T0" fmla="*/ 38 w 76"/>
              <a:gd name="T1" fmla="*/ 460 h 461"/>
              <a:gd name="T2" fmla="*/ 38 w 76"/>
              <a:gd name="T3" fmla="*/ 460 h 461"/>
              <a:gd name="T4" fmla="*/ 38 w 76"/>
              <a:gd name="T5" fmla="*/ 460 h 461"/>
              <a:gd name="T6" fmla="*/ 0 w 76"/>
              <a:gd name="T7" fmla="*/ 431 h 461"/>
              <a:gd name="T8" fmla="*/ 10 w 76"/>
              <a:gd name="T9" fmla="*/ 37 h 461"/>
              <a:gd name="T10" fmla="*/ 38 w 76"/>
              <a:gd name="T11" fmla="*/ 0 h 461"/>
              <a:gd name="T12" fmla="*/ 38 w 76"/>
              <a:gd name="T13" fmla="*/ 0 h 461"/>
              <a:gd name="T14" fmla="*/ 75 w 76"/>
              <a:gd name="T15" fmla="*/ 37 h 461"/>
              <a:gd name="T16" fmla="*/ 75 w 76"/>
              <a:gd name="T17" fmla="*/ 431 h 461"/>
              <a:gd name="T18" fmla="*/ 38 w 76"/>
              <a:gd name="T19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461">
                <a:moveTo>
                  <a:pt x="38" y="460"/>
                </a:moveTo>
                <a:lnTo>
                  <a:pt x="38" y="460"/>
                </a:lnTo>
                <a:lnTo>
                  <a:pt x="38" y="460"/>
                </a:lnTo>
                <a:cubicBezTo>
                  <a:pt x="19" y="460"/>
                  <a:pt x="0" y="450"/>
                  <a:pt x="0" y="431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19"/>
                  <a:pt x="19" y="0"/>
                  <a:pt x="38" y="0"/>
                </a:cubicBezTo>
                <a:lnTo>
                  <a:pt x="38" y="0"/>
                </a:lnTo>
                <a:cubicBezTo>
                  <a:pt x="66" y="0"/>
                  <a:pt x="75" y="19"/>
                  <a:pt x="75" y="37"/>
                </a:cubicBezTo>
                <a:cubicBezTo>
                  <a:pt x="75" y="431"/>
                  <a:pt x="75" y="431"/>
                  <a:pt x="75" y="431"/>
                </a:cubicBezTo>
                <a:cubicBezTo>
                  <a:pt x="75" y="450"/>
                  <a:pt x="57" y="460"/>
                  <a:pt x="38" y="4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369">
            <a:extLst>
              <a:ext uri="{FF2B5EF4-FFF2-40B4-BE49-F238E27FC236}">
                <a16:creationId xmlns:a16="http://schemas.microsoft.com/office/drawing/2014/main" id="{19344ECF-60A4-8144-9AAF-C68B06B4F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758" y="2047149"/>
            <a:ext cx="73691" cy="455141"/>
          </a:xfrm>
          <a:custGeom>
            <a:avLst/>
            <a:gdLst>
              <a:gd name="T0" fmla="*/ 37 w 76"/>
              <a:gd name="T1" fmla="*/ 460 h 461"/>
              <a:gd name="T2" fmla="*/ 37 w 76"/>
              <a:gd name="T3" fmla="*/ 460 h 461"/>
              <a:gd name="T4" fmla="*/ 37 w 76"/>
              <a:gd name="T5" fmla="*/ 460 h 461"/>
              <a:gd name="T6" fmla="*/ 0 w 76"/>
              <a:gd name="T7" fmla="*/ 431 h 461"/>
              <a:gd name="T8" fmla="*/ 0 w 76"/>
              <a:gd name="T9" fmla="*/ 37 h 461"/>
              <a:gd name="T10" fmla="*/ 37 w 76"/>
              <a:gd name="T11" fmla="*/ 0 h 461"/>
              <a:gd name="T12" fmla="*/ 37 w 76"/>
              <a:gd name="T13" fmla="*/ 0 h 461"/>
              <a:gd name="T14" fmla="*/ 75 w 76"/>
              <a:gd name="T15" fmla="*/ 37 h 461"/>
              <a:gd name="T16" fmla="*/ 75 w 76"/>
              <a:gd name="T17" fmla="*/ 431 h 461"/>
              <a:gd name="T18" fmla="*/ 37 w 76"/>
              <a:gd name="T19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461">
                <a:moveTo>
                  <a:pt x="37" y="460"/>
                </a:moveTo>
                <a:lnTo>
                  <a:pt x="37" y="460"/>
                </a:lnTo>
                <a:lnTo>
                  <a:pt x="37" y="460"/>
                </a:lnTo>
                <a:cubicBezTo>
                  <a:pt x="19" y="460"/>
                  <a:pt x="0" y="450"/>
                  <a:pt x="0" y="43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9" y="0"/>
                  <a:pt x="37" y="0"/>
                </a:cubicBezTo>
                <a:lnTo>
                  <a:pt x="37" y="0"/>
                </a:lnTo>
                <a:cubicBezTo>
                  <a:pt x="56" y="0"/>
                  <a:pt x="75" y="19"/>
                  <a:pt x="75" y="37"/>
                </a:cubicBezTo>
                <a:cubicBezTo>
                  <a:pt x="75" y="431"/>
                  <a:pt x="75" y="431"/>
                  <a:pt x="75" y="431"/>
                </a:cubicBezTo>
                <a:cubicBezTo>
                  <a:pt x="75" y="450"/>
                  <a:pt x="56" y="460"/>
                  <a:pt x="37" y="4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370">
            <a:extLst>
              <a:ext uri="{FF2B5EF4-FFF2-40B4-BE49-F238E27FC236}">
                <a16:creationId xmlns:a16="http://schemas.microsoft.com/office/drawing/2014/main" id="{ABC3EF51-23F9-194F-92C0-B543D55CD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2853" y="1704707"/>
            <a:ext cx="1096677" cy="221070"/>
          </a:xfrm>
          <a:custGeom>
            <a:avLst/>
            <a:gdLst>
              <a:gd name="T0" fmla="*/ 37 w 1116"/>
              <a:gd name="T1" fmla="*/ 225 h 226"/>
              <a:gd name="T2" fmla="*/ 37 w 1116"/>
              <a:gd name="T3" fmla="*/ 225 h 226"/>
              <a:gd name="T4" fmla="*/ 9 w 1116"/>
              <a:gd name="T5" fmla="*/ 197 h 226"/>
              <a:gd name="T6" fmla="*/ 28 w 1116"/>
              <a:gd name="T7" fmla="*/ 150 h 226"/>
              <a:gd name="T8" fmla="*/ 553 w 1116"/>
              <a:gd name="T9" fmla="*/ 0 h 226"/>
              <a:gd name="T10" fmla="*/ 572 w 1116"/>
              <a:gd name="T11" fmla="*/ 0 h 226"/>
              <a:gd name="T12" fmla="*/ 1087 w 1116"/>
              <a:gd name="T13" fmla="*/ 150 h 226"/>
              <a:gd name="T14" fmla="*/ 1106 w 1116"/>
              <a:gd name="T15" fmla="*/ 197 h 226"/>
              <a:gd name="T16" fmla="*/ 1069 w 1116"/>
              <a:gd name="T17" fmla="*/ 216 h 226"/>
              <a:gd name="T18" fmla="*/ 562 w 1116"/>
              <a:gd name="T19" fmla="*/ 75 h 226"/>
              <a:gd name="T20" fmla="*/ 46 w 1116"/>
              <a:gd name="T21" fmla="*/ 225 h 226"/>
              <a:gd name="T22" fmla="*/ 37 w 1116"/>
              <a:gd name="T23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6" h="226">
                <a:moveTo>
                  <a:pt x="37" y="225"/>
                </a:moveTo>
                <a:lnTo>
                  <a:pt x="37" y="225"/>
                </a:lnTo>
                <a:cubicBezTo>
                  <a:pt x="28" y="225"/>
                  <a:pt x="9" y="216"/>
                  <a:pt x="9" y="197"/>
                </a:cubicBezTo>
                <a:cubicBezTo>
                  <a:pt x="0" y="178"/>
                  <a:pt x="9" y="159"/>
                  <a:pt x="28" y="150"/>
                </a:cubicBezTo>
                <a:cubicBezTo>
                  <a:pt x="553" y="0"/>
                  <a:pt x="553" y="0"/>
                  <a:pt x="553" y="0"/>
                </a:cubicBezTo>
                <a:cubicBezTo>
                  <a:pt x="553" y="0"/>
                  <a:pt x="562" y="0"/>
                  <a:pt x="572" y="0"/>
                </a:cubicBezTo>
                <a:cubicBezTo>
                  <a:pt x="1087" y="150"/>
                  <a:pt x="1087" y="150"/>
                  <a:pt x="1087" y="150"/>
                </a:cubicBezTo>
                <a:cubicBezTo>
                  <a:pt x="1106" y="159"/>
                  <a:pt x="1115" y="178"/>
                  <a:pt x="1106" y="197"/>
                </a:cubicBezTo>
                <a:cubicBezTo>
                  <a:pt x="1106" y="216"/>
                  <a:pt x="1087" y="225"/>
                  <a:pt x="1069" y="216"/>
                </a:cubicBezTo>
                <a:cubicBezTo>
                  <a:pt x="562" y="75"/>
                  <a:pt x="562" y="75"/>
                  <a:pt x="562" y="75"/>
                </a:cubicBezTo>
                <a:cubicBezTo>
                  <a:pt x="46" y="225"/>
                  <a:pt x="46" y="225"/>
                  <a:pt x="46" y="225"/>
                </a:cubicBezTo>
                <a:cubicBezTo>
                  <a:pt x="46" y="225"/>
                  <a:pt x="46" y="225"/>
                  <a:pt x="37" y="2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371">
            <a:extLst>
              <a:ext uri="{FF2B5EF4-FFF2-40B4-BE49-F238E27FC236}">
                <a16:creationId xmlns:a16="http://schemas.microsoft.com/office/drawing/2014/main" id="{8ED301FA-4050-C74C-9CF2-F09F4F999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0192" y="8783251"/>
            <a:ext cx="1070669" cy="810585"/>
          </a:xfrm>
          <a:custGeom>
            <a:avLst/>
            <a:gdLst>
              <a:gd name="T0" fmla="*/ 1013 w 1089"/>
              <a:gd name="T1" fmla="*/ 825 h 826"/>
              <a:gd name="T2" fmla="*/ 1013 w 1089"/>
              <a:gd name="T3" fmla="*/ 825 h 826"/>
              <a:gd name="T4" fmla="*/ 75 w 1089"/>
              <a:gd name="T5" fmla="*/ 825 h 826"/>
              <a:gd name="T6" fmla="*/ 0 w 1089"/>
              <a:gd name="T7" fmla="*/ 750 h 826"/>
              <a:gd name="T8" fmla="*/ 0 w 1089"/>
              <a:gd name="T9" fmla="*/ 75 h 826"/>
              <a:gd name="T10" fmla="*/ 75 w 1089"/>
              <a:gd name="T11" fmla="*/ 0 h 826"/>
              <a:gd name="T12" fmla="*/ 1013 w 1089"/>
              <a:gd name="T13" fmla="*/ 0 h 826"/>
              <a:gd name="T14" fmla="*/ 1088 w 1089"/>
              <a:gd name="T15" fmla="*/ 75 h 826"/>
              <a:gd name="T16" fmla="*/ 1088 w 1089"/>
              <a:gd name="T17" fmla="*/ 750 h 826"/>
              <a:gd name="T18" fmla="*/ 1013 w 1089"/>
              <a:gd name="T19" fmla="*/ 825 h 826"/>
              <a:gd name="T20" fmla="*/ 75 w 1089"/>
              <a:gd name="T21" fmla="*/ 47 h 826"/>
              <a:gd name="T22" fmla="*/ 75 w 1089"/>
              <a:gd name="T23" fmla="*/ 47 h 826"/>
              <a:gd name="T24" fmla="*/ 47 w 1089"/>
              <a:gd name="T25" fmla="*/ 75 h 826"/>
              <a:gd name="T26" fmla="*/ 47 w 1089"/>
              <a:gd name="T27" fmla="*/ 750 h 826"/>
              <a:gd name="T28" fmla="*/ 75 w 1089"/>
              <a:gd name="T29" fmla="*/ 769 h 826"/>
              <a:gd name="T30" fmla="*/ 1013 w 1089"/>
              <a:gd name="T31" fmla="*/ 769 h 826"/>
              <a:gd name="T32" fmla="*/ 1032 w 1089"/>
              <a:gd name="T33" fmla="*/ 750 h 826"/>
              <a:gd name="T34" fmla="*/ 1032 w 1089"/>
              <a:gd name="T35" fmla="*/ 75 h 826"/>
              <a:gd name="T36" fmla="*/ 1013 w 1089"/>
              <a:gd name="T37" fmla="*/ 47 h 826"/>
              <a:gd name="T38" fmla="*/ 75 w 1089"/>
              <a:gd name="T39" fmla="*/ 47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89" h="826">
                <a:moveTo>
                  <a:pt x="1013" y="825"/>
                </a:moveTo>
                <a:lnTo>
                  <a:pt x="1013" y="825"/>
                </a:lnTo>
                <a:cubicBezTo>
                  <a:pt x="75" y="825"/>
                  <a:pt x="75" y="825"/>
                  <a:pt x="75" y="825"/>
                </a:cubicBezTo>
                <a:cubicBezTo>
                  <a:pt x="28" y="825"/>
                  <a:pt x="0" y="788"/>
                  <a:pt x="0" y="75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28"/>
                  <a:pt x="28" y="0"/>
                  <a:pt x="75" y="0"/>
                </a:cubicBezTo>
                <a:cubicBezTo>
                  <a:pt x="1013" y="0"/>
                  <a:pt x="1013" y="0"/>
                  <a:pt x="1013" y="0"/>
                </a:cubicBezTo>
                <a:cubicBezTo>
                  <a:pt x="1051" y="0"/>
                  <a:pt x="1088" y="28"/>
                  <a:pt x="1088" y="75"/>
                </a:cubicBezTo>
                <a:cubicBezTo>
                  <a:pt x="1088" y="750"/>
                  <a:pt x="1088" y="750"/>
                  <a:pt x="1088" y="750"/>
                </a:cubicBezTo>
                <a:cubicBezTo>
                  <a:pt x="1088" y="788"/>
                  <a:pt x="1051" y="825"/>
                  <a:pt x="1013" y="825"/>
                </a:cubicBezTo>
                <a:close/>
                <a:moveTo>
                  <a:pt x="75" y="47"/>
                </a:moveTo>
                <a:lnTo>
                  <a:pt x="75" y="47"/>
                </a:lnTo>
                <a:cubicBezTo>
                  <a:pt x="57" y="47"/>
                  <a:pt x="47" y="56"/>
                  <a:pt x="47" y="75"/>
                </a:cubicBezTo>
                <a:cubicBezTo>
                  <a:pt x="47" y="750"/>
                  <a:pt x="47" y="750"/>
                  <a:pt x="47" y="750"/>
                </a:cubicBezTo>
                <a:cubicBezTo>
                  <a:pt x="47" y="759"/>
                  <a:pt x="57" y="769"/>
                  <a:pt x="75" y="769"/>
                </a:cubicBezTo>
                <a:cubicBezTo>
                  <a:pt x="1013" y="769"/>
                  <a:pt x="1013" y="769"/>
                  <a:pt x="1013" y="769"/>
                </a:cubicBezTo>
                <a:cubicBezTo>
                  <a:pt x="1022" y="769"/>
                  <a:pt x="1032" y="759"/>
                  <a:pt x="1032" y="750"/>
                </a:cubicBezTo>
                <a:cubicBezTo>
                  <a:pt x="1032" y="75"/>
                  <a:pt x="1032" y="75"/>
                  <a:pt x="1032" y="75"/>
                </a:cubicBezTo>
                <a:cubicBezTo>
                  <a:pt x="1032" y="56"/>
                  <a:pt x="1022" y="47"/>
                  <a:pt x="1013" y="47"/>
                </a:cubicBezTo>
                <a:lnTo>
                  <a:pt x="75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372">
            <a:extLst>
              <a:ext uri="{FF2B5EF4-FFF2-40B4-BE49-F238E27FC236}">
                <a16:creationId xmlns:a16="http://schemas.microsoft.com/office/drawing/2014/main" id="{69B0D3D5-1C16-1145-801B-046F2572D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8078" y="9290408"/>
            <a:ext cx="242742" cy="177724"/>
          </a:xfrm>
          <a:custGeom>
            <a:avLst/>
            <a:gdLst>
              <a:gd name="T0" fmla="*/ 216 w 245"/>
              <a:gd name="T1" fmla="*/ 178 h 179"/>
              <a:gd name="T2" fmla="*/ 216 w 245"/>
              <a:gd name="T3" fmla="*/ 178 h 179"/>
              <a:gd name="T4" fmla="*/ 19 w 245"/>
              <a:gd name="T5" fmla="*/ 178 h 179"/>
              <a:gd name="T6" fmla="*/ 0 w 245"/>
              <a:gd name="T7" fmla="*/ 150 h 179"/>
              <a:gd name="T8" fmla="*/ 0 w 245"/>
              <a:gd name="T9" fmla="*/ 28 h 179"/>
              <a:gd name="T10" fmla="*/ 19 w 245"/>
              <a:gd name="T11" fmla="*/ 0 h 179"/>
              <a:gd name="T12" fmla="*/ 216 w 245"/>
              <a:gd name="T13" fmla="*/ 0 h 179"/>
              <a:gd name="T14" fmla="*/ 244 w 245"/>
              <a:gd name="T15" fmla="*/ 28 h 179"/>
              <a:gd name="T16" fmla="*/ 244 w 245"/>
              <a:gd name="T17" fmla="*/ 150 h 179"/>
              <a:gd name="T18" fmla="*/ 216 w 245"/>
              <a:gd name="T19" fmla="*/ 178 h 179"/>
              <a:gd name="T20" fmla="*/ 47 w 245"/>
              <a:gd name="T21" fmla="*/ 131 h 179"/>
              <a:gd name="T22" fmla="*/ 47 w 245"/>
              <a:gd name="T23" fmla="*/ 131 h 179"/>
              <a:gd name="T24" fmla="*/ 188 w 245"/>
              <a:gd name="T25" fmla="*/ 131 h 179"/>
              <a:gd name="T26" fmla="*/ 188 w 245"/>
              <a:gd name="T27" fmla="*/ 47 h 179"/>
              <a:gd name="T28" fmla="*/ 47 w 245"/>
              <a:gd name="T29" fmla="*/ 47 h 179"/>
              <a:gd name="T30" fmla="*/ 47 w 245"/>
              <a:gd name="T31" fmla="*/ 13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179">
                <a:moveTo>
                  <a:pt x="216" y="178"/>
                </a:moveTo>
                <a:lnTo>
                  <a:pt x="216" y="178"/>
                </a:lnTo>
                <a:cubicBezTo>
                  <a:pt x="19" y="178"/>
                  <a:pt x="19" y="178"/>
                  <a:pt x="19" y="178"/>
                </a:cubicBezTo>
                <a:cubicBezTo>
                  <a:pt x="9" y="178"/>
                  <a:pt x="0" y="168"/>
                  <a:pt x="0" y="15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19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44" y="9"/>
                  <a:pt x="244" y="28"/>
                </a:cubicBezTo>
                <a:cubicBezTo>
                  <a:pt x="244" y="150"/>
                  <a:pt x="244" y="150"/>
                  <a:pt x="244" y="150"/>
                </a:cubicBezTo>
                <a:cubicBezTo>
                  <a:pt x="244" y="168"/>
                  <a:pt x="225" y="178"/>
                  <a:pt x="216" y="178"/>
                </a:cubicBezTo>
                <a:close/>
                <a:moveTo>
                  <a:pt x="47" y="131"/>
                </a:moveTo>
                <a:lnTo>
                  <a:pt x="47" y="131"/>
                </a:lnTo>
                <a:cubicBezTo>
                  <a:pt x="188" y="131"/>
                  <a:pt x="188" y="131"/>
                  <a:pt x="188" y="131"/>
                </a:cubicBezTo>
                <a:cubicBezTo>
                  <a:pt x="188" y="47"/>
                  <a:pt x="188" y="47"/>
                  <a:pt x="188" y="47"/>
                </a:cubicBezTo>
                <a:cubicBezTo>
                  <a:pt x="47" y="47"/>
                  <a:pt x="47" y="47"/>
                  <a:pt x="47" y="47"/>
                </a:cubicBezTo>
                <a:lnTo>
                  <a:pt x="47" y="1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373">
            <a:extLst>
              <a:ext uri="{FF2B5EF4-FFF2-40B4-BE49-F238E27FC236}">
                <a16:creationId xmlns:a16="http://schemas.microsoft.com/office/drawing/2014/main" id="{5FA6EED6-E929-524F-9415-82276FDA0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7230" y="8527503"/>
            <a:ext cx="849599" cy="251412"/>
          </a:xfrm>
          <a:custGeom>
            <a:avLst/>
            <a:gdLst>
              <a:gd name="T0" fmla="*/ 28 w 864"/>
              <a:gd name="T1" fmla="*/ 254 h 255"/>
              <a:gd name="T2" fmla="*/ 28 w 864"/>
              <a:gd name="T3" fmla="*/ 254 h 255"/>
              <a:gd name="T4" fmla="*/ 10 w 864"/>
              <a:gd name="T5" fmla="*/ 235 h 255"/>
              <a:gd name="T6" fmla="*/ 28 w 864"/>
              <a:gd name="T7" fmla="*/ 197 h 255"/>
              <a:gd name="T8" fmla="*/ 760 w 864"/>
              <a:gd name="T9" fmla="*/ 0 h 255"/>
              <a:gd name="T10" fmla="*/ 807 w 864"/>
              <a:gd name="T11" fmla="*/ 29 h 255"/>
              <a:gd name="T12" fmla="*/ 854 w 864"/>
              <a:gd name="T13" fmla="*/ 216 h 255"/>
              <a:gd name="T14" fmla="*/ 835 w 864"/>
              <a:gd name="T15" fmla="*/ 244 h 255"/>
              <a:gd name="T16" fmla="*/ 807 w 864"/>
              <a:gd name="T17" fmla="*/ 225 h 255"/>
              <a:gd name="T18" fmla="*/ 760 w 864"/>
              <a:gd name="T19" fmla="*/ 57 h 255"/>
              <a:gd name="T20" fmla="*/ 38 w 864"/>
              <a:gd name="T21" fmla="*/ 244 h 255"/>
              <a:gd name="T22" fmla="*/ 28 w 864"/>
              <a:gd name="T23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4" h="255">
                <a:moveTo>
                  <a:pt x="28" y="254"/>
                </a:moveTo>
                <a:lnTo>
                  <a:pt x="28" y="254"/>
                </a:lnTo>
                <a:cubicBezTo>
                  <a:pt x="19" y="254"/>
                  <a:pt x="10" y="244"/>
                  <a:pt x="10" y="235"/>
                </a:cubicBezTo>
                <a:cubicBezTo>
                  <a:pt x="0" y="216"/>
                  <a:pt x="10" y="206"/>
                  <a:pt x="28" y="197"/>
                </a:cubicBezTo>
                <a:cubicBezTo>
                  <a:pt x="760" y="0"/>
                  <a:pt x="760" y="0"/>
                  <a:pt x="760" y="0"/>
                </a:cubicBezTo>
                <a:cubicBezTo>
                  <a:pt x="779" y="0"/>
                  <a:pt x="797" y="10"/>
                  <a:pt x="807" y="29"/>
                </a:cubicBezTo>
                <a:cubicBezTo>
                  <a:pt x="854" y="216"/>
                  <a:pt x="854" y="216"/>
                  <a:pt x="854" y="216"/>
                </a:cubicBezTo>
                <a:cubicBezTo>
                  <a:pt x="863" y="225"/>
                  <a:pt x="854" y="244"/>
                  <a:pt x="835" y="244"/>
                </a:cubicBezTo>
                <a:cubicBezTo>
                  <a:pt x="825" y="254"/>
                  <a:pt x="807" y="244"/>
                  <a:pt x="807" y="225"/>
                </a:cubicBezTo>
                <a:cubicBezTo>
                  <a:pt x="760" y="57"/>
                  <a:pt x="760" y="57"/>
                  <a:pt x="760" y="57"/>
                </a:cubicBezTo>
                <a:cubicBezTo>
                  <a:pt x="38" y="244"/>
                  <a:pt x="38" y="244"/>
                  <a:pt x="38" y="244"/>
                </a:cubicBezTo>
                <a:cubicBezTo>
                  <a:pt x="38" y="254"/>
                  <a:pt x="38" y="254"/>
                  <a:pt x="28" y="2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374">
            <a:extLst>
              <a:ext uri="{FF2B5EF4-FFF2-40B4-BE49-F238E27FC236}">
                <a16:creationId xmlns:a16="http://schemas.microsoft.com/office/drawing/2014/main" id="{D20972C7-D154-094E-9EBA-47F3B56E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9668" y="8644541"/>
            <a:ext cx="407461" cy="130041"/>
          </a:xfrm>
          <a:custGeom>
            <a:avLst/>
            <a:gdLst>
              <a:gd name="T0" fmla="*/ 28 w 414"/>
              <a:gd name="T1" fmla="*/ 132 h 133"/>
              <a:gd name="T2" fmla="*/ 28 w 414"/>
              <a:gd name="T3" fmla="*/ 132 h 133"/>
              <a:gd name="T4" fmla="*/ 10 w 414"/>
              <a:gd name="T5" fmla="*/ 113 h 133"/>
              <a:gd name="T6" fmla="*/ 28 w 414"/>
              <a:gd name="T7" fmla="*/ 75 h 133"/>
              <a:gd name="T8" fmla="*/ 310 w 414"/>
              <a:gd name="T9" fmla="*/ 0 h 133"/>
              <a:gd name="T10" fmla="*/ 328 w 414"/>
              <a:gd name="T11" fmla="*/ 0 h 133"/>
              <a:gd name="T12" fmla="*/ 338 w 414"/>
              <a:gd name="T13" fmla="*/ 19 h 133"/>
              <a:gd name="T14" fmla="*/ 366 w 414"/>
              <a:gd name="T15" fmla="*/ 38 h 133"/>
              <a:gd name="T16" fmla="*/ 403 w 414"/>
              <a:gd name="T17" fmla="*/ 57 h 133"/>
              <a:gd name="T18" fmla="*/ 413 w 414"/>
              <a:gd name="T19" fmla="*/ 94 h 133"/>
              <a:gd name="T20" fmla="*/ 394 w 414"/>
              <a:gd name="T21" fmla="*/ 122 h 133"/>
              <a:gd name="T22" fmla="*/ 366 w 414"/>
              <a:gd name="T23" fmla="*/ 103 h 133"/>
              <a:gd name="T24" fmla="*/ 357 w 414"/>
              <a:gd name="T25" fmla="*/ 84 h 133"/>
              <a:gd name="T26" fmla="*/ 300 w 414"/>
              <a:gd name="T27" fmla="*/ 57 h 133"/>
              <a:gd name="T28" fmla="*/ 38 w 414"/>
              <a:gd name="T29" fmla="*/ 122 h 133"/>
              <a:gd name="T30" fmla="*/ 28 w 414"/>
              <a:gd name="T31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4" h="133">
                <a:moveTo>
                  <a:pt x="28" y="132"/>
                </a:moveTo>
                <a:lnTo>
                  <a:pt x="28" y="132"/>
                </a:lnTo>
                <a:cubicBezTo>
                  <a:pt x="19" y="132"/>
                  <a:pt x="10" y="122"/>
                  <a:pt x="10" y="113"/>
                </a:cubicBezTo>
                <a:cubicBezTo>
                  <a:pt x="0" y="94"/>
                  <a:pt x="10" y="84"/>
                  <a:pt x="28" y="75"/>
                </a:cubicBezTo>
                <a:cubicBezTo>
                  <a:pt x="310" y="0"/>
                  <a:pt x="310" y="0"/>
                  <a:pt x="310" y="0"/>
                </a:cubicBezTo>
                <a:cubicBezTo>
                  <a:pt x="319" y="0"/>
                  <a:pt x="328" y="0"/>
                  <a:pt x="328" y="0"/>
                </a:cubicBezTo>
                <a:cubicBezTo>
                  <a:pt x="338" y="10"/>
                  <a:pt x="338" y="10"/>
                  <a:pt x="338" y="19"/>
                </a:cubicBezTo>
                <a:cubicBezTo>
                  <a:pt x="347" y="28"/>
                  <a:pt x="357" y="38"/>
                  <a:pt x="366" y="38"/>
                </a:cubicBezTo>
                <a:cubicBezTo>
                  <a:pt x="385" y="28"/>
                  <a:pt x="394" y="38"/>
                  <a:pt x="403" y="57"/>
                </a:cubicBezTo>
                <a:cubicBezTo>
                  <a:pt x="413" y="94"/>
                  <a:pt x="413" y="94"/>
                  <a:pt x="413" y="94"/>
                </a:cubicBezTo>
                <a:cubicBezTo>
                  <a:pt x="413" y="103"/>
                  <a:pt x="403" y="122"/>
                  <a:pt x="394" y="122"/>
                </a:cubicBezTo>
                <a:cubicBezTo>
                  <a:pt x="375" y="132"/>
                  <a:pt x="366" y="122"/>
                  <a:pt x="366" y="103"/>
                </a:cubicBezTo>
                <a:cubicBezTo>
                  <a:pt x="357" y="84"/>
                  <a:pt x="357" y="84"/>
                  <a:pt x="357" y="84"/>
                </a:cubicBezTo>
                <a:cubicBezTo>
                  <a:pt x="338" y="84"/>
                  <a:pt x="319" y="75"/>
                  <a:pt x="300" y="57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38" y="132"/>
                  <a:pt x="38" y="132"/>
                  <a:pt x="28" y="1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375">
            <a:extLst>
              <a:ext uri="{FF2B5EF4-FFF2-40B4-BE49-F238E27FC236}">
                <a16:creationId xmlns:a16="http://schemas.microsoft.com/office/drawing/2014/main" id="{443D4FA9-1137-0F48-83E9-8AF522CDF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0232" y="8783251"/>
            <a:ext cx="4336" cy="433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3EDA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376">
            <a:extLst>
              <a:ext uri="{FF2B5EF4-FFF2-40B4-BE49-F238E27FC236}">
                <a16:creationId xmlns:a16="http://schemas.microsoft.com/office/drawing/2014/main" id="{14861F65-B154-AA48-ABAB-7E0876368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0232" y="8783251"/>
            <a:ext cx="4336" cy="433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3EDA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377">
            <a:extLst>
              <a:ext uri="{FF2B5EF4-FFF2-40B4-BE49-F238E27FC236}">
                <a16:creationId xmlns:a16="http://schemas.microsoft.com/office/drawing/2014/main" id="{8F90E25E-C398-0F45-8BBD-0298A4250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3137" y="8783251"/>
            <a:ext cx="4336" cy="433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3EDA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378">
            <a:extLst>
              <a:ext uri="{FF2B5EF4-FFF2-40B4-BE49-F238E27FC236}">
                <a16:creationId xmlns:a16="http://schemas.microsoft.com/office/drawing/2014/main" id="{5E66BA75-FEB5-AF4C-B12A-236506448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3137" y="8783251"/>
            <a:ext cx="4336" cy="433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3EDA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379">
            <a:extLst>
              <a:ext uri="{FF2B5EF4-FFF2-40B4-BE49-F238E27FC236}">
                <a16:creationId xmlns:a16="http://schemas.microsoft.com/office/drawing/2014/main" id="{24FBCC36-7210-704A-90F8-E3CD9A23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2249" y="10491118"/>
            <a:ext cx="56352" cy="684880"/>
          </a:xfrm>
          <a:custGeom>
            <a:avLst/>
            <a:gdLst>
              <a:gd name="T0" fmla="*/ 28 w 57"/>
              <a:gd name="T1" fmla="*/ 694 h 695"/>
              <a:gd name="T2" fmla="*/ 28 w 57"/>
              <a:gd name="T3" fmla="*/ 694 h 695"/>
              <a:gd name="T4" fmla="*/ 28 w 57"/>
              <a:gd name="T5" fmla="*/ 694 h 695"/>
              <a:gd name="T6" fmla="*/ 0 w 57"/>
              <a:gd name="T7" fmla="*/ 675 h 695"/>
              <a:gd name="T8" fmla="*/ 9 w 57"/>
              <a:gd name="T9" fmla="*/ 28 h 695"/>
              <a:gd name="T10" fmla="*/ 28 w 57"/>
              <a:gd name="T11" fmla="*/ 0 h 695"/>
              <a:gd name="T12" fmla="*/ 28 w 57"/>
              <a:gd name="T13" fmla="*/ 0 h 695"/>
              <a:gd name="T14" fmla="*/ 56 w 57"/>
              <a:gd name="T15" fmla="*/ 28 h 695"/>
              <a:gd name="T16" fmla="*/ 56 w 57"/>
              <a:gd name="T17" fmla="*/ 675 h 695"/>
              <a:gd name="T18" fmla="*/ 28 w 57"/>
              <a:gd name="T19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695">
                <a:moveTo>
                  <a:pt x="28" y="694"/>
                </a:moveTo>
                <a:lnTo>
                  <a:pt x="28" y="694"/>
                </a:lnTo>
                <a:lnTo>
                  <a:pt x="28" y="694"/>
                </a:lnTo>
                <a:cubicBezTo>
                  <a:pt x="19" y="694"/>
                  <a:pt x="0" y="684"/>
                  <a:pt x="0" y="675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9"/>
                  <a:pt x="19" y="0"/>
                  <a:pt x="28" y="0"/>
                </a:cubicBezTo>
                <a:lnTo>
                  <a:pt x="28" y="0"/>
                </a:lnTo>
                <a:cubicBezTo>
                  <a:pt x="47" y="0"/>
                  <a:pt x="56" y="9"/>
                  <a:pt x="56" y="28"/>
                </a:cubicBezTo>
                <a:cubicBezTo>
                  <a:pt x="56" y="675"/>
                  <a:pt x="56" y="675"/>
                  <a:pt x="56" y="675"/>
                </a:cubicBezTo>
                <a:cubicBezTo>
                  <a:pt x="56" y="684"/>
                  <a:pt x="47" y="694"/>
                  <a:pt x="28" y="6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380">
            <a:extLst>
              <a:ext uri="{FF2B5EF4-FFF2-40B4-BE49-F238E27FC236}">
                <a16:creationId xmlns:a16="http://schemas.microsoft.com/office/drawing/2014/main" id="{97658334-7B59-DE4D-BFF4-C53288A7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2249" y="11128315"/>
            <a:ext cx="693550" cy="47683"/>
          </a:xfrm>
          <a:custGeom>
            <a:avLst/>
            <a:gdLst>
              <a:gd name="T0" fmla="*/ 28 w 704"/>
              <a:gd name="T1" fmla="*/ 47 h 48"/>
              <a:gd name="T2" fmla="*/ 28 w 704"/>
              <a:gd name="T3" fmla="*/ 47 h 48"/>
              <a:gd name="T4" fmla="*/ 0 w 704"/>
              <a:gd name="T5" fmla="*/ 28 h 48"/>
              <a:gd name="T6" fmla="*/ 28 w 704"/>
              <a:gd name="T7" fmla="*/ 0 h 48"/>
              <a:gd name="T8" fmla="*/ 675 w 704"/>
              <a:gd name="T9" fmla="*/ 0 h 48"/>
              <a:gd name="T10" fmla="*/ 703 w 704"/>
              <a:gd name="T11" fmla="*/ 28 h 48"/>
              <a:gd name="T12" fmla="*/ 675 w 704"/>
              <a:gd name="T13" fmla="*/ 47 h 48"/>
              <a:gd name="T14" fmla="*/ 28 w 704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4" h="48">
                <a:moveTo>
                  <a:pt x="28" y="47"/>
                </a:moveTo>
                <a:lnTo>
                  <a:pt x="28" y="47"/>
                </a:lnTo>
                <a:cubicBezTo>
                  <a:pt x="19" y="47"/>
                  <a:pt x="0" y="37"/>
                  <a:pt x="0" y="28"/>
                </a:cubicBezTo>
                <a:cubicBezTo>
                  <a:pt x="0" y="9"/>
                  <a:pt x="19" y="0"/>
                  <a:pt x="28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694" y="0"/>
                  <a:pt x="703" y="9"/>
                  <a:pt x="703" y="28"/>
                </a:cubicBezTo>
                <a:cubicBezTo>
                  <a:pt x="703" y="37"/>
                  <a:pt x="694" y="47"/>
                  <a:pt x="675" y="47"/>
                </a:cubicBezTo>
                <a:lnTo>
                  <a:pt x="28" y="4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381">
            <a:extLst>
              <a:ext uri="{FF2B5EF4-FFF2-40B4-BE49-F238E27FC236}">
                <a16:creationId xmlns:a16="http://schemas.microsoft.com/office/drawing/2014/main" id="{6DF83A98-589A-F148-8939-648FD3130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2289" y="10746863"/>
            <a:ext cx="177724" cy="424799"/>
          </a:xfrm>
          <a:custGeom>
            <a:avLst/>
            <a:gdLst>
              <a:gd name="T0" fmla="*/ 160 w 179"/>
              <a:gd name="T1" fmla="*/ 432 h 433"/>
              <a:gd name="T2" fmla="*/ 160 w 179"/>
              <a:gd name="T3" fmla="*/ 432 h 433"/>
              <a:gd name="T4" fmla="*/ 28 w 179"/>
              <a:gd name="T5" fmla="*/ 432 h 433"/>
              <a:gd name="T6" fmla="*/ 0 w 179"/>
              <a:gd name="T7" fmla="*/ 413 h 433"/>
              <a:gd name="T8" fmla="*/ 0 w 179"/>
              <a:gd name="T9" fmla="*/ 19 h 433"/>
              <a:gd name="T10" fmla="*/ 28 w 179"/>
              <a:gd name="T11" fmla="*/ 0 h 433"/>
              <a:gd name="T12" fmla="*/ 160 w 179"/>
              <a:gd name="T13" fmla="*/ 0 h 433"/>
              <a:gd name="T14" fmla="*/ 178 w 179"/>
              <a:gd name="T15" fmla="*/ 19 h 433"/>
              <a:gd name="T16" fmla="*/ 178 w 179"/>
              <a:gd name="T17" fmla="*/ 413 h 433"/>
              <a:gd name="T18" fmla="*/ 160 w 179"/>
              <a:gd name="T19" fmla="*/ 432 h 433"/>
              <a:gd name="T20" fmla="*/ 56 w 179"/>
              <a:gd name="T21" fmla="*/ 385 h 433"/>
              <a:gd name="T22" fmla="*/ 56 w 179"/>
              <a:gd name="T23" fmla="*/ 385 h 433"/>
              <a:gd name="T24" fmla="*/ 131 w 179"/>
              <a:gd name="T25" fmla="*/ 385 h 433"/>
              <a:gd name="T26" fmla="*/ 131 w 179"/>
              <a:gd name="T27" fmla="*/ 47 h 433"/>
              <a:gd name="T28" fmla="*/ 56 w 179"/>
              <a:gd name="T29" fmla="*/ 47 h 433"/>
              <a:gd name="T30" fmla="*/ 56 w 179"/>
              <a:gd name="T31" fmla="*/ 385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" h="433">
                <a:moveTo>
                  <a:pt x="160" y="432"/>
                </a:moveTo>
                <a:lnTo>
                  <a:pt x="160" y="432"/>
                </a:lnTo>
                <a:cubicBezTo>
                  <a:pt x="28" y="432"/>
                  <a:pt x="28" y="432"/>
                  <a:pt x="28" y="432"/>
                </a:cubicBezTo>
                <a:cubicBezTo>
                  <a:pt x="10" y="432"/>
                  <a:pt x="0" y="422"/>
                  <a:pt x="0" y="41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9" y="0"/>
                  <a:pt x="178" y="10"/>
                  <a:pt x="178" y="19"/>
                </a:cubicBezTo>
                <a:cubicBezTo>
                  <a:pt x="178" y="413"/>
                  <a:pt x="178" y="413"/>
                  <a:pt x="178" y="413"/>
                </a:cubicBezTo>
                <a:cubicBezTo>
                  <a:pt x="178" y="422"/>
                  <a:pt x="169" y="432"/>
                  <a:pt x="160" y="432"/>
                </a:cubicBezTo>
                <a:close/>
                <a:moveTo>
                  <a:pt x="56" y="385"/>
                </a:moveTo>
                <a:lnTo>
                  <a:pt x="56" y="385"/>
                </a:lnTo>
                <a:cubicBezTo>
                  <a:pt x="131" y="385"/>
                  <a:pt x="131" y="385"/>
                  <a:pt x="131" y="385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56" y="47"/>
                  <a:pt x="56" y="47"/>
                  <a:pt x="56" y="47"/>
                </a:cubicBezTo>
                <a:lnTo>
                  <a:pt x="56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382">
            <a:extLst>
              <a:ext uri="{FF2B5EF4-FFF2-40B4-BE49-F238E27FC236}">
                <a16:creationId xmlns:a16="http://schemas.microsoft.com/office/drawing/2014/main" id="{7F5F1BDF-059E-8141-850A-84A3D40D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330" y="10547467"/>
            <a:ext cx="177724" cy="628531"/>
          </a:xfrm>
          <a:custGeom>
            <a:avLst/>
            <a:gdLst>
              <a:gd name="T0" fmla="*/ 150 w 180"/>
              <a:gd name="T1" fmla="*/ 638 h 639"/>
              <a:gd name="T2" fmla="*/ 150 w 180"/>
              <a:gd name="T3" fmla="*/ 638 h 639"/>
              <a:gd name="T4" fmla="*/ 29 w 180"/>
              <a:gd name="T5" fmla="*/ 638 h 639"/>
              <a:gd name="T6" fmla="*/ 0 w 180"/>
              <a:gd name="T7" fmla="*/ 619 h 639"/>
              <a:gd name="T8" fmla="*/ 0 w 180"/>
              <a:gd name="T9" fmla="*/ 28 h 639"/>
              <a:gd name="T10" fmla="*/ 29 w 180"/>
              <a:gd name="T11" fmla="*/ 0 h 639"/>
              <a:gd name="T12" fmla="*/ 150 w 180"/>
              <a:gd name="T13" fmla="*/ 0 h 639"/>
              <a:gd name="T14" fmla="*/ 179 w 180"/>
              <a:gd name="T15" fmla="*/ 28 h 639"/>
              <a:gd name="T16" fmla="*/ 179 w 180"/>
              <a:gd name="T17" fmla="*/ 619 h 639"/>
              <a:gd name="T18" fmla="*/ 150 w 180"/>
              <a:gd name="T19" fmla="*/ 638 h 639"/>
              <a:gd name="T20" fmla="*/ 47 w 180"/>
              <a:gd name="T21" fmla="*/ 591 h 639"/>
              <a:gd name="T22" fmla="*/ 47 w 180"/>
              <a:gd name="T23" fmla="*/ 591 h 639"/>
              <a:gd name="T24" fmla="*/ 132 w 180"/>
              <a:gd name="T25" fmla="*/ 591 h 639"/>
              <a:gd name="T26" fmla="*/ 132 w 180"/>
              <a:gd name="T27" fmla="*/ 56 h 639"/>
              <a:gd name="T28" fmla="*/ 47 w 180"/>
              <a:gd name="T29" fmla="*/ 56 h 639"/>
              <a:gd name="T30" fmla="*/ 47 w 180"/>
              <a:gd name="T31" fmla="*/ 591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0" h="639">
                <a:moveTo>
                  <a:pt x="150" y="638"/>
                </a:moveTo>
                <a:lnTo>
                  <a:pt x="150" y="638"/>
                </a:lnTo>
                <a:cubicBezTo>
                  <a:pt x="29" y="638"/>
                  <a:pt x="29" y="638"/>
                  <a:pt x="29" y="638"/>
                </a:cubicBezTo>
                <a:cubicBezTo>
                  <a:pt x="10" y="638"/>
                  <a:pt x="0" y="628"/>
                  <a:pt x="0" y="61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10" y="0"/>
                  <a:pt x="29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69" y="0"/>
                  <a:pt x="179" y="19"/>
                  <a:pt x="179" y="28"/>
                </a:cubicBezTo>
                <a:cubicBezTo>
                  <a:pt x="179" y="619"/>
                  <a:pt x="179" y="619"/>
                  <a:pt x="179" y="619"/>
                </a:cubicBezTo>
                <a:cubicBezTo>
                  <a:pt x="179" y="628"/>
                  <a:pt x="169" y="638"/>
                  <a:pt x="150" y="638"/>
                </a:cubicBezTo>
                <a:close/>
                <a:moveTo>
                  <a:pt x="47" y="591"/>
                </a:moveTo>
                <a:lnTo>
                  <a:pt x="47" y="591"/>
                </a:lnTo>
                <a:cubicBezTo>
                  <a:pt x="132" y="591"/>
                  <a:pt x="132" y="591"/>
                  <a:pt x="132" y="591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47" y="56"/>
                  <a:pt x="47" y="56"/>
                  <a:pt x="47" y="56"/>
                </a:cubicBezTo>
                <a:lnTo>
                  <a:pt x="47" y="5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383">
            <a:extLst>
              <a:ext uri="{FF2B5EF4-FFF2-40B4-BE49-F238E27FC236}">
                <a16:creationId xmlns:a16="http://schemas.microsoft.com/office/drawing/2014/main" id="{973281DD-29C6-EF4E-9896-9F5B69BA2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2370" y="10621158"/>
            <a:ext cx="177724" cy="554840"/>
          </a:xfrm>
          <a:custGeom>
            <a:avLst/>
            <a:gdLst>
              <a:gd name="T0" fmla="*/ 150 w 179"/>
              <a:gd name="T1" fmla="*/ 563 h 564"/>
              <a:gd name="T2" fmla="*/ 150 w 179"/>
              <a:gd name="T3" fmla="*/ 563 h 564"/>
              <a:gd name="T4" fmla="*/ 18 w 179"/>
              <a:gd name="T5" fmla="*/ 563 h 564"/>
              <a:gd name="T6" fmla="*/ 0 w 179"/>
              <a:gd name="T7" fmla="*/ 544 h 564"/>
              <a:gd name="T8" fmla="*/ 0 w 179"/>
              <a:gd name="T9" fmla="*/ 19 h 564"/>
              <a:gd name="T10" fmla="*/ 18 w 179"/>
              <a:gd name="T11" fmla="*/ 0 h 564"/>
              <a:gd name="T12" fmla="*/ 150 w 179"/>
              <a:gd name="T13" fmla="*/ 0 h 564"/>
              <a:gd name="T14" fmla="*/ 178 w 179"/>
              <a:gd name="T15" fmla="*/ 19 h 564"/>
              <a:gd name="T16" fmla="*/ 178 w 179"/>
              <a:gd name="T17" fmla="*/ 544 h 564"/>
              <a:gd name="T18" fmla="*/ 150 w 179"/>
              <a:gd name="T19" fmla="*/ 563 h 564"/>
              <a:gd name="T20" fmla="*/ 47 w 179"/>
              <a:gd name="T21" fmla="*/ 516 h 564"/>
              <a:gd name="T22" fmla="*/ 47 w 179"/>
              <a:gd name="T23" fmla="*/ 516 h 564"/>
              <a:gd name="T24" fmla="*/ 131 w 179"/>
              <a:gd name="T25" fmla="*/ 516 h 564"/>
              <a:gd name="T26" fmla="*/ 131 w 179"/>
              <a:gd name="T27" fmla="*/ 47 h 564"/>
              <a:gd name="T28" fmla="*/ 47 w 179"/>
              <a:gd name="T29" fmla="*/ 47 h 564"/>
              <a:gd name="T30" fmla="*/ 47 w 179"/>
              <a:gd name="T31" fmla="*/ 516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" h="564">
                <a:moveTo>
                  <a:pt x="150" y="563"/>
                </a:moveTo>
                <a:lnTo>
                  <a:pt x="150" y="563"/>
                </a:lnTo>
                <a:cubicBezTo>
                  <a:pt x="18" y="563"/>
                  <a:pt x="18" y="563"/>
                  <a:pt x="18" y="563"/>
                </a:cubicBezTo>
                <a:cubicBezTo>
                  <a:pt x="9" y="563"/>
                  <a:pt x="0" y="553"/>
                  <a:pt x="0" y="54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68" y="0"/>
                  <a:pt x="178" y="9"/>
                  <a:pt x="178" y="19"/>
                </a:cubicBezTo>
                <a:cubicBezTo>
                  <a:pt x="178" y="544"/>
                  <a:pt x="178" y="544"/>
                  <a:pt x="178" y="544"/>
                </a:cubicBezTo>
                <a:cubicBezTo>
                  <a:pt x="178" y="553"/>
                  <a:pt x="168" y="563"/>
                  <a:pt x="150" y="563"/>
                </a:cubicBezTo>
                <a:close/>
                <a:moveTo>
                  <a:pt x="47" y="516"/>
                </a:moveTo>
                <a:lnTo>
                  <a:pt x="47" y="516"/>
                </a:lnTo>
                <a:cubicBezTo>
                  <a:pt x="131" y="516"/>
                  <a:pt x="131" y="516"/>
                  <a:pt x="131" y="516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47" y="47"/>
                  <a:pt x="47" y="47"/>
                  <a:pt x="47" y="47"/>
                </a:cubicBezTo>
                <a:lnTo>
                  <a:pt x="47" y="5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384">
            <a:extLst>
              <a:ext uri="{FF2B5EF4-FFF2-40B4-BE49-F238E27FC236}">
                <a16:creationId xmlns:a16="http://schemas.microsoft.com/office/drawing/2014/main" id="{A2EE74B4-E2B4-344F-8B42-FF1B917C8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2370" y="4344532"/>
            <a:ext cx="554840" cy="212398"/>
          </a:xfrm>
          <a:custGeom>
            <a:avLst/>
            <a:gdLst>
              <a:gd name="T0" fmla="*/ 281 w 563"/>
              <a:gd name="T1" fmla="*/ 216 h 217"/>
              <a:gd name="T2" fmla="*/ 281 w 563"/>
              <a:gd name="T3" fmla="*/ 216 h 217"/>
              <a:gd name="T4" fmla="*/ 93 w 563"/>
              <a:gd name="T5" fmla="*/ 197 h 217"/>
              <a:gd name="T6" fmla="*/ 37 w 563"/>
              <a:gd name="T7" fmla="*/ 178 h 217"/>
              <a:gd name="T8" fmla="*/ 0 w 563"/>
              <a:gd name="T9" fmla="*/ 131 h 217"/>
              <a:gd name="T10" fmla="*/ 0 w 563"/>
              <a:gd name="T11" fmla="*/ 28 h 217"/>
              <a:gd name="T12" fmla="*/ 28 w 563"/>
              <a:gd name="T13" fmla="*/ 0 h 217"/>
              <a:gd name="T14" fmla="*/ 28 w 563"/>
              <a:gd name="T15" fmla="*/ 0 h 217"/>
              <a:gd name="T16" fmla="*/ 47 w 563"/>
              <a:gd name="T17" fmla="*/ 19 h 217"/>
              <a:gd name="T18" fmla="*/ 112 w 563"/>
              <a:gd name="T19" fmla="*/ 47 h 217"/>
              <a:gd name="T20" fmla="*/ 262 w 563"/>
              <a:gd name="T21" fmla="*/ 56 h 217"/>
              <a:gd name="T22" fmla="*/ 300 w 563"/>
              <a:gd name="T23" fmla="*/ 56 h 217"/>
              <a:gd name="T24" fmla="*/ 450 w 563"/>
              <a:gd name="T25" fmla="*/ 47 h 217"/>
              <a:gd name="T26" fmla="*/ 515 w 563"/>
              <a:gd name="T27" fmla="*/ 19 h 217"/>
              <a:gd name="T28" fmla="*/ 544 w 563"/>
              <a:gd name="T29" fmla="*/ 0 h 217"/>
              <a:gd name="T30" fmla="*/ 544 w 563"/>
              <a:gd name="T31" fmla="*/ 0 h 217"/>
              <a:gd name="T32" fmla="*/ 562 w 563"/>
              <a:gd name="T33" fmla="*/ 28 h 217"/>
              <a:gd name="T34" fmla="*/ 562 w 563"/>
              <a:gd name="T35" fmla="*/ 28 h 217"/>
              <a:gd name="T36" fmla="*/ 562 w 563"/>
              <a:gd name="T37" fmla="*/ 28 h 217"/>
              <a:gd name="T38" fmla="*/ 562 w 563"/>
              <a:gd name="T39" fmla="*/ 28 h 217"/>
              <a:gd name="T40" fmla="*/ 562 w 563"/>
              <a:gd name="T41" fmla="*/ 131 h 217"/>
              <a:gd name="T42" fmla="*/ 469 w 563"/>
              <a:gd name="T43" fmla="*/ 197 h 217"/>
              <a:gd name="T44" fmla="*/ 281 w 563"/>
              <a:gd name="T45" fmla="*/ 216 h 217"/>
              <a:gd name="T46" fmla="*/ 56 w 563"/>
              <a:gd name="T47" fmla="*/ 131 h 217"/>
              <a:gd name="T48" fmla="*/ 56 w 563"/>
              <a:gd name="T49" fmla="*/ 131 h 217"/>
              <a:gd name="T50" fmla="*/ 122 w 563"/>
              <a:gd name="T51" fmla="*/ 150 h 217"/>
              <a:gd name="T52" fmla="*/ 281 w 563"/>
              <a:gd name="T53" fmla="*/ 159 h 217"/>
              <a:gd name="T54" fmla="*/ 440 w 563"/>
              <a:gd name="T55" fmla="*/ 150 h 217"/>
              <a:gd name="T56" fmla="*/ 515 w 563"/>
              <a:gd name="T57" fmla="*/ 131 h 217"/>
              <a:gd name="T58" fmla="*/ 515 w 563"/>
              <a:gd name="T59" fmla="*/ 75 h 217"/>
              <a:gd name="T60" fmla="*/ 478 w 563"/>
              <a:gd name="T61" fmla="*/ 94 h 217"/>
              <a:gd name="T62" fmla="*/ 300 w 563"/>
              <a:gd name="T63" fmla="*/ 103 h 217"/>
              <a:gd name="T64" fmla="*/ 262 w 563"/>
              <a:gd name="T65" fmla="*/ 103 h 217"/>
              <a:gd name="T66" fmla="*/ 93 w 563"/>
              <a:gd name="T67" fmla="*/ 94 h 217"/>
              <a:gd name="T68" fmla="*/ 56 w 563"/>
              <a:gd name="T69" fmla="*/ 75 h 217"/>
              <a:gd name="T70" fmla="*/ 56 w 563"/>
              <a:gd name="T71" fmla="*/ 131 h 217"/>
              <a:gd name="T72" fmla="*/ 515 w 563"/>
              <a:gd name="T73" fmla="*/ 131 h 217"/>
              <a:gd name="T74" fmla="*/ 515 w 563"/>
              <a:gd name="T75" fmla="*/ 131 h 217"/>
              <a:gd name="T76" fmla="*/ 56 w 563"/>
              <a:gd name="T77" fmla="*/ 28 h 217"/>
              <a:gd name="T78" fmla="*/ 56 w 563"/>
              <a:gd name="T79" fmla="*/ 2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3" h="217">
                <a:moveTo>
                  <a:pt x="281" y="216"/>
                </a:moveTo>
                <a:lnTo>
                  <a:pt x="281" y="216"/>
                </a:lnTo>
                <a:cubicBezTo>
                  <a:pt x="215" y="216"/>
                  <a:pt x="150" y="206"/>
                  <a:pt x="93" y="197"/>
                </a:cubicBezTo>
                <a:cubicBezTo>
                  <a:pt x="75" y="188"/>
                  <a:pt x="47" y="188"/>
                  <a:pt x="37" y="178"/>
                </a:cubicBezTo>
                <a:cubicBezTo>
                  <a:pt x="9" y="169"/>
                  <a:pt x="0" y="150"/>
                  <a:pt x="0" y="13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7" y="9"/>
                  <a:pt x="47" y="19"/>
                </a:cubicBezTo>
                <a:cubicBezTo>
                  <a:pt x="56" y="28"/>
                  <a:pt x="75" y="38"/>
                  <a:pt x="112" y="47"/>
                </a:cubicBezTo>
                <a:cubicBezTo>
                  <a:pt x="159" y="47"/>
                  <a:pt x="206" y="56"/>
                  <a:pt x="262" y="56"/>
                </a:cubicBezTo>
                <a:cubicBezTo>
                  <a:pt x="281" y="56"/>
                  <a:pt x="290" y="56"/>
                  <a:pt x="300" y="56"/>
                </a:cubicBezTo>
                <a:cubicBezTo>
                  <a:pt x="356" y="56"/>
                  <a:pt x="412" y="47"/>
                  <a:pt x="450" y="47"/>
                </a:cubicBezTo>
                <a:cubicBezTo>
                  <a:pt x="497" y="38"/>
                  <a:pt x="515" y="28"/>
                  <a:pt x="515" y="19"/>
                </a:cubicBezTo>
                <a:cubicBezTo>
                  <a:pt x="515" y="9"/>
                  <a:pt x="525" y="0"/>
                  <a:pt x="544" y="0"/>
                </a:cubicBezTo>
                <a:lnTo>
                  <a:pt x="544" y="0"/>
                </a:lnTo>
                <a:cubicBezTo>
                  <a:pt x="553" y="0"/>
                  <a:pt x="562" y="19"/>
                  <a:pt x="562" y="28"/>
                </a:cubicBezTo>
                <a:lnTo>
                  <a:pt x="562" y="28"/>
                </a:lnTo>
                <a:lnTo>
                  <a:pt x="562" y="28"/>
                </a:lnTo>
                <a:lnTo>
                  <a:pt x="562" y="28"/>
                </a:lnTo>
                <a:cubicBezTo>
                  <a:pt x="562" y="131"/>
                  <a:pt x="562" y="131"/>
                  <a:pt x="562" y="131"/>
                </a:cubicBezTo>
                <a:cubicBezTo>
                  <a:pt x="562" y="169"/>
                  <a:pt x="515" y="188"/>
                  <a:pt x="469" y="197"/>
                </a:cubicBezTo>
                <a:cubicBezTo>
                  <a:pt x="422" y="206"/>
                  <a:pt x="356" y="216"/>
                  <a:pt x="281" y="216"/>
                </a:cubicBezTo>
                <a:close/>
                <a:moveTo>
                  <a:pt x="56" y="131"/>
                </a:moveTo>
                <a:lnTo>
                  <a:pt x="56" y="131"/>
                </a:lnTo>
                <a:cubicBezTo>
                  <a:pt x="56" y="131"/>
                  <a:pt x="75" y="141"/>
                  <a:pt x="122" y="150"/>
                </a:cubicBezTo>
                <a:cubicBezTo>
                  <a:pt x="168" y="159"/>
                  <a:pt x="225" y="159"/>
                  <a:pt x="281" y="159"/>
                </a:cubicBezTo>
                <a:cubicBezTo>
                  <a:pt x="347" y="159"/>
                  <a:pt x="403" y="159"/>
                  <a:pt x="440" y="150"/>
                </a:cubicBezTo>
                <a:cubicBezTo>
                  <a:pt x="497" y="141"/>
                  <a:pt x="506" y="131"/>
                  <a:pt x="515" y="131"/>
                </a:cubicBezTo>
                <a:cubicBezTo>
                  <a:pt x="515" y="75"/>
                  <a:pt x="515" y="75"/>
                  <a:pt x="515" y="75"/>
                </a:cubicBezTo>
                <a:cubicBezTo>
                  <a:pt x="506" y="84"/>
                  <a:pt x="487" y="84"/>
                  <a:pt x="478" y="94"/>
                </a:cubicBezTo>
                <a:cubicBezTo>
                  <a:pt x="431" y="103"/>
                  <a:pt x="365" y="103"/>
                  <a:pt x="300" y="103"/>
                </a:cubicBezTo>
                <a:cubicBezTo>
                  <a:pt x="290" y="103"/>
                  <a:pt x="281" y="103"/>
                  <a:pt x="262" y="103"/>
                </a:cubicBezTo>
                <a:cubicBezTo>
                  <a:pt x="197" y="103"/>
                  <a:pt x="140" y="103"/>
                  <a:pt x="93" y="94"/>
                </a:cubicBezTo>
                <a:cubicBezTo>
                  <a:pt x="75" y="84"/>
                  <a:pt x="65" y="84"/>
                  <a:pt x="56" y="75"/>
                </a:cubicBezTo>
                <a:lnTo>
                  <a:pt x="56" y="131"/>
                </a:lnTo>
                <a:close/>
                <a:moveTo>
                  <a:pt x="515" y="131"/>
                </a:moveTo>
                <a:lnTo>
                  <a:pt x="515" y="131"/>
                </a:lnTo>
                <a:close/>
                <a:moveTo>
                  <a:pt x="56" y="28"/>
                </a:moveTo>
                <a:lnTo>
                  <a:pt x="56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385">
            <a:extLst>
              <a:ext uri="{FF2B5EF4-FFF2-40B4-BE49-F238E27FC236}">
                <a16:creationId xmlns:a16="http://schemas.microsoft.com/office/drawing/2014/main" id="{2816116A-199E-3E4E-AF47-DA193B4E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2370" y="4452898"/>
            <a:ext cx="554840" cy="203732"/>
          </a:xfrm>
          <a:custGeom>
            <a:avLst/>
            <a:gdLst>
              <a:gd name="T0" fmla="*/ 281 w 563"/>
              <a:gd name="T1" fmla="*/ 206 h 207"/>
              <a:gd name="T2" fmla="*/ 281 w 563"/>
              <a:gd name="T3" fmla="*/ 206 h 207"/>
              <a:gd name="T4" fmla="*/ 93 w 563"/>
              <a:gd name="T5" fmla="*/ 187 h 207"/>
              <a:gd name="T6" fmla="*/ 37 w 563"/>
              <a:gd name="T7" fmla="*/ 168 h 207"/>
              <a:gd name="T8" fmla="*/ 0 w 563"/>
              <a:gd name="T9" fmla="*/ 131 h 207"/>
              <a:gd name="T10" fmla="*/ 0 w 563"/>
              <a:gd name="T11" fmla="*/ 18 h 207"/>
              <a:gd name="T12" fmla="*/ 28 w 563"/>
              <a:gd name="T13" fmla="*/ 0 h 207"/>
              <a:gd name="T14" fmla="*/ 28 w 563"/>
              <a:gd name="T15" fmla="*/ 0 h 207"/>
              <a:gd name="T16" fmla="*/ 47 w 563"/>
              <a:gd name="T17" fmla="*/ 18 h 207"/>
              <a:gd name="T18" fmla="*/ 112 w 563"/>
              <a:gd name="T19" fmla="*/ 37 h 207"/>
              <a:gd name="T20" fmla="*/ 262 w 563"/>
              <a:gd name="T21" fmla="*/ 46 h 207"/>
              <a:gd name="T22" fmla="*/ 300 w 563"/>
              <a:gd name="T23" fmla="*/ 46 h 207"/>
              <a:gd name="T24" fmla="*/ 450 w 563"/>
              <a:gd name="T25" fmla="*/ 37 h 207"/>
              <a:gd name="T26" fmla="*/ 515 w 563"/>
              <a:gd name="T27" fmla="*/ 18 h 207"/>
              <a:gd name="T28" fmla="*/ 544 w 563"/>
              <a:gd name="T29" fmla="*/ 0 h 207"/>
              <a:gd name="T30" fmla="*/ 544 w 563"/>
              <a:gd name="T31" fmla="*/ 0 h 207"/>
              <a:gd name="T32" fmla="*/ 562 w 563"/>
              <a:gd name="T33" fmla="*/ 18 h 207"/>
              <a:gd name="T34" fmla="*/ 562 w 563"/>
              <a:gd name="T35" fmla="*/ 18 h 207"/>
              <a:gd name="T36" fmla="*/ 562 w 563"/>
              <a:gd name="T37" fmla="*/ 18 h 207"/>
              <a:gd name="T38" fmla="*/ 562 w 563"/>
              <a:gd name="T39" fmla="*/ 18 h 207"/>
              <a:gd name="T40" fmla="*/ 562 w 563"/>
              <a:gd name="T41" fmla="*/ 131 h 207"/>
              <a:gd name="T42" fmla="*/ 469 w 563"/>
              <a:gd name="T43" fmla="*/ 187 h 207"/>
              <a:gd name="T44" fmla="*/ 281 w 563"/>
              <a:gd name="T45" fmla="*/ 206 h 207"/>
              <a:gd name="T46" fmla="*/ 56 w 563"/>
              <a:gd name="T47" fmla="*/ 121 h 207"/>
              <a:gd name="T48" fmla="*/ 56 w 563"/>
              <a:gd name="T49" fmla="*/ 121 h 207"/>
              <a:gd name="T50" fmla="*/ 122 w 563"/>
              <a:gd name="T51" fmla="*/ 140 h 207"/>
              <a:gd name="T52" fmla="*/ 281 w 563"/>
              <a:gd name="T53" fmla="*/ 159 h 207"/>
              <a:gd name="T54" fmla="*/ 440 w 563"/>
              <a:gd name="T55" fmla="*/ 140 h 207"/>
              <a:gd name="T56" fmla="*/ 515 w 563"/>
              <a:gd name="T57" fmla="*/ 121 h 207"/>
              <a:gd name="T58" fmla="*/ 515 w 563"/>
              <a:gd name="T59" fmla="*/ 75 h 207"/>
              <a:gd name="T60" fmla="*/ 478 w 563"/>
              <a:gd name="T61" fmla="*/ 84 h 207"/>
              <a:gd name="T62" fmla="*/ 300 w 563"/>
              <a:gd name="T63" fmla="*/ 103 h 207"/>
              <a:gd name="T64" fmla="*/ 262 w 563"/>
              <a:gd name="T65" fmla="*/ 103 h 207"/>
              <a:gd name="T66" fmla="*/ 93 w 563"/>
              <a:gd name="T67" fmla="*/ 84 h 207"/>
              <a:gd name="T68" fmla="*/ 56 w 563"/>
              <a:gd name="T69" fmla="*/ 75 h 207"/>
              <a:gd name="T70" fmla="*/ 56 w 563"/>
              <a:gd name="T71" fmla="*/ 121 h 207"/>
              <a:gd name="T72" fmla="*/ 515 w 563"/>
              <a:gd name="T73" fmla="*/ 131 h 207"/>
              <a:gd name="T74" fmla="*/ 515 w 563"/>
              <a:gd name="T75" fmla="*/ 131 h 207"/>
              <a:gd name="T76" fmla="*/ 56 w 563"/>
              <a:gd name="T77" fmla="*/ 18 h 207"/>
              <a:gd name="T78" fmla="*/ 56 w 563"/>
              <a:gd name="T79" fmla="*/ 18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3" h="207">
                <a:moveTo>
                  <a:pt x="281" y="206"/>
                </a:moveTo>
                <a:lnTo>
                  <a:pt x="281" y="206"/>
                </a:lnTo>
                <a:cubicBezTo>
                  <a:pt x="215" y="206"/>
                  <a:pt x="150" y="206"/>
                  <a:pt x="93" y="187"/>
                </a:cubicBezTo>
                <a:cubicBezTo>
                  <a:pt x="75" y="187"/>
                  <a:pt x="47" y="178"/>
                  <a:pt x="37" y="168"/>
                </a:cubicBezTo>
                <a:cubicBezTo>
                  <a:pt x="9" y="159"/>
                  <a:pt x="0" y="150"/>
                  <a:pt x="0" y="13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7" y="9"/>
                  <a:pt x="47" y="18"/>
                </a:cubicBezTo>
                <a:cubicBezTo>
                  <a:pt x="56" y="18"/>
                  <a:pt x="75" y="28"/>
                  <a:pt x="112" y="37"/>
                </a:cubicBezTo>
                <a:cubicBezTo>
                  <a:pt x="159" y="46"/>
                  <a:pt x="206" y="46"/>
                  <a:pt x="262" y="46"/>
                </a:cubicBezTo>
                <a:cubicBezTo>
                  <a:pt x="281" y="46"/>
                  <a:pt x="290" y="46"/>
                  <a:pt x="300" y="46"/>
                </a:cubicBezTo>
                <a:cubicBezTo>
                  <a:pt x="356" y="46"/>
                  <a:pt x="412" y="46"/>
                  <a:pt x="450" y="37"/>
                </a:cubicBezTo>
                <a:cubicBezTo>
                  <a:pt x="497" y="28"/>
                  <a:pt x="515" y="18"/>
                  <a:pt x="515" y="18"/>
                </a:cubicBezTo>
                <a:cubicBezTo>
                  <a:pt x="515" y="9"/>
                  <a:pt x="525" y="0"/>
                  <a:pt x="544" y="0"/>
                </a:cubicBezTo>
                <a:lnTo>
                  <a:pt x="544" y="0"/>
                </a:lnTo>
                <a:cubicBezTo>
                  <a:pt x="553" y="0"/>
                  <a:pt x="562" y="9"/>
                  <a:pt x="562" y="18"/>
                </a:cubicBezTo>
                <a:lnTo>
                  <a:pt x="562" y="18"/>
                </a:lnTo>
                <a:lnTo>
                  <a:pt x="562" y="18"/>
                </a:lnTo>
                <a:lnTo>
                  <a:pt x="562" y="18"/>
                </a:lnTo>
                <a:cubicBezTo>
                  <a:pt x="562" y="131"/>
                  <a:pt x="562" y="131"/>
                  <a:pt x="562" y="131"/>
                </a:cubicBezTo>
                <a:cubicBezTo>
                  <a:pt x="562" y="168"/>
                  <a:pt x="515" y="187"/>
                  <a:pt x="469" y="187"/>
                </a:cubicBezTo>
                <a:cubicBezTo>
                  <a:pt x="422" y="206"/>
                  <a:pt x="356" y="206"/>
                  <a:pt x="281" y="206"/>
                </a:cubicBezTo>
                <a:close/>
                <a:moveTo>
                  <a:pt x="56" y="121"/>
                </a:moveTo>
                <a:lnTo>
                  <a:pt x="56" y="121"/>
                </a:lnTo>
                <a:cubicBezTo>
                  <a:pt x="56" y="131"/>
                  <a:pt x="75" y="140"/>
                  <a:pt x="122" y="140"/>
                </a:cubicBezTo>
                <a:cubicBezTo>
                  <a:pt x="168" y="150"/>
                  <a:pt x="225" y="159"/>
                  <a:pt x="281" y="159"/>
                </a:cubicBezTo>
                <a:cubicBezTo>
                  <a:pt x="347" y="159"/>
                  <a:pt x="403" y="150"/>
                  <a:pt x="440" y="140"/>
                </a:cubicBezTo>
                <a:cubicBezTo>
                  <a:pt x="497" y="140"/>
                  <a:pt x="506" y="131"/>
                  <a:pt x="515" y="121"/>
                </a:cubicBezTo>
                <a:cubicBezTo>
                  <a:pt x="515" y="75"/>
                  <a:pt x="515" y="75"/>
                  <a:pt x="515" y="75"/>
                </a:cubicBezTo>
                <a:cubicBezTo>
                  <a:pt x="506" y="75"/>
                  <a:pt x="487" y="84"/>
                  <a:pt x="478" y="84"/>
                </a:cubicBezTo>
                <a:cubicBezTo>
                  <a:pt x="431" y="93"/>
                  <a:pt x="365" y="103"/>
                  <a:pt x="300" y="103"/>
                </a:cubicBezTo>
                <a:cubicBezTo>
                  <a:pt x="290" y="103"/>
                  <a:pt x="281" y="103"/>
                  <a:pt x="262" y="103"/>
                </a:cubicBezTo>
                <a:cubicBezTo>
                  <a:pt x="197" y="103"/>
                  <a:pt x="140" y="93"/>
                  <a:pt x="93" y="84"/>
                </a:cubicBezTo>
                <a:cubicBezTo>
                  <a:pt x="75" y="84"/>
                  <a:pt x="65" y="75"/>
                  <a:pt x="56" y="75"/>
                </a:cubicBezTo>
                <a:lnTo>
                  <a:pt x="56" y="121"/>
                </a:lnTo>
                <a:close/>
                <a:moveTo>
                  <a:pt x="515" y="131"/>
                </a:moveTo>
                <a:lnTo>
                  <a:pt x="515" y="131"/>
                </a:lnTo>
                <a:close/>
                <a:moveTo>
                  <a:pt x="56" y="18"/>
                </a:moveTo>
                <a:lnTo>
                  <a:pt x="56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386">
            <a:extLst>
              <a:ext uri="{FF2B5EF4-FFF2-40B4-BE49-F238E27FC236}">
                <a16:creationId xmlns:a16="http://schemas.microsoft.com/office/drawing/2014/main" id="{CE1DE458-A26B-8042-86A6-3AB1EFF8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2370" y="4556931"/>
            <a:ext cx="554840" cy="212401"/>
          </a:xfrm>
          <a:custGeom>
            <a:avLst/>
            <a:gdLst>
              <a:gd name="T0" fmla="*/ 281 w 563"/>
              <a:gd name="T1" fmla="*/ 215 h 216"/>
              <a:gd name="T2" fmla="*/ 281 w 563"/>
              <a:gd name="T3" fmla="*/ 215 h 216"/>
              <a:gd name="T4" fmla="*/ 93 w 563"/>
              <a:gd name="T5" fmla="*/ 197 h 216"/>
              <a:gd name="T6" fmla="*/ 37 w 563"/>
              <a:gd name="T7" fmla="*/ 178 h 216"/>
              <a:gd name="T8" fmla="*/ 0 w 563"/>
              <a:gd name="T9" fmla="*/ 131 h 216"/>
              <a:gd name="T10" fmla="*/ 0 w 563"/>
              <a:gd name="T11" fmla="*/ 28 h 216"/>
              <a:gd name="T12" fmla="*/ 28 w 563"/>
              <a:gd name="T13" fmla="*/ 0 h 216"/>
              <a:gd name="T14" fmla="*/ 28 w 563"/>
              <a:gd name="T15" fmla="*/ 0 h 216"/>
              <a:gd name="T16" fmla="*/ 47 w 563"/>
              <a:gd name="T17" fmla="*/ 18 h 216"/>
              <a:gd name="T18" fmla="*/ 112 w 563"/>
              <a:gd name="T19" fmla="*/ 37 h 216"/>
              <a:gd name="T20" fmla="*/ 262 w 563"/>
              <a:gd name="T21" fmla="*/ 56 h 216"/>
              <a:gd name="T22" fmla="*/ 300 w 563"/>
              <a:gd name="T23" fmla="*/ 56 h 216"/>
              <a:gd name="T24" fmla="*/ 450 w 563"/>
              <a:gd name="T25" fmla="*/ 37 h 216"/>
              <a:gd name="T26" fmla="*/ 515 w 563"/>
              <a:gd name="T27" fmla="*/ 18 h 216"/>
              <a:gd name="T28" fmla="*/ 544 w 563"/>
              <a:gd name="T29" fmla="*/ 0 h 216"/>
              <a:gd name="T30" fmla="*/ 544 w 563"/>
              <a:gd name="T31" fmla="*/ 0 h 216"/>
              <a:gd name="T32" fmla="*/ 562 w 563"/>
              <a:gd name="T33" fmla="*/ 28 h 216"/>
              <a:gd name="T34" fmla="*/ 562 w 563"/>
              <a:gd name="T35" fmla="*/ 28 h 216"/>
              <a:gd name="T36" fmla="*/ 562 w 563"/>
              <a:gd name="T37" fmla="*/ 28 h 216"/>
              <a:gd name="T38" fmla="*/ 562 w 563"/>
              <a:gd name="T39" fmla="*/ 28 h 216"/>
              <a:gd name="T40" fmla="*/ 562 w 563"/>
              <a:gd name="T41" fmla="*/ 131 h 216"/>
              <a:gd name="T42" fmla="*/ 469 w 563"/>
              <a:gd name="T43" fmla="*/ 197 h 216"/>
              <a:gd name="T44" fmla="*/ 281 w 563"/>
              <a:gd name="T45" fmla="*/ 215 h 216"/>
              <a:gd name="T46" fmla="*/ 56 w 563"/>
              <a:gd name="T47" fmla="*/ 131 h 216"/>
              <a:gd name="T48" fmla="*/ 56 w 563"/>
              <a:gd name="T49" fmla="*/ 131 h 216"/>
              <a:gd name="T50" fmla="*/ 122 w 563"/>
              <a:gd name="T51" fmla="*/ 150 h 216"/>
              <a:gd name="T52" fmla="*/ 281 w 563"/>
              <a:gd name="T53" fmla="*/ 159 h 216"/>
              <a:gd name="T54" fmla="*/ 440 w 563"/>
              <a:gd name="T55" fmla="*/ 150 h 216"/>
              <a:gd name="T56" fmla="*/ 515 w 563"/>
              <a:gd name="T57" fmla="*/ 131 h 216"/>
              <a:gd name="T58" fmla="*/ 515 w 563"/>
              <a:gd name="T59" fmla="*/ 75 h 216"/>
              <a:gd name="T60" fmla="*/ 478 w 563"/>
              <a:gd name="T61" fmla="*/ 84 h 216"/>
              <a:gd name="T62" fmla="*/ 300 w 563"/>
              <a:gd name="T63" fmla="*/ 103 h 216"/>
              <a:gd name="T64" fmla="*/ 262 w 563"/>
              <a:gd name="T65" fmla="*/ 103 h 216"/>
              <a:gd name="T66" fmla="*/ 93 w 563"/>
              <a:gd name="T67" fmla="*/ 84 h 216"/>
              <a:gd name="T68" fmla="*/ 56 w 563"/>
              <a:gd name="T69" fmla="*/ 75 h 216"/>
              <a:gd name="T70" fmla="*/ 56 w 563"/>
              <a:gd name="T71" fmla="*/ 131 h 216"/>
              <a:gd name="T72" fmla="*/ 515 w 563"/>
              <a:gd name="T73" fmla="*/ 131 h 216"/>
              <a:gd name="T74" fmla="*/ 515 w 563"/>
              <a:gd name="T75" fmla="*/ 131 h 216"/>
              <a:gd name="T76" fmla="*/ 56 w 563"/>
              <a:gd name="T77" fmla="*/ 28 h 216"/>
              <a:gd name="T78" fmla="*/ 56 w 563"/>
              <a:gd name="T79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3" h="216">
                <a:moveTo>
                  <a:pt x="281" y="215"/>
                </a:moveTo>
                <a:lnTo>
                  <a:pt x="281" y="215"/>
                </a:lnTo>
                <a:cubicBezTo>
                  <a:pt x="215" y="215"/>
                  <a:pt x="150" y="206"/>
                  <a:pt x="93" y="197"/>
                </a:cubicBezTo>
                <a:cubicBezTo>
                  <a:pt x="75" y="187"/>
                  <a:pt x="47" y="187"/>
                  <a:pt x="37" y="178"/>
                </a:cubicBezTo>
                <a:cubicBezTo>
                  <a:pt x="9" y="168"/>
                  <a:pt x="0" y="150"/>
                  <a:pt x="0" y="13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7" y="9"/>
                  <a:pt x="47" y="18"/>
                </a:cubicBezTo>
                <a:cubicBezTo>
                  <a:pt x="56" y="28"/>
                  <a:pt x="75" y="37"/>
                  <a:pt x="112" y="37"/>
                </a:cubicBezTo>
                <a:cubicBezTo>
                  <a:pt x="159" y="47"/>
                  <a:pt x="206" y="56"/>
                  <a:pt x="262" y="56"/>
                </a:cubicBezTo>
                <a:cubicBezTo>
                  <a:pt x="281" y="56"/>
                  <a:pt x="290" y="56"/>
                  <a:pt x="300" y="56"/>
                </a:cubicBezTo>
                <a:cubicBezTo>
                  <a:pt x="356" y="56"/>
                  <a:pt x="412" y="47"/>
                  <a:pt x="450" y="37"/>
                </a:cubicBezTo>
                <a:cubicBezTo>
                  <a:pt x="497" y="37"/>
                  <a:pt x="515" y="28"/>
                  <a:pt x="515" y="18"/>
                </a:cubicBezTo>
                <a:cubicBezTo>
                  <a:pt x="515" y="9"/>
                  <a:pt x="525" y="0"/>
                  <a:pt x="544" y="0"/>
                </a:cubicBezTo>
                <a:lnTo>
                  <a:pt x="544" y="0"/>
                </a:lnTo>
                <a:cubicBezTo>
                  <a:pt x="553" y="0"/>
                  <a:pt x="562" y="9"/>
                  <a:pt x="562" y="28"/>
                </a:cubicBezTo>
                <a:lnTo>
                  <a:pt x="562" y="28"/>
                </a:lnTo>
                <a:lnTo>
                  <a:pt x="562" y="28"/>
                </a:lnTo>
                <a:lnTo>
                  <a:pt x="562" y="28"/>
                </a:lnTo>
                <a:cubicBezTo>
                  <a:pt x="562" y="131"/>
                  <a:pt x="562" y="131"/>
                  <a:pt x="562" y="131"/>
                </a:cubicBezTo>
                <a:cubicBezTo>
                  <a:pt x="562" y="168"/>
                  <a:pt x="515" y="187"/>
                  <a:pt x="469" y="197"/>
                </a:cubicBezTo>
                <a:cubicBezTo>
                  <a:pt x="422" y="206"/>
                  <a:pt x="356" y="215"/>
                  <a:pt x="281" y="215"/>
                </a:cubicBezTo>
                <a:close/>
                <a:moveTo>
                  <a:pt x="56" y="131"/>
                </a:moveTo>
                <a:lnTo>
                  <a:pt x="56" y="131"/>
                </a:lnTo>
                <a:cubicBezTo>
                  <a:pt x="56" y="131"/>
                  <a:pt x="75" y="140"/>
                  <a:pt x="122" y="150"/>
                </a:cubicBezTo>
                <a:cubicBezTo>
                  <a:pt x="168" y="159"/>
                  <a:pt x="225" y="159"/>
                  <a:pt x="281" y="159"/>
                </a:cubicBezTo>
                <a:cubicBezTo>
                  <a:pt x="347" y="159"/>
                  <a:pt x="403" y="159"/>
                  <a:pt x="440" y="150"/>
                </a:cubicBezTo>
                <a:cubicBezTo>
                  <a:pt x="497" y="140"/>
                  <a:pt x="506" y="131"/>
                  <a:pt x="515" y="131"/>
                </a:cubicBezTo>
                <a:cubicBezTo>
                  <a:pt x="515" y="75"/>
                  <a:pt x="515" y="75"/>
                  <a:pt x="515" y="75"/>
                </a:cubicBezTo>
                <a:cubicBezTo>
                  <a:pt x="506" y="84"/>
                  <a:pt x="487" y="84"/>
                  <a:pt x="478" y="84"/>
                </a:cubicBezTo>
                <a:cubicBezTo>
                  <a:pt x="431" y="93"/>
                  <a:pt x="365" y="103"/>
                  <a:pt x="300" y="103"/>
                </a:cubicBezTo>
                <a:cubicBezTo>
                  <a:pt x="290" y="103"/>
                  <a:pt x="281" y="103"/>
                  <a:pt x="262" y="103"/>
                </a:cubicBezTo>
                <a:cubicBezTo>
                  <a:pt x="197" y="103"/>
                  <a:pt x="140" y="93"/>
                  <a:pt x="93" y="84"/>
                </a:cubicBezTo>
                <a:cubicBezTo>
                  <a:pt x="75" y="84"/>
                  <a:pt x="65" y="84"/>
                  <a:pt x="56" y="75"/>
                </a:cubicBezTo>
                <a:lnTo>
                  <a:pt x="56" y="131"/>
                </a:lnTo>
                <a:close/>
                <a:moveTo>
                  <a:pt x="515" y="131"/>
                </a:moveTo>
                <a:lnTo>
                  <a:pt x="515" y="131"/>
                </a:lnTo>
                <a:close/>
                <a:moveTo>
                  <a:pt x="56" y="28"/>
                </a:moveTo>
                <a:lnTo>
                  <a:pt x="56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387">
            <a:extLst>
              <a:ext uri="{FF2B5EF4-FFF2-40B4-BE49-F238E27FC236}">
                <a16:creationId xmlns:a16="http://schemas.microsoft.com/office/drawing/2014/main" id="{A3E6B0E2-58CB-FC41-967F-E0E169BD6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2370" y="4240500"/>
            <a:ext cx="554840" cy="203729"/>
          </a:xfrm>
          <a:custGeom>
            <a:avLst/>
            <a:gdLst>
              <a:gd name="T0" fmla="*/ 281 w 563"/>
              <a:gd name="T1" fmla="*/ 206 h 207"/>
              <a:gd name="T2" fmla="*/ 281 w 563"/>
              <a:gd name="T3" fmla="*/ 206 h 207"/>
              <a:gd name="T4" fmla="*/ 93 w 563"/>
              <a:gd name="T5" fmla="*/ 197 h 207"/>
              <a:gd name="T6" fmla="*/ 37 w 563"/>
              <a:gd name="T7" fmla="*/ 178 h 207"/>
              <a:gd name="T8" fmla="*/ 0 w 563"/>
              <a:gd name="T9" fmla="*/ 131 h 207"/>
              <a:gd name="T10" fmla="*/ 0 w 563"/>
              <a:gd name="T11" fmla="*/ 28 h 207"/>
              <a:gd name="T12" fmla="*/ 28 w 563"/>
              <a:gd name="T13" fmla="*/ 0 h 207"/>
              <a:gd name="T14" fmla="*/ 28 w 563"/>
              <a:gd name="T15" fmla="*/ 0 h 207"/>
              <a:gd name="T16" fmla="*/ 47 w 563"/>
              <a:gd name="T17" fmla="*/ 18 h 207"/>
              <a:gd name="T18" fmla="*/ 112 w 563"/>
              <a:gd name="T19" fmla="*/ 37 h 207"/>
              <a:gd name="T20" fmla="*/ 262 w 563"/>
              <a:gd name="T21" fmla="*/ 56 h 207"/>
              <a:gd name="T22" fmla="*/ 300 w 563"/>
              <a:gd name="T23" fmla="*/ 56 h 207"/>
              <a:gd name="T24" fmla="*/ 450 w 563"/>
              <a:gd name="T25" fmla="*/ 37 h 207"/>
              <a:gd name="T26" fmla="*/ 515 w 563"/>
              <a:gd name="T27" fmla="*/ 18 h 207"/>
              <a:gd name="T28" fmla="*/ 544 w 563"/>
              <a:gd name="T29" fmla="*/ 0 h 207"/>
              <a:gd name="T30" fmla="*/ 544 w 563"/>
              <a:gd name="T31" fmla="*/ 0 h 207"/>
              <a:gd name="T32" fmla="*/ 562 w 563"/>
              <a:gd name="T33" fmla="*/ 28 h 207"/>
              <a:gd name="T34" fmla="*/ 562 w 563"/>
              <a:gd name="T35" fmla="*/ 28 h 207"/>
              <a:gd name="T36" fmla="*/ 562 w 563"/>
              <a:gd name="T37" fmla="*/ 28 h 207"/>
              <a:gd name="T38" fmla="*/ 562 w 563"/>
              <a:gd name="T39" fmla="*/ 28 h 207"/>
              <a:gd name="T40" fmla="*/ 562 w 563"/>
              <a:gd name="T41" fmla="*/ 131 h 207"/>
              <a:gd name="T42" fmla="*/ 469 w 563"/>
              <a:gd name="T43" fmla="*/ 197 h 207"/>
              <a:gd name="T44" fmla="*/ 281 w 563"/>
              <a:gd name="T45" fmla="*/ 206 h 207"/>
              <a:gd name="T46" fmla="*/ 56 w 563"/>
              <a:gd name="T47" fmla="*/ 122 h 207"/>
              <a:gd name="T48" fmla="*/ 56 w 563"/>
              <a:gd name="T49" fmla="*/ 122 h 207"/>
              <a:gd name="T50" fmla="*/ 122 w 563"/>
              <a:gd name="T51" fmla="*/ 150 h 207"/>
              <a:gd name="T52" fmla="*/ 281 w 563"/>
              <a:gd name="T53" fmla="*/ 159 h 207"/>
              <a:gd name="T54" fmla="*/ 440 w 563"/>
              <a:gd name="T55" fmla="*/ 150 h 207"/>
              <a:gd name="T56" fmla="*/ 515 w 563"/>
              <a:gd name="T57" fmla="*/ 122 h 207"/>
              <a:gd name="T58" fmla="*/ 515 w 563"/>
              <a:gd name="T59" fmla="*/ 75 h 207"/>
              <a:gd name="T60" fmla="*/ 478 w 563"/>
              <a:gd name="T61" fmla="*/ 84 h 207"/>
              <a:gd name="T62" fmla="*/ 300 w 563"/>
              <a:gd name="T63" fmla="*/ 103 h 207"/>
              <a:gd name="T64" fmla="*/ 262 w 563"/>
              <a:gd name="T65" fmla="*/ 103 h 207"/>
              <a:gd name="T66" fmla="*/ 93 w 563"/>
              <a:gd name="T67" fmla="*/ 84 h 207"/>
              <a:gd name="T68" fmla="*/ 56 w 563"/>
              <a:gd name="T69" fmla="*/ 75 h 207"/>
              <a:gd name="T70" fmla="*/ 56 w 563"/>
              <a:gd name="T71" fmla="*/ 122 h 207"/>
              <a:gd name="T72" fmla="*/ 515 w 563"/>
              <a:gd name="T73" fmla="*/ 131 h 207"/>
              <a:gd name="T74" fmla="*/ 515 w 563"/>
              <a:gd name="T75" fmla="*/ 131 h 207"/>
              <a:gd name="T76" fmla="*/ 56 w 563"/>
              <a:gd name="T77" fmla="*/ 28 h 207"/>
              <a:gd name="T78" fmla="*/ 56 w 563"/>
              <a:gd name="T79" fmla="*/ 28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3" h="207">
                <a:moveTo>
                  <a:pt x="281" y="206"/>
                </a:moveTo>
                <a:lnTo>
                  <a:pt x="281" y="206"/>
                </a:lnTo>
                <a:cubicBezTo>
                  <a:pt x="215" y="206"/>
                  <a:pt x="150" y="206"/>
                  <a:pt x="93" y="197"/>
                </a:cubicBezTo>
                <a:cubicBezTo>
                  <a:pt x="75" y="187"/>
                  <a:pt x="47" y="178"/>
                  <a:pt x="37" y="178"/>
                </a:cubicBezTo>
                <a:cubicBezTo>
                  <a:pt x="9" y="159"/>
                  <a:pt x="0" y="150"/>
                  <a:pt x="0" y="13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7" y="9"/>
                  <a:pt x="47" y="18"/>
                </a:cubicBezTo>
                <a:cubicBezTo>
                  <a:pt x="56" y="18"/>
                  <a:pt x="75" y="28"/>
                  <a:pt x="112" y="37"/>
                </a:cubicBezTo>
                <a:cubicBezTo>
                  <a:pt x="159" y="47"/>
                  <a:pt x="206" y="56"/>
                  <a:pt x="262" y="56"/>
                </a:cubicBezTo>
                <a:cubicBezTo>
                  <a:pt x="281" y="56"/>
                  <a:pt x="290" y="56"/>
                  <a:pt x="300" y="56"/>
                </a:cubicBezTo>
                <a:cubicBezTo>
                  <a:pt x="356" y="56"/>
                  <a:pt x="412" y="47"/>
                  <a:pt x="450" y="37"/>
                </a:cubicBezTo>
                <a:cubicBezTo>
                  <a:pt x="497" y="28"/>
                  <a:pt x="515" y="18"/>
                  <a:pt x="515" y="18"/>
                </a:cubicBezTo>
                <a:cubicBezTo>
                  <a:pt x="515" y="9"/>
                  <a:pt x="525" y="0"/>
                  <a:pt x="544" y="0"/>
                </a:cubicBezTo>
                <a:lnTo>
                  <a:pt x="544" y="0"/>
                </a:lnTo>
                <a:cubicBezTo>
                  <a:pt x="553" y="0"/>
                  <a:pt x="562" y="9"/>
                  <a:pt x="562" y="28"/>
                </a:cubicBezTo>
                <a:lnTo>
                  <a:pt x="562" y="28"/>
                </a:lnTo>
                <a:lnTo>
                  <a:pt x="562" y="28"/>
                </a:lnTo>
                <a:lnTo>
                  <a:pt x="562" y="28"/>
                </a:lnTo>
                <a:cubicBezTo>
                  <a:pt x="562" y="131"/>
                  <a:pt x="562" y="131"/>
                  <a:pt x="562" y="131"/>
                </a:cubicBezTo>
                <a:cubicBezTo>
                  <a:pt x="562" y="168"/>
                  <a:pt x="515" y="187"/>
                  <a:pt x="469" y="197"/>
                </a:cubicBezTo>
                <a:cubicBezTo>
                  <a:pt x="422" y="206"/>
                  <a:pt x="356" y="206"/>
                  <a:pt x="281" y="206"/>
                </a:cubicBezTo>
                <a:close/>
                <a:moveTo>
                  <a:pt x="56" y="122"/>
                </a:moveTo>
                <a:lnTo>
                  <a:pt x="56" y="122"/>
                </a:lnTo>
                <a:cubicBezTo>
                  <a:pt x="56" y="131"/>
                  <a:pt x="75" y="141"/>
                  <a:pt x="122" y="150"/>
                </a:cubicBezTo>
                <a:cubicBezTo>
                  <a:pt x="168" y="159"/>
                  <a:pt x="225" y="159"/>
                  <a:pt x="281" y="159"/>
                </a:cubicBezTo>
                <a:cubicBezTo>
                  <a:pt x="347" y="159"/>
                  <a:pt x="403" y="159"/>
                  <a:pt x="440" y="150"/>
                </a:cubicBezTo>
                <a:cubicBezTo>
                  <a:pt x="497" y="141"/>
                  <a:pt x="506" y="131"/>
                  <a:pt x="515" y="122"/>
                </a:cubicBezTo>
                <a:cubicBezTo>
                  <a:pt x="515" y="75"/>
                  <a:pt x="515" y="75"/>
                  <a:pt x="515" y="75"/>
                </a:cubicBezTo>
                <a:cubicBezTo>
                  <a:pt x="506" y="84"/>
                  <a:pt x="487" y="84"/>
                  <a:pt x="478" y="84"/>
                </a:cubicBezTo>
                <a:cubicBezTo>
                  <a:pt x="431" y="93"/>
                  <a:pt x="365" y="103"/>
                  <a:pt x="300" y="103"/>
                </a:cubicBezTo>
                <a:cubicBezTo>
                  <a:pt x="290" y="103"/>
                  <a:pt x="281" y="103"/>
                  <a:pt x="262" y="103"/>
                </a:cubicBezTo>
                <a:cubicBezTo>
                  <a:pt x="197" y="103"/>
                  <a:pt x="140" y="93"/>
                  <a:pt x="93" y="84"/>
                </a:cubicBezTo>
                <a:cubicBezTo>
                  <a:pt x="75" y="84"/>
                  <a:pt x="65" y="84"/>
                  <a:pt x="56" y="75"/>
                </a:cubicBezTo>
                <a:lnTo>
                  <a:pt x="56" y="122"/>
                </a:lnTo>
                <a:close/>
                <a:moveTo>
                  <a:pt x="515" y="131"/>
                </a:moveTo>
                <a:lnTo>
                  <a:pt x="515" y="131"/>
                </a:lnTo>
                <a:close/>
                <a:moveTo>
                  <a:pt x="56" y="28"/>
                </a:moveTo>
                <a:lnTo>
                  <a:pt x="56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388">
            <a:extLst>
              <a:ext uri="{FF2B5EF4-FFF2-40B4-BE49-F238E27FC236}">
                <a16:creationId xmlns:a16="http://schemas.microsoft.com/office/drawing/2014/main" id="{68BF620C-EFFB-1C4D-A566-1C2D041BF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2370" y="4084451"/>
            <a:ext cx="554840" cy="156049"/>
          </a:xfrm>
          <a:custGeom>
            <a:avLst/>
            <a:gdLst>
              <a:gd name="T0" fmla="*/ 281 w 563"/>
              <a:gd name="T1" fmla="*/ 159 h 160"/>
              <a:gd name="T2" fmla="*/ 281 w 563"/>
              <a:gd name="T3" fmla="*/ 159 h 160"/>
              <a:gd name="T4" fmla="*/ 262 w 563"/>
              <a:gd name="T5" fmla="*/ 159 h 160"/>
              <a:gd name="T6" fmla="*/ 93 w 563"/>
              <a:gd name="T7" fmla="*/ 140 h 160"/>
              <a:gd name="T8" fmla="*/ 0 w 563"/>
              <a:gd name="T9" fmla="*/ 75 h 160"/>
              <a:gd name="T10" fmla="*/ 93 w 563"/>
              <a:gd name="T11" fmla="*/ 18 h 160"/>
              <a:gd name="T12" fmla="*/ 281 w 563"/>
              <a:gd name="T13" fmla="*/ 0 h 160"/>
              <a:gd name="T14" fmla="*/ 469 w 563"/>
              <a:gd name="T15" fmla="*/ 18 h 160"/>
              <a:gd name="T16" fmla="*/ 534 w 563"/>
              <a:gd name="T17" fmla="*/ 37 h 160"/>
              <a:gd name="T18" fmla="*/ 562 w 563"/>
              <a:gd name="T19" fmla="*/ 75 h 160"/>
              <a:gd name="T20" fmla="*/ 478 w 563"/>
              <a:gd name="T21" fmla="*/ 140 h 160"/>
              <a:gd name="T22" fmla="*/ 300 w 563"/>
              <a:gd name="T23" fmla="*/ 159 h 160"/>
              <a:gd name="T24" fmla="*/ 281 w 563"/>
              <a:gd name="T25" fmla="*/ 159 h 160"/>
              <a:gd name="T26" fmla="*/ 65 w 563"/>
              <a:gd name="T27" fmla="*/ 75 h 160"/>
              <a:gd name="T28" fmla="*/ 65 w 563"/>
              <a:gd name="T29" fmla="*/ 75 h 160"/>
              <a:gd name="T30" fmla="*/ 112 w 563"/>
              <a:gd name="T31" fmla="*/ 93 h 160"/>
              <a:gd name="T32" fmla="*/ 262 w 563"/>
              <a:gd name="T33" fmla="*/ 102 h 160"/>
              <a:gd name="T34" fmla="*/ 300 w 563"/>
              <a:gd name="T35" fmla="*/ 102 h 160"/>
              <a:gd name="T36" fmla="*/ 450 w 563"/>
              <a:gd name="T37" fmla="*/ 93 h 160"/>
              <a:gd name="T38" fmla="*/ 506 w 563"/>
              <a:gd name="T39" fmla="*/ 75 h 160"/>
              <a:gd name="T40" fmla="*/ 440 w 563"/>
              <a:gd name="T41" fmla="*/ 65 h 160"/>
              <a:gd name="T42" fmla="*/ 281 w 563"/>
              <a:gd name="T43" fmla="*/ 46 h 160"/>
              <a:gd name="T44" fmla="*/ 122 w 563"/>
              <a:gd name="T45" fmla="*/ 65 h 160"/>
              <a:gd name="T46" fmla="*/ 65 w 563"/>
              <a:gd name="T47" fmla="*/ 75 h 160"/>
              <a:gd name="T48" fmla="*/ 515 w 563"/>
              <a:gd name="T49" fmla="*/ 84 h 160"/>
              <a:gd name="T50" fmla="*/ 515 w 563"/>
              <a:gd name="T51" fmla="*/ 8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3" h="160">
                <a:moveTo>
                  <a:pt x="281" y="159"/>
                </a:moveTo>
                <a:lnTo>
                  <a:pt x="281" y="159"/>
                </a:lnTo>
                <a:cubicBezTo>
                  <a:pt x="281" y="159"/>
                  <a:pt x="272" y="159"/>
                  <a:pt x="262" y="159"/>
                </a:cubicBezTo>
                <a:cubicBezTo>
                  <a:pt x="197" y="159"/>
                  <a:pt x="140" y="150"/>
                  <a:pt x="93" y="140"/>
                </a:cubicBezTo>
                <a:cubicBezTo>
                  <a:pt x="56" y="131"/>
                  <a:pt x="0" y="112"/>
                  <a:pt x="0" y="75"/>
                </a:cubicBezTo>
                <a:cubicBezTo>
                  <a:pt x="0" y="37"/>
                  <a:pt x="56" y="27"/>
                  <a:pt x="93" y="18"/>
                </a:cubicBezTo>
                <a:cubicBezTo>
                  <a:pt x="150" y="9"/>
                  <a:pt x="215" y="0"/>
                  <a:pt x="281" y="0"/>
                </a:cubicBezTo>
                <a:cubicBezTo>
                  <a:pt x="356" y="0"/>
                  <a:pt x="422" y="9"/>
                  <a:pt x="469" y="18"/>
                </a:cubicBezTo>
                <a:cubicBezTo>
                  <a:pt x="497" y="18"/>
                  <a:pt x="515" y="27"/>
                  <a:pt x="534" y="37"/>
                </a:cubicBezTo>
                <a:cubicBezTo>
                  <a:pt x="553" y="46"/>
                  <a:pt x="562" y="65"/>
                  <a:pt x="562" y="75"/>
                </a:cubicBezTo>
                <a:cubicBezTo>
                  <a:pt x="562" y="112"/>
                  <a:pt x="515" y="131"/>
                  <a:pt x="478" y="140"/>
                </a:cubicBezTo>
                <a:cubicBezTo>
                  <a:pt x="431" y="150"/>
                  <a:pt x="365" y="159"/>
                  <a:pt x="300" y="159"/>
                </a:cubicBezTo>
                <a:cubicBezTo>
                  <a:pt x="300" y="159"/>
                  <a:pt x="290" y="159"/>
                  <a:pt x="281" y="159"/>
                </a:cubicBezTo>
                <a:close/>
                <a:moveTo>
                  <a:pt x="65" y="75"/>
                </a:moveTo>
                <a:lnTo>
                  <a:pt x="65" y="75"/>
                </a:lnTo>
                <a:cubicBezTo>
                  <a:pt x="75" y="84"/>
                  <a:pt x="84" y="84"/>
                  <a:pt x="112" y="93"/>
                </a:cubicBezTo>
                <a:cubicBezTo>
                  <a:pt x="159" y="102"/>
                  <a:pt x="206" y="102"/>
                  <a:pt x="262" y="102"/>
                </a:cubicBezTo>
                <a:cubicBezTo>
                  <a:pt x="281" y="102"/>
                  <a:pt x="290" y="102"/>
                  <a:pt x="300" y="102"/>
                </a:cubicBezTo>
                <a:cubicBezTo>
                  <a:pt x="356" y="102"/>
                  <a:pt x="412" y="102"/>
                  <a:pt x="450" y="93"/>
                </a:cubicBezTo>
                <a:cubicBezTo>
                  <a:pt x="478" y="84"/>
                  <a:pt x="497" y="84"/>
                  <a:pt x="506" y="75"/>
                </a:cubicBezTo>
                <a:cubicBezTo>
                  <a:pt x="497" y="75"/>
                  <a:pt x="478" y="65"/>
                  <a:pt x="440" y="65"/>
                </a:cubicBezTo>
                <a:cubicBezTo>
                  <a:pt x="403" y="56"/>
                  <a:pt x="347" y="46"/>
                  <a:pt x="281" y="46"/>
                </a:cubicBezTo>
                <a:cubicBezTo>
                  <a:pt x="225" y="46"/>
                  <a:pt x="168" y="56"/>
                  <a:pt x="122" y="65"/>
                </a:cubicBezTo>
                <a:cubicBezTo>
                  <a:pt x="93" y="65"/>
                  <a:pt x="75" y="75"/>
                  <a:pt x="65" y="75"/>
                </a:cubicBezTo>
                <a:close/>
                <a:moveTo>
                  <a:pt x="515" y="84"/>
                </a:moveTo>
                <a:lnTo>
                  <a:pt x="515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389">
            <a:extLst>
              <a:ext uri="{FF2B5EF4-FFF2-40B4-BE49-F238E27FC236}">
                <a16:creationId xmlns:a16="http://schemas.microsoft.com/office/drawing/2014/main" id="{F23FD013-CCE2-914B-A965-C6AE4F0B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2370" y="4140801"/>
            <a:ext cx="554840" cy="203732"/>
          </a:xfrm>
          <a:custGeom>
            <a:avLst/>
            <a:gdLst>
              <a:gd name="T0" fmla="*/ 281 w 563"/>
              <a:gd name="T1" fmla="*/ 206 h 207"/>
              <a:gd name="T2" fmla="*/ 281 w 563"/>
              <a:gd name="T3" fmla="*/ 206 h 207"/>
              <a:gd name="T4" fmla="*/ 93 w 563"/>
              <a:gd name="T5" fmla="*/ 187 h 207"/>
              <a:gd name="T6" fmla="*/ 37 w 563"/>
              <a:gd name="T7" fmla="*/ 169 h 207"/>
              <a:gd name="T8" fmla="*/ 0 w 563"/>
              <a:gd name="T9" fmla="*/ 131 h 207"/>
              <a:gd name="T10" fmla="*/ 0 w 563"/>
              <a:gd name="T11" fmla="*/ 19 h 207"/>
              <a:gd name="T12" fmla="*/ 28 w 563"/>
              <a:gd name="T13" fmla="*/ 0 h 207"/>
              <a:gd name="T14" fmla="*/ 28 w 563"/>
              <a:gd name="T15" fmla="*/ 0 h 207"/>
              <a:gd name="T16" fmla="*/ 47 w 563"/>
              <a:gd name="T17" fmla="*/ 19 h 207"/>
              <a:gd name="T18" fmla="*/ 112 w 563"/>
              <a:gd name="T19" fmla="*/ 37 h 207"/>
              <a:gd name="T20" fmla="*/ 262 w 563"/>
              <a:gd name="T21" fmla="*/ 46 h 207"/>
              <a:gd name="T22" fmla="*/ 300 w 563"/>
              <a:gd name="T23" fmla="*/ 46 h 207"/>
              <a:gd name="T24" fmla="*/ 450 w 563"/>
              <a:gd name="T25" fmla="*/ 37 h 207"/>
              <a:gd name="T26" fmla="*/ 515 w 563"/>
              <a:gd name="T27" fmla="*/ 19 h 207"/>
              <a:gd name="T28" fmla="*/ 544 w 563"/>
              <a:gd name="T29" fmla="*/ 0 h 207"/>
              <a:gd name="T30" fmla="*/ 544 w 563"/>
              <a:gd name="T31" fmla="*/ 0 h 207"/>
              <a:gd name="T32" fmla="*/ 562 w 563"/>
              <a:gd name="T33" fmla="*/ 19 h 207"/>
              <a:gd name="T34" fmla="*/ 562 w 563"/>
              <a:gd name="T35" fmla="*/ 19 h 207"/>
              <a:gd name="T36" fmla="*/ 562 w 563"/>
              <a:gd name="T37" fmla="*/ 19 h 207"/>
              <a:gd name="T38" fmla="*/ 562 w 563"/>
              <a:gd name="T39" fmla="*/ 19 h 207"/>
              <a:gd name="T40" fmla="*/ 562 w 563"/>
              <a:gd name="T41" fmla="*/ 131 h 207"/>
              <a:gd name="T42" fmla="*/ 469 w 563"/>
              <a:gd name="T43" fmla="*/ 187 h 207"/>
              <a:gd name="T44" fmla="*/ 281 w 563"/>
              <a:gd name="T45" fmla="*/ 206 h 207"/>
              <a:gd name="T46" fmla="*/ 56 w 563"/>
              <a:gd name="T47" fmla="*/ 121 h 207"/>
              <a:gd name="T48" fmla="*/ 56 w 563"/>
              <a:gd name="T49" fmla="*/ 121 h 207"/>
              <a:gd name="T50" fmla="*/ 122 w 563"/>
              <a:gd name="T51" fmla="*/ 140 h 207"/>
              <a:gd name="T52" fmla="*/ 281 w 563"/>
              <a:gd name="T53" fmla="*/ 159 h 207"/>
              <a:gd name="T54" fmla="*/ 440 w 563"/>
              <a:gd name="T55" fmla="*/ 140 h 207"/>
              <a:gd name="T56" fmla="*/ 515 w 563"/>
              <a:gd name="T57" fmla="*/ 121 h 207"/>
              <a:gd name="T58" fmla="*/ 515 w 563"/>
              <a:gd name="T59" fmla="*/ 75 h 207"/>
              <a:gd name="T60" fmla="*/ 478 w 563"/>
              <a:gd name="T61" fmla="*/ 84 h 207"/>
              <a:gd name="T62" fmla="*/ 300 w 563"/>
              <a:gd name="T63" fmla="*/ 103 h 207"/>
              <a:gd name="T64" fmla="*/ 262 w 563"/>
              <a:gd name="T65" fmla="*/ 103 h 207"/>
              <a:gd name="T66" fmla="*/ 93 w 563"/>
              <a:gd name="T67" fmla="*/ 84 h 207"/>
              <a:gd name="T68" fmla="*/ 56 w 563"/>
              <a:gd name="T69" fmla="*/ 75 h 207"/>
              <a:gd name="T70" fmla="*/ 56 w 563"/>
              <a:gd name="T71" fmla="*/ 121 h 207"/>
              <a:gd name="T72" fmla="*/ 515 w 563"/>
              <a:gd name="T73" fmla="*/ 131 h 207"/>
              <a:gd name="T74" fmla="*/ 515 w 563"/>
              <a:gd name="T75" fmla="*/ 131 h 207"/>
              <a:gd name="T76" fmla="*/ 56 w 563"/>
              <a:gd name="T77" fmla="*/ 19 h 207"/>
              <a:gd name="T78" fmla="*/ 56 w 563"/>
              <a:gd name="T79" fmla="*/ 1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3" h="207">
                <a:moveTo>
                  <a:pt x="281" y="206"/>
                </a:moveTo>
                <a:lnTo>
                  <a:pt x="281" y="206"/>
                </a:lnTo>
                <a:cubicBezTo>
                  <a:pt x="215" y="206"/>
                  <a:pt x="150" y="196"/>
                  <a:pt x="93" y="187"/>
                </a:cubicBezTo>
                <a:cubicBezTo>
                  <a:pt x="75" y="187"/>
                  <a:pt x="47" y="178"/>
                  <a:pt x="37" y="169"/>
                </a:cubicBezTo>
                <a:cubicBezTo>
                  <a:pt x="9" y="159"/>
                  <a:pt x="0" y="150"/>
                  <a:pt x="0" y="13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7" y="9"/>
                  <a:pt x="47" y="19"/>
                </a:cubicBezTo>
                <a:cubicBezTo>
                  <a:pt x="56" y="19"/>
                  <a:pt x="75" y="28"/>
                  <a:pt x="112" y="37"/>
                </a:cubicBezTo>
                <a:cubicBezTo>
                  <a:pt x="159" y="46"/>
                  <a:pt x="206" y="46"/>
                  <a:pt x="262" y="46"/>
                </a:cubicBezTo>
                <a:cubicBezTo>
                  <a:pt x="281" y="46"/>
                  <a:pt x="290" y="46"/>
                  <a:pt x="300" y="46"/>
                </a:cubicBezTo>
                <a:cubicBezTo>
                  <a:pt x="356" y="46"/>
                  <a:pt x="412" y="46"/>
                  <a:pt x="450" y="37"/>
                </a:cubicBezTo>
                <a:cubicBezTo>
                  <a:pt x="497" y="28"/>
                  <a:pt x="515" y="19"/>
                  <a:pt x="515" y="19"/>
                </a:cubicBezTo>
                <a:cubicBezTo>
                  <a:pt x="515" y="9"/>
                  <a:pt x="525" y="0"/>
                  <a:pt x="544" y="0"/>
                </a:cubicBezTo>
                <a:lnTo>
                  <a:pt x="544" y="0"/>
                </a:lnTo>
                <a:cubicBezTo>
                  <a:pt x="553" y="0"/>
                  <a:pt x="562" y="9"/>
                  <a:pt x="562" y="19"/>
                </a:cubicBezTo>
                <a:lnTo>
                  <a:pt x="562" y="19"/>
                </a:lnTo>
                <a:lnTo>
                  <a:pt x="562" y="19"/>
                </a:lnTo>
                <a:lnTo>
                  <a:pt x="562" y="19"/>
                </a:lnTo>
                <a:cubicBezTo>
                  <a:pt x="562" y="131"/>
                  <a:pt x="562" y="131"/>
                  <a:pt x="562" y="131"/>
                </a:cubicBezTo>
                <a:cubicBezTo>
                  <a:pt x="562" y="169"/>
                  <a:pt x="515" y="178"/>
                  <a:pt x="469" y="187"/>
                </a:cubicBezTo>
                <a:cubicBezTo>
                  <a:pt x="422" y="196"/>
                  <a:pt x="356" y="206"/>
                  <a:pt x="281" y="206"/>
                </a:cubicBezTo>
                <a:close/>
                <a:moveTo>
                  <a:pt x="56" y="121"/>
                </a:moveTo>
                <a:lnTo>
                  <a:pt x="56" y="121"/>
                </a:lnTo>
                <a:cubicBezTo>
                  <a:pt x="56" y="131"/>
                  <a:pt x="75" y="140"/>
                  <a:pt x="122" y="140"/>
                </a:cubicBezTo>
                <a:cubicBezTo>
                  <a:pt x="168" y="150"/>
                  <a:pt x="225" y="159"/>
                  <a:pt x="281" y="159"/>
                </a:cubicBezTo>
                <a:cubicBezTo>
                  <a:pt x="347" y="159"/>
                  <a:pt x="403" y="150"/>
                  <a:pt x="440" y="140"/>
                </a:cubicBezTo>
                <a:cubicBezTo>
                  <a:pt x="497" y="140"/>
                  <a:pt x="506" y="131"/>
                  <a:pt x="515" y="121"/>
                </a:cubicBezTo>
                <a:cubicBezTo>
                  <a:pt x="515" y="75"/>
                  <a:pt x="515" y="75"/>
                  <a:pt x="515" y="75"/>
                </a:cubicBezTo>
                <a:cubicBezTo>
                  <a:pt x="506" y="75"/>
                  <a:pt x="487" y="84"/>
                  <a:pt x="478" y="84"/>
                </a:cubicBezTo>
                <a:cubicBezTo>
                  <a:pt x="431" y="94"/>
                  <a:pt x="365" y="103"/>
                  <a:pt x="300" y="103"/>
                </a:cubicBezTo>
                <a:cubicBezTo>
                  <a:pt x="290" y="103"/>
                  <a:pt x="281" y="103"/>
                  <a:pt x="262" y="103"/>
                </a:cubicBezTo>
                <a:cubicBezTo>
                  <a:pt x="197" y="103"/>
                  <a:pt x="140" y="94"/>
                  <a:pt x="93" y="84"/>
                </a:cubicBezTo>
                <a:cubicBezTo>
                  <a:pt x="75" y="84"/>
                  <a:pt x="65" y="75"/>
                  <a:pt x="56" y="75"/>
                </a:cubicBezTo>
                <a:lnTo>
                  <a:pt x="56" y="121"/>
                </a:lnTo>
                <a:close/>
                <a:moveTo>
                  <a:pt x="515" y="131"/>
                </a:moveTo>
                <a:lnTo>
                  <a:pt x="515" y="131"/>
                </a:lnTo>
                <a:close/>
                <a:moveTo>
                  <a:pt x="56" y="19"/>
                </a:moveTo>
                <a:lnTo>
                  <a:pt x="56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90">
            <a:extLst>
              <a:ext uri="{FF2B5EF4-FFF2-40B4-BE49-F238E27FC236}">
                <a16:creationId xmlns:a16="http://schemas.microsoft.com/office/drawing/2014/main" id="{E128103B-D2AD-E146-A02B-8D79C41D1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5173" y="4556931"/>
            <a:ext cx="554840" cy="203732"/>
          </a:xfrm>
          <a:custGeom>
            <a:avLst/>
            <a:gdLst>
              <a:gd name="T0" fmla="*/ 281 w 563"/>
              <a:gd name="T1" fmla="*/ 206 h 207"/>
              <a:gd name="T2" fmla="*/ 281 w 563"/>
              <a:gd name="T3" fmla="*/ 206 h 207"/>
              <a:gd name="T4" fmla="*/ 93 w 563"/>
              <a:gd name="T5" fmla="*/ 197 h 207"/>
              <a:gd name="T6" fmla="*/ 28 w 563"/>
              <a:gd name="T7" fmla="*/ 178 h 207"/>
              <a:gd name="T8" fmla="*/ 0 w 563"/>
              <a:gd name="T9" fmla="*/ 131 h 207"/>
              <a:gd name="T10" fmla="*/ 0 w 563"/>
              <a:gd name="T11" fmla="*/ 28 h 207"/>
              <a:gd name="T12" fmla="*/ 28 w 563"/>
              <a:gd name="T13" fmla="*/ 0 h 207"/>
              <a:gd name="T14" fmla="*/ 28 w 563"/>
              <a:gd name="T15" fmla="*/ 0 h 207"/>
              <a:gd name="T16" fmla="*/ 47 w 563"/>
              <a:gd name="T17" fmla="*/ 18 h 207"/>
              <a:gd name="T18" fmla="*/ 112 w 563"/>
              <a:gd name="T19" fmla="*/ 37 h 207"/>
              <a:gd name="T20" fmla="*/ 262 w 563"/>
              <a:gd name="T21" fmla="*/ 56 h 207"/>
              <a:gd name="T22" fmla="*/ 300 w 563"/>
              <a:gd name="T23" fmla="*/ 56 h 207"/>
              <a:gd name="T24" fmla="*/ 450 w 563"/>
              <a:gd name="T25" fmla="*/ 37 h 207"/>
              <a:gd name="T26" fmla="*/ 515 w 563"/>
              <a:gd name="T27" fmla="*/ 18 h 207"/>
              <a:gd name="T28" fmla="*/ 534 w 563"/>
              <a:gd name="T29" fmla="*/ 0 h 207"/>
              <a:gd name="T30" fmla="*/ 534 w 563"/>
              <a:gd name="T31" fmla="*/ 0 h 207"/>
              <a:gd name="T32" fmla="*/ 562 w 563"/>
              <a:gd name="T33" fmla="*/ 28 h 207"/>
              <a:gd name="T34" fmla="*/ 562 w 563"/>
              <a:gd name="T35" fmla="*/ 28 h 207"/>
              <a:gd name="T36" fmla="*/ 562 w 563"/>
              <a:gd name="T37" fmla="*/ 28 h 207"/>
              <a:gd name="T38" fmla="*/ 562 w 563"/>
              <a:gd name="T39" fmla="*/ 28 h 207"/>
              <a:gd name="T40" fmla="*/ 562 w 563"/>
              <a:gd name="T41" fmla="*/ 131 h 207"/>
              <a:gd name="T42" fmla="*/ 469 w 563"/>
              <a:gd name="T43" fmla="*/ 197 h 207"/>
              <a:gd name="T44" fmla="*/ 281 w 563"/>
              <a:gd name="T45" fmla="*/ 206 h 207"/>
              <a:gd name="T46" fmla="*/ 47 w 563"/>
              <a:gd name="T47" fmla="*/ 122 h 207"/>
              <a:gd name="T48" fmla="*/ 47 w 563"/>
              <a:gd name="T49" fmla="*/ 122 h 207"/>
              <a:gd name="T50" fmla="*/ 122 w 563"/>
              <a:gd name="T51" fmla="*/ 150 h 207"/>
              <a:gd name="T52" fmla="*/ 281 w 563"/>
              <a:gd name="T53" fmla="*/ 159 h 207"/>
              <a:gd name="T54" fmla="*/ 440 w 563"/>
              <a:gd name="T55" fmla="*/ 150 h 207"/>
              <a:gd name="T56" fmla="*/ 515 w 563"/>
              <a:gd name="T57" fmla="*/ 122 h 207"/>
              <a:gd name="T58" fmla="*/ 515 w 563"/>
              <a:gd name="T59" fmla="*/ 75 h 207"/>
              <a:gd name="T60" fmla="*/ 478 w 563"/>
              <a:gd name="T61" fmla="*/ 84 h 207"/>
              <a:gd name="T62" fmla="*/ 300 w 563"/>
              <a:gd name="T63" fmla="*/ 103 h 207"/>
              <a:gd name="T64" fmla="*/ 262 w 563"/>
              <a:gd name="T65" fmla="*/ 103 h 207"/>
              <a:gd name="T66" fmla="*/ 84 w 563"/>
              <a:gd name="T67" fmla="*/ 84 h 207"/>
              <a:gd name="T68" fmla="*/ 47 w 563"/>
              <a:gd name="T69" fmla="*/ 75 h 207"/>
              <a:gd name="T70" fmla="*/ 47 w 563"/>
              <a:gd name="T71" fmla="*/ 122 h 207"/>
              <a:gd name="T72" fmla="*/ 515 w 563"/>
              <a:gd name="T73" fmla="*/ 131 h 207"/>
              <a:gd name="T74" fmla="*/ 515 w 563"/>
              <a:gd name="T75" fmla="*/ 131 h 207"/>
              <a:gd name="T76" fmla="*/ 47 w 563"/>
              <a:gd name="T77" fmla="*/ 28 h 207"/>
              <a:gd name="T78" fmla="*/ 47 w 563"/>
              <a:gd name="T79" fmla="*/ 28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3" h="207">
                <a:moveTo>
                  <a:pt x="281" y="206"/>
                </a:moveTo>
                <a:lnTo>
                  <a:pt x="281" y="206"/>
                </a:lnTo>
                <a:cubicBezTo>
                  <a:pt x="206" y="206"/>
                  <a:pt x="140" y="206"/>
                  <a:pt x="93" y="197"/>
                </a:cubicBezTo>
                <a:cubicBezTo>
                  <a:pt x="65" y="187"/>
                  <a:pt x="47" y="178"/>
                  <a:pt x="28" y="178"/>
                </a:cubicBezTo>
                <a:cubicBezTo>
                  <a:pt x="9" y="159"/>
                  <a:pt x="0" y="150"/>
                  <a:pt x="0" y="13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7" y="9"/>
                  <a:pt x="47" y="18"/>
                </a:cubicBezTo>
                <a:cubicBezTo>
                  <a:pt x="56" y="18"/>
                  <a:pt x="65" y="28"/>
                  <a:pt x="112" y="37"/>
                </a:cubicBezTo>
                <a:cubicBezTo>
                  <a:pt x="150" y="47"/>
                  <a:pt x="206" y="56"/>
                  <a:pt x="262" y="56"/>
                </a:cubicBezTo>
                <a:cubicBezTo>
                  <a:pt x="272" y="56"/>
                  <a:pt x="290" y="56"/>
                  <a:pt x="300" y="56"/>
                </a:cubicBezTo>
                <a:cubicBezTo>
                  <a:pt x="356" y="56"/>
                  <a:pt x="403" y="47"/>
                  <a:pt x="450" y="37"/>
                </a:cubicBezTo>
                <a:cubicBezTo>
                  <a:pt x="497" y="28"/>
                  <a:pt x="506" y="18"/>
                  <a:pt x="515" y="18"/>
                </a:cubicBezTo>
                <a:cubicBezTo>
                  <a:pt x="515" y="9"/>
                  <a:pt x="525" y="0"/>
                  <a:pt x="534" y="0"/>
                </a:cubicBezTo>
                <a:lnTo>
                  <a:pt x="534" y="0"/>
                </a:lnTo>
                <a:cubicBezTo>
                  <a:pt x="553" y="0"/>
                  <a:pt x="562" y="9"/>
                  <a:pt x="562" y="28"/>
                </a:cubicBezTo>
                <a:lnTo>
                  <a:pt x="562" y="28"/>
                </a:lnTo>
                <a:lnTo>
                  <a:pt x="562" y="28"/>
                </a:lnTo>
                <a:lnTo>
                  <a:pt x="562" y="28"/>
                </a:lnTo>
                <a:cubicBezTo>
                  <a:pt x="562" y="131"/>
                  <a:pt x="562" y="131"/>
                  <a:pt x="562" y="131"/>
                </a:cubicBezTo>
                <a:cubicBezTo>
                  <a:pt x="562" y="168"/>
                  <a:pt x="506" y="187"/>
                  <a:pt x="469" y="197"/>
                </a:cubicBezTo>
                <a:cubicBezTo>
                  <a:pt x="422" y="206"/>
                  <a:pt x="347" y="206"/>
                  <a:pt x="281" y="206"/>
                </a:cubicBezTo>
                <a:close/>
                <a:moveTo>
                  <a:pt x="47" y="122"/>
                </a:moveTo>
                <a:lnTo>
                  <a:pt x="47" y="122"/>
                </a:lnTo>
                <a:cubicBezTo>
                  <a:pt x="56" y="131"/>
                  <a:pt x="75" y="140"/>
                  <a:pt x="122" y="150"/>
                </a:cubicBezTo>
                <a:cubicBezTo>
                  <a:pt x="169" y="159"/>
                  <a:pt x="225" y="159"/>
                  <a:pt x="281" y="159"/>
                </a:cubicBezTo>
                <a:cubicBezTo>
                  <a:pt x="337" y="159"/>
                  <a:pt x="394" y="159"/>
                  <a:pt x="440" y="150"/>
                </a:cubicBezTo>
                <a:cubicBezTo>
                  <a:pt x="487" y="140"/>
                  <a:pt x="506" y="131"/>
                  <a:pt x="515" y="122"/>
                </a:cubicBezTo>
                <a:cubicBezTo>
                  <a:pt x="515" y="75"/>
                  <a:pt x="515" y="75"/>
                  <a:pt x="515" y="75"/>
                </a:cubicBezTo>
                <a:cubicBezTo>
                  <a:pt x="497" y="84"/>
                  <a:pt x="487" y="84"/>
                  <a:pt x="478" y="84"/>
                </a:cubicBezTo>
                <a:cubicBezTo>
                  <a:pt x="431" y="93"/>
                  <a:pt x="365" y="103"/>
                  <a:pt x="300" y="103"/>
                </a:cubicBezTo>
                <a:cubicBezTo>
                  <a:pt x="290" y="103"/>
                  <a:pt x="272" y="103"/>
                  <a:pt x="262" y="103"/>
                </a:cubicBezTo>
                <a:cubicBezTo>
                  <a:pt x="197" y="103"/>
                  <a:pt x="131" y="93"/>
                  <a:pt x="84" y="84"/>
                </a:cubicBezTo>
                <a:cubicBezTo>
                  <a:pt x="75" y="84"/>
                  <a:pt x="65" y="84"/>
                  <a:pt x="47" y="75"/>
                </a:cubicBezTo>
                <a:lnTo>
                  <a:pt x="47" y="122"/>
                </a:lnTo>
                <a:close/>
                <a:moveTo>
                  <a:pt x="515" y="131"/>
                </a:moveTo>
                <a:lnTo>
                  <a:pt x="515" y="131"/>
                </a:lnTo>
                <a:close/>
                <a:moveTo>
                  <a:pt x="47" y="28"/>
                </a:moveTo>
                <a:lnTo>
                  <a:pt x="47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91">
            <a:extLst>
              <a:ext uri="{FF2B5EF4-FFF2-40B4-BE49-F238E27FC236}">
                <a16:creationId xmlns:a16="http://schemas.microsoft.com/office/drawing/2014/main" id="{3D8A6E90-1CA0-DA40-90DA-6F8BF40E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5173" y="4452898"/>
            <a:ext cx="554840" cy="203732"/>
          </a:xfrm>
          <a:custGeom>
            <a:avLst/>
            <a:gdLst>
              <a:gd name="T0" fmla="*/ 281 w 563"/>
              <a:gd name="T1" fmla="*/ 206 h 207"/>
              <a:gd name="T2" fmla="*/ 281 w 563"/>
              <a:gd name="T3" fmla="*/ 206 h 207"/>
              <a:gd name="T4" fmla="*/ 93 w 563"/>
              <a:gd name="T5" fmla="*/ 187 h 207"/>
              <a:gd name="T6" fmla="*/ 28 w 563"/>
              <a:gd name="T7" fmla="*/ 168 h 207"/>
              <a:gd name="T8" fmla="*/ 0 w 563"/>
              <a:gd name="T9" fmla="*/ 131 h 207"/>
              <a:gd name="T10" fmla="*/ 0 w 563"/>
              <a:gd name="T11" fmla="*/ 18 h 207"/>
              <a:gd name="T12" fmla="*/ 28 w 563"/>
              <a:gd name="T13" fmla="*/ 0 h 207"/>
              <a:gd name="T14" fmla="*/ 28 w 563"/>
              <a:gd name="T15" fmla="*/ 0 h 207"/>
              <a:gd name="T16" fmla="*/ 47 w 563"/>
              <a:gd name="T17" fmla="*/ 18 h 207"/>
              <a:gd name="T18" fmla="*/ 112 w 563"/>
              <a:gd name="T19" fmla="*/ 37 h 207"/>
              <a:gd name="T20" fmla="*/ 262 w 563"/>
              <a:gd name="T21" fmla="*/ 46 h 207"/>
              <a:gd name="T22" fmla="*/ 300 w 563"/>
              <a:gd name="T23" fmla="*/ 46 h 207"/>
              <a:gd name="T24" fmla="*/ 450 w 563"/>
              <a:gd name="T25" fmla="*/ 37 h 207"/>
              <a:gd name="T26" fmla="*/ 515 w 563"/>
              <a:gd name="T27" fmla="*/ 18 h 207"/>
              <a:gd name="T28" fmla="*/ 534 w 563"/>
              <a:gd name="T29" fmla="*/ 0 h 207"/>
              <a:gd name="T30" fmla="*/ 534 w 563"/>
              <a:gd name="T31" fmla="*/ 0 h 207"/>
              <a:gd name="T32" fmla="*/ 562 w 563"/>
              <a:gd name="T33" fmla="*/ 18 h 207"/>
              <a:gd name="T34" fmla="*/ 562 w 563"/>
              <a:gd name="T35" fmla="*/ 18 h 207"/>
              <a:gd name="T36" fmla="*/ 562 w 563"/>
              <a:gd name="T37" fmla="*/ 18 h 207"/>
              <a:gd name="T38" fmla="*/ 562 w 563"/>
              <a:gd name="T39" fmla="*/ 18 h 207"/>
              <a:gd name="T40" fmla="*/ 562 w 563"/>
              <a:gd name="T41" fmla="*/ 131 h 207"/>
              <a:gd name="T42" fmla="*/ 469 w 563"/>
              <a:gd name="T43" fmla="*/ 187 h 207"/>
              <a:gd name="T44" fmla="*/ 281 w 563"/>
              <a:gd name="T45" fmla="*/ 206 h 207"/>
              <a:gd name="T46" fmla="*/ 47 w 563"/>
              <a:gd name="T47" fmla="*/ 121 h 207"/>
              <a:gd name="T48" fmla="*/ 47 w 563"/>
              <a:gd name="T49" fmla="*/ 121 h 207"/>
              <a:gd name="T50" fmla="*/ 122 w 563"/>
              <a:gd name="T51" fmla="*/ 140 h 207"/>
              <a:gd name="T52" fmla="*/ 281 w 563"/>
              <a:gd name="T53" fmla="*/ 159 h 207"/>
              <a:gd name="T54" fmla="*/ 440 w 563"/>
              <a:gd name="T55" fmla="*/ 140 h 207"/>
              <a:gd name="T56" fmla="*/ 515 w 563"/>
              <a:gd name="T57" fmla="*/ 121 h 207"/>
              <a:gd name="T58" fmla="*/ 515 w 563"/>
              <a:gd name="T59" fmla="*/ 75 h 207"/>
              <a:gd name="T60" fmla="*/ 478 w 563"/>
              <a:gd name="T61" fmla="*/ 84 h 207"/>
              <a:gd name="T62" fmla="*/ 300 w 563"/>
              <a:gd name="T63" fmla="*/ 103 h 207"/>
              <a:gd name="T64" fmla="*/ 262 w 563"/>
              <a:gd name="T65" fmla="*/ 103 h 207"/>
              <a:gd name="T66" fmla="*/ 84 w 563"/>
              <a:gd name="T67" fmla="*/ 84 h 207"/>
              <a:gd name="T68" fmla="*/ 47 w 563"/>
              <a:gd name="T69" fmla="*/ 75 h 207"/>
              <a:gd name="T70" fmla="*/ 47 w 563"/>
              <a:gd name="T71" fmla="*/ 121 h 207"/>
              <a:gd name="T72" fmla="*/ 515 w 563"/>
              <a:gd name="T73" fmla="*/ 131 h 207"/>
              <a:gd name="T74" fmla="*/ 515 w 563"/>
              <a:gd name="T75" fmla="*/ 131 h 207"/>
              <a:gd name="T76" fmla="*/ 47 w 563"/>
              <a:gd name="T77" fmla="*/ 18 h 207"/>
              <a:gd name="T78" fmla="*/ 47 w 563"/>
              <a:gd name="T79" fmla="*/ 18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3" h="207">
                <a:moveTo>
                  <a:pt x="281" y="206"/>
                </a:moveTo>
                <a:lnTo>
                  <a:pt x="281" y="206"/>
                </a:lnTo>
                <a:cubicBezTo>
                  <a:pt x="206" y="206"/>
                  <a:pt x="140" y="196"/>
                  <a:pt x="93" y="187"/>
                </a:cubicBezTo>
                <a:cubicBezTo>
                  <a:pt x="65" y="187"/>
                  <a:pt x="47" y="178"/>
                  <a:pt x="28" y="168"/>
                </a:cubicBezTo>
                <a:cubicBezTo>
                  <a:pt x="9" y="159"/>
                  <a:pt x="0" y="150"/>
                  <a:pt x="0" y="13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7" y="9"/>
                  <a:pt x="47" y="18"/>
                </a:cubicBezTo>
                <a:cubicBezTo>
                  <a:pt x="56" y="18"/>
                  <a:pt x="65" y="28"/>
                  <a:pt x="112" y="37"/>
                </a:cubicBezTo>
                <a:cubicBezTo>
                  <a:pt x="150" y="46"/>
                  <a:pt x="206" y="46"/>
                  <a:pt x="262" y="46"/>
                </a:cubicBezTo>
                <a:cubicBezTo>
                  <a:pt x="272" y="46"/>
                  <a:pt x="290" y="46"/>
                  <a:pt x="300" y="46"/>
                </a:cubicBezTo>
                <a:cubicBezTo>
                  <a:pt x="356" y="46"/>
                  <a:pt x="403" y="46"/>
                  <a:pt x="450" y="37"/>
                </a:cubicBezTo>
                <a:cubicBezTo>
                  <a:pt x="497" y="28"/>
                  <a:pt x="506" y="18"/>
                  <a:pt x="515" y="18"/>
                </a:cubicBezTo>
                <a:cubicBezTo>
                  <a:pt x="515" y="9"/>
                  <a:pt x="525" y="0"/>
                  <a:pt x="534" y="0"/>
                </a:cubicBezTo>
                <a:lnTo>
                  <a:pt x="534" y="0"/>
                </a:lnTo>
                <a:cubicBezTo>
                  <a:pt x="553" y="0"/>
                  <a:pt x="562" y="9"/>
                  <a:pt x="562" y="18"/>
                </a:cubicBezTo>
                <a:lnTo>
                  <a:pt x="562" y="18"/>
                </a:lnTo>
                <a:lnTo>
                  <a:pt x="562" y="18"/>
                </a:lnTo>
                <a:lnTo>
                  <a:pt x="562" y="18"/>
                </a:lnTo>
                <a:cubicBezTo>
                  <a:pt x="562" y="131"/>
                  <a:pt x="562" y="131"/>
                  <a:pt x="562" y="131"/>
                </a:cubicBezTo>
                <a:cubicBezTo>
                  <a:pt x="562" y="168"/>
                  <a:pt x="506" y="178"/>
                  <a:pt x="469" y="187"/>
                </a:cubicBezTo>
                <a:cubicBezTo>
                  <a:pt x="422" y="196"/>
                  <a:pt x="347" y="206"/>
                  <a:pt x="281" y="206"/>
                </a:cubicBezTo>
                <a:close/>
                <a:moveTo>
                  <a:pt x="47" y="121"/>
                </a:moveTo>
                <a:lnTo>
                  <a:pt x="47" y="121"/>
                </a:lnTo>
                <a:cubicBezTo>
                  <a:pt x="56" y="131"/>
                  <a:pt x="75" y="140"/>
                  <a:pt x="122" y="140"/>
                </a:cubicBezTo>
                <a:cubicBezTo>
                  <a:pt x="169" y="150"/>
                  <a:pt x="225" y="159"/>
                  <a:pt x="281" y="159"/>
                </a:cubicBezTo>
                <a:cubicBezTo>
                  <a:pt x="337" y="159"/>
                  <a:pt x="394" y="150"/>
                  <a:pt x="440" y="140"/>
                </a:cubicBezTo>
                <a:cubicBezTo>
                  <a:pt x="487" y="140"/>
                  <a:pt x="506" y="131"/>
                  <a:pt x="515" y="121"/>
                </a:cubicBezTo>
                <a:cubicBezTo>
                  <a:pt x="515" y="75"/>
                  <a:pt x="515" y="75"/>
                  <a:pt x="515" y="75"/>
                </a:cubicBezTo>
                <a:cubicBezTo>
                  <a:pt x="497" y="75"/>
                  <a:pt x="487" y="84"/>
                  <a:pt x="478" y="84"/>
                </a:cubicBezTo>
                <a:cubicBezTo>
                  <a:pt x="431" y="93"/>
                  <a:pt x="365" y="103"/>
                  <a:pt x="300" y="103"/>
                </a:cubicBezTo>
                <a:cubicBezTo>
                  <a:pt x="290" y="103"/>
                  <a:pt x="272" y="103"/>
                  <a:pt x="262" y="103"/>
                </a:cubicBezTo>
                <a:cubicBezTo>
                  <a:pt x="197" y="103"/>
                  <a:pt x="131" y="93"/>
                  <a:pt x="84" y="84"/>
                </a:cubicBezTo>
                <a:cubicBezTo>
                  <a:pt x="75" y="84"/>
                  <a:pt x="65" y="75"/>
                  <a:pt x="47" y="75"/>
                </a:cubicBezTo>
                <a:lnTo>
                  <a:pt x="47" y="121"/>
                </a:lnTo>
                <a:close/>
                <a:moveTo>
                  <a:pt x="515" y="131"/>
                </a:moveTo>
                <a:lnTo>
                  <a:pt x="515" y="131"/>
                </a:lnTo>
                <a:close/>
                <a:moveTo>
                  <a:pt x="47" y="18"/>
                </a:moveTo>
                <a:lnTo>
                  <a:pt x="47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92">
            <a:extLst>
              <a:ext uri="{FF2B5EF4-FFF2-40B4-BE49-F238E27FC236}">
                <a16:creationId xmlns:a16="http://schemas.microsoft.com/office/drawing/2014/main" id="{4AF1BEDA-274E-D248-9CB4-74ACB8D1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5173" y="4296850"/>
            <a:ext cx="554840" cy="147379"/>
          </a:xfrm>
          <a:custGeom>
            <a:avLst/>
            <a:gdLst>
              <a:gd name="T0" fmla="*/ 281 w 563"/>
              <a:gd name="T1" fmla="*/ 150 h 151"/>
              <a:gd name="T2" fmla="*/ 281 w 563"/>
              <a:gd name="T3" fmla="*/ 150 h 151"/>
              <a:gd name="T4" fmla="*/ 262 w 563"/>
              <a:gd name="T5" fmla="*/ 150 h 151"/>
              <a:gd name="T6" fmla="*/ 84 w 563"/>
              <a:gd name="T7" fmla="*/ 141 h 151"/>
              <a:gd name="T8" fmla="*/ 0 w 563"/>
              <a:gd name="T9" fmla="*/ 75 h 151"/>
              <a:gd name="T10" fmla="*/ 93 w 563"/>
              <a:gd name="T11" fmla="*/ 10 h 151"/>
              <a:gd name="T12" fmla="*/ 281 w 563"/>
              <a:gd name="T13" fmla="*/ 0 h 151"/>
              <a:gd name="T14" fmla="*/ 469 w 563"/>
              <a:gd name="T15" fmla="*/ 10 h 151"/>
              <a:gd name="T16" fmla="*/ 525 w 563"/>
              <a:gd name="T17" fmla="*/ 28 h 151"/>
              <a:gd name="T18" fmla="*/ 562 w 563"/>
              <a:gd name="T19" fmla="*/ 75 h 151"/>
              <a:gd name="T20" fmla="*/ 478 w 563"/>
              <a:gd name="T21" fmla="*/ 141 h 151"/>
              <a:gd name="T22" fmla="*/ 300 w 563"/>
              <a:gd name="T23" fmla="*/ 150 h 151"/>
              <a:gd name="T24" fmla="*/ 281 w 563"/>
              <a:gd name="T25" fmla="*/ 150 h 151"/>
              <a:gd name="T26" fmla="*/ 56 w 563"/>
              <a:gd name="T27" fmla="*/ 75 h 151"/>
              <a:gd name="T28" fmla="*/ 56 w 563"/>
              <a:gd name="T29" fmla="*/ 75 h 151"/>
              <a:gd name="T30" fmla="*/ 112 w 563"/>
              <a:gd name="T31" fmla="*/ 94 h 151"/>
              <a:gd name="T32" fmla="*/ 262 w 563"/>
              <a:gd name="T33" fmla="*/ 103 h 151"/>
              <a:gd name="T34" fmla="*/ 300 w 563"/>
              <a:gd name="T35" fmla="*/ 103 h 151"/>
              <a:gd name="T36" fmla="*/ 450 w 563"/>
              <a:gd name="T37" fmla="*/ 94 h 151"/>
              <a:gd name="T38" fmla="*/ 506 w 563"/>
              <a:gd name="T39" fmla="*/ 75 h 151"/>
              <a:gd name="T40" fmla="*/ 440 w 563"/>
              <a:gd name="T41" fmla="*/ 56 h 151"/>
              <a:gd name="T42" fmla="*/ 281 w 563"/>
              <a:gd name="T43" fmla="*/ 47 h 151"/>
              <a:gd name="T44" fmla="*/ 122 w 563"/>
              <a:gd name="T45" fmla="*/ 56 h 151"/>
              <a:gd name="T46" fmla="*/ 56 w 563"/>
              <a:gd name="T47" fmla="*/ 75 h 151"/>
              <a:gd name="T48" fmla="*/ 515 w 563"/>
              <a:gd name="T49" fmla="*/ 85 h 151"/>
              <a:gd name="T50" fmla="*/ 515 w 563"/>
              <a:gd name="T51" fmla="*/ 8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3" h="151">
                <a:moveTo>
                  <a:pt x="281" y="150"/>
                </a:moveTo>
                <a:lnTo>
                  <a:pt x="281" y="150"/>
                </a:lnTo>
                <a:cubicBezTo>
                  <a:pt x="272" y="150"/>
                  <a:pt x="272" y="150"/>
                  <a:pt x="262" y="150"/>
                </a:cubicBezTo>
                <a:cubicBezTo>
                  <a:pt x="197" y="150"/>
                  <a:pt x="131" y="150"/>
                  <a:pt x="84" y="141"/>
                </a:cubicBezTo>
                <a:cubicBezTo>
                  <a:pt x="47" y="131"/>
                  <a:pt x="0" y="112"/>
                  <a:pt x="0" y="75"/>
                </a:cubicBezTo>
                <a:cubicBezTo>
                  <a:pt x="0" y="37"/>
                  <a:pt x="56" y="19"/>
                  <a:pt x="93" y="10"/>
                </a:cubicBezTo>
                <a:cubicBezTo>
                  <a:pt x="140" y="0"/>
                  <a:pt x="206" y="0"/>
                  <a:pt x="281" y="0"/>
                </a:cubicBezTo>
                <a:cubicBezTo>
                  <a:pt x="347" y="0"/>
                  <a:pt x="422" y="0"/>
                  <a:pt x="469" y="10"/>
                </a:cubicBezTo>
                <a:cubicBezTo>
                  <a:pt x="497" y="19"/>
                  <a:pt x="515" y="28"/>
                  <a:pt x="525" y="28"/>
                </a:cubicBezTo>
                <a:cubicBezTo>
                  <a:pt x="553" y="47"/>
                  <a:pt x="562" y="56"/>
                  <a:pt x="562" y="75"/>
                </a:cubicBezTo>
                <a:cubicBezTo>
                  <a:pt x="562" y="112"/>
                  <a:pt x="515" y="131"/>
                  <a:pt x="478" y="141"/>
                </a:cubicBezTo>
                <a:cubicBezTo>
                  <a:pt x="431" y="150"/>
                  <a:pt x="365" y="150"/>
                  <a:pt x="300" y="150"/>
                </a:cubicBezTo>
                <a:cubicBezTo>
                  <a:pt x="290" y="150"/>
                  <a:pt x="290" y="150"/>
                  <a:pt x="281" y="150"/>
                </a:cubicBezTo>
                <a:close/>
                <a:moveTo>
                  <a:pt x="56" y="75"/>
                </a:moveTo>
                <a:lnTo>
                  <a:pt x="56" y="75"/>
                </a:lnTo>
                <a:cubicBezTo>
                  <a:pt x="65" y="85"/>
                  <a:pt x="84" y="85"/>
                  <a:pt x="112" y="94"/>
                </a:cubicBezTo>
                <a:cubicBezTo>
                  <a:pt x="150" y="94"/>
                  <a:pt x="206" y="103"/>
                  <a:pt x="262" y="103"/>
                </a:cubicBezTo>
                <a:cubicBezTo>
                  <a:pt x="272" y="103"/>
                  <a:pt x="290" y="103"/>
                  <a:pt x="300" y="103"/>
                </a:cubicBezTo>
                <a:cubicBezTo>
                  <a:pt x="356" y="103"/>
                  <a:pt x="403" y="94"/>
                  <a:pt x="450" y="94"/>
                </a:cubicBezTo>
                <a:cubicBezTo>
                  <a:pt x="478" y="85"/>
                  <a:pt x="497" y="85"/>
                  <a:pt x="506" y="75"/>
                </a:cubicBezTo>
                <a:cubicBezTo>
                  <a:pt x="487" y="75"/>
                  <a:pt x="478" y="66"/>
                  <a:pt x="440" y="56"/>
                </a:cubicBezTo>
                <a:cubicBezTo>
                  <a:pt x="394" y="56"/>
                  <a:pt x="337" y="47"/>
                  <a:pt x="281" y="47"/>
                </a:cubicBezTo>
                <a:cubicBezTo>
                  <a:pt x="225" y="47"/>
                  <a:pt x="169" y="56"/>
                  <a:pt x="122" y="56"/>
                </a:cubicBezTo>
                <a:cubicBezTo>
                  <a:pt x="84" y="66"/>
                  <a:pt x="65" y="75"/>
                  <a:pt x="56" y="75"/>
                </a:cubicBezTo>
                <a:close/>
                <a:moveTo>
                  <a:pt x="515" y="85"/>
                </a:moveTo>
                <a:lnTo>
                  <a:pt x="515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93">
            <a:extLst>
              <a:ext uri="{FF2B5EF4-FFF2-40B4-BE49-F238E27FC236}">
                <a16:creationId xmlns:a16="http://schemas.microsoft.com/office/drawing/2014/main" id="{A2BA9A84-193F-3045-ADF3-D9B49667D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5173" y="4344532"/>
            <a:ext cx="554840" cy="212398"/>
          </a:xfrm>
          <a:custGeom>
            <a:avLst/>
            <a:gdLst>
              <a:gd name="T0" fmla="*/ 281 w 563"/>
              <a:gd name="T1" fmla="*/ 216 h 217"/>
              <a:gd name="T2" fmla="*/ 281 w 563"/>
              <a:gd name="T3" fmla="*/ 216 h 217"/>
              <a:gd name="T4" fmla="*/ 93 w 563"/>
              <a:gd name="T5" fmla="*/ 197 h 217"/>
              <a:gd name="T6" fmla="*/ 28 w 563"/>
              <a:gd name="T7" fmla="*/ 178 h 217"/>
              <a:gd name="T8" fmla="*/ 0 w 563"/>
              <a:gd name="T9" fmla="*/ 131 h 217"/>
              <a:gd name="T10" fmla="*/ 0 w 563"/>
              <a:gd name="T11" fmla="*/ 28 h 217"/>
              <a:gd name="T12" fmla="*/ 28 w 563"/>
              <a:gd name="T13" fmla="*/ 0 h 217"/>
              <a:gd name="T14" fmla="*/ 28 w 563"/>
              <a:gd name="T15" fmla="*/ 0 h 217"/>
              <a:gd name="T16" fmla="*/ 47 w 563"/>
              <a:gd name="T17" fmla="*/ 19 h 217"/>
              <a:gd name="T18" fmla="*/ 112 w 563"/>
              <a:gd name="T19" fmla="*/ 47 h 217"/>
              <a:gd name="T20" fmla="*/ 262 w 563"/>
              <a:gd name="T21" fmla="*/ 56 h 217"/>
              <a:gd name="T22" fmla="*/ 300 w 563"/>
              <a:gd name="T23" fmla="*/ 56 h 217"/>
              <a:gd name="T24" fmla="*/ 450 w 563"/>
              <a:gd name="T25" fmla="*/ 47 h 217"/>
              <a:gd name="T26" fmla="*/ 515 w 563"/>
              <a:gd name="T27" fmla="*/ 19 h 217"/>
              <a:gd name="T28" fmla="*/ 534 w 563"/>
              <a:gd name="T29" fmla="*/ 0 h 217"/>
              <a:gd name="T30" fmla="*/ 534 w 563"/>
              <a:gd name="T31" fmla="*/ 0 h 217"/>
              <a:gd name="T32" fmla="*/ 562 w 563"/>
              <a:gd name="T33" fmla="*/ 28 h 217"/>
              <a:gd name="T34" fmla="*/ 562 w 563"/>
              <a:gd name="T35" fmla="*/ 28 h 217"/>
              <a:gd name="T36" fmla="*/ 562 w 563"/>
              <a:gd name="T37" fmla="*/ 28 h 217"/>
              <a:gd name="T38" fmla="*/ 562 w 563"/>
              <a:gd name="T39" fmla="*/ 28 h 217"/>
              <a:gd name="T40" fmla="*/ 562 w 563"/>
              <a:gd name="T41" fmla="*/ 131 h 217"/>
              <a:gd name="T42" fmla="*/ 469 w 563"/>
              <a:gd name="T43" fmla="*/ 197 h 217"/>
              <a:gd name="T44" fmla="*/ 281 w 563"/>
              <a:gd name="T45" fmla="*/ 216 h 217"/>
              <a:gd name="T46" fmla="*/ 47 w 563"/>
              <a:gd name="T47" fmla="*/ 131 h 217"/>
              <a:gd name="T48" fmla="*/ 47 w 563"/>
              <a:gd name="T49" fmla="*/ 131 h 217"/>
              <a:gd name="T50" fmla="*/ 122 w 563"/>
              <a:gd name="T51" fmla="*/ 150 h 217"/>
              <a:gd name="T52" fmla="*/ 281 w 563"/>
              <a:gd name="T53" fmla="*/ 159 h 217"/>
              <a:gd name="T54" fmla="*/ 440 w 563"/>
              <a:gd name="T55" fmla="*/ 150 h 217"/>
              <a:gd name="T56" fmla="*/ 515 w 563"/>
              <a:gd name="T57" fmla="*/ 131 h 217"/>
              <a:gd name="T58" fmla="*/ 515 w 563"/>
              <a:gd name="T59" fmla="*/ 75 h 217"/>
              <a:gd name="T60" fmla="*/ 478 w 563"/>
              <a:gd name="T61" fmla="*/ 94 h 217"/>
              <a:gd name="T62" fmla="*/ 300 w 563"/>
              <a:gd name="T63" fmla="*/ 103 h 217"/>
              <a:gd name="T64" fmla="*/ 262 w 563"/>
              <a:gd name="T65" fmla="*/ 103 h 217"/>
              <a:gd name="T66" fmla="*/ 84 w 563"/>
              <a:gd name="T67" fmla="*/ 94 h 217"/>
              <a:gd name="T68" fmla="*/ 47 w 563"/>
              <a:gd name="T69" fmla="*/ 75 h 217"/>
              <a:gd name="T70" fmla="*/ 47 w 563"/>
              <a:gd name="T71" fmla="*/ 131 h 217"/>
              <a:gd name="T72" fmla="*/ 515 w 563"/>
              <a:gd name="T73" fmla="*/ 131 h 217"/>
              <a:gd name="T74" fmla="*/ 515 w 563"/>
              <a:gd name="T75" fmla="*/ 131 h 217"/>
              <a:gd name="T76" fmla="*/ 47 w 563"/>
              <a:gd name="T77" fmla="*/ 28 h 217"/>
              <a:gd name="T78" fmla="*/ 47 w 563"/>
              <a:gd name="T79" fmla="*/ 2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3" h="217">
                <a:moveTo>
                  <a:pt x="281" y="216"/>
                </a:moveTo>
                <a:lnTo>
                  <a:pt x="281" y="216"/>
                </a:lnTo>
                <a:cubicBezTo>
                  <a:pt x="206" y="216"/>
                  <a:pt x="140" y="206"/>
                  <a:pt x="93" y="197"/>
                </a:cubicBezTo>
                <a:cubicBezTo>
                  <a:pt x="65" y="188"/>
                  <a:pt x="47" y="188"/>
                  <a:pt x="28" y="178"/>
                </a:cubicBezTo>
                <a:cubicBezTo>
                  <a:pt x="9" y="169"/>
                  <a:pt x="0" y="150"/>
                  <a:pt x="0" y="13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7" y="9"/>
                  <a:pt x="47" y="19"/>
                </a:cubicBezTo>
                <a:cubicBezTo>
                  <a:pt x="56" y="28"/>
                  <a:pt x="65" y="38"/>
                  <a:pt x="112" y="47"/>
                </a:cubicBezTo>
                <a:cubicBezTo>
                  <a:pt x="150" y="47"/>
                  <a:pt x="206" y="56"/>
                  <a:pt x="262" y="56"/>
                </a:cubicBezTo>
                <a:cubicBezTo>
                  <a:pt x="272" y="56"/>
                  <a:pt x="290" y="56"/>
                  <a:pt x="300" y="56"/>
                </a:cubicBezTo>
                <a:cubicBezTo>
                  <a:pt x="356" y="56"/>
                  <a:pt x="403" y="47"/>
                  <a:pt x="450" y="47"/>
                </a:cubicBezTo>
                <a:cubicBezTo>
                  <a:pt x="497" y="38"/>
                  <a:pt x="506" y="28"/>
                  <a:pt x="515" y="19"/>
                </a:cubicBezTo>
                <a:cubicBezTo>
                  <a:pt x="515" y="9"/>
                  <a:pt x="525" y="0"/>
                  <a:pt x="534" y="0"/>
                </a:cubicBezTo>
                <a:lnTo>
                  <a:pt x="534" y="0"/>
                </a:lnTo>
                <a:cubicBezTo>
                  <a:pt x="553" y="0"/>
                  <a:pt x="562" y="19"/>
                  <a:pt x="562" y="28"/>
                </a:cubicBezTo>
                <a:lnTo>
                  <a:pt x="562" y="28"/>
                </a:lnTo>
                <a:lnTo>
                  <a:pt x="562" y="28"/>
                </a:lnTo>
                <a:lnTo>
                  <a:pt x="562" y="28"/>
                </a:lnTo>
                <a:cubicBezTo>
                  <a:pt x="562" y="131"/>
                  <a:pt x="562" y="131"/>
                  <a:pt x="562" y="131"/>
                </a:cubicBezTo>
                <a:cubicBezTo>
                  <a:pt x="562" y="169"/>
                  <a:pt x="506" y="188"/>
                  <a:pt x="469" y="197"/>
                </a:cubicBezTo>
                <a:cubicBezTo>
                  <a:pt x="422" y="206"/>
                  <a:pt x="347" y="216"/>
                  <a:pt x="281" y="216"/>
                </a:cubicBezTo>
                <a:close/>
                <a:moveTo>
                  <a:pt x="47" y="131"/>
                </a:moveTo>
                <a:lnTo>
                  <a:pt x="47" y="131"/>
                </a:lnTo>
                <a:cubicBezTo>
                  <a:pt x="56" y="131"/>
                  <a:pt x="75" y="141"/>
                  <a:pt x="122" y="150"/>
                </a:cubicBezTo>
                <a:cubicBezTo>
                  <a:pt x="169" y="159"/>
                  <a:pt x="225" y="159"/>
                  <a:pt x="281" y="159"/>
                </a:cubicBezTo>
                <a:cubicBezTo>
                  <a:pt x="337" y="159"/>
                  <a:pt x="394" y="159"/>
                  <a:pt x="440" y="150"/>
                </a:cubicBezTo>
                <a:cubicBezTo>
                  <a:pt x="487" y="141"/>
                  <a:pt x="506" y="131"/>
                  <a:pt x="515" y="131"/>
                </a:cubicBezTo>
                <a:cubicBezTo>
                  <a:pt x="515" y="75"/>
                  <a:pt x="515" y="75"/>
                  <a:pt x="515" y="75"/>
                </a:cubicBezTo>
                <a:cubicBezTo>
                  <a:pt x="497" y="84"/>
                  <a:pt x="487" y="84"/>
                  <a:pt x="478" y="94"/>
                </a:cubicBezTo>
                <a:cubicBezTo>
                  <a:pt x="431" y="103"/>
                  <a:pt x="365" y="103"/>
                  <a:pt x="300" y="103"/>
                </a:cubicBezTo>
                <a:cubicBezTo>
                  <a:pt x="290" y="103"/>
                  <a:pt x="272" y="103"/>
                  <a:pt x="262" y="103"/>
                </a:cubicBezTo>
                <a:cubicBezTo>
                  <a:pt x="197" y="103"/>
                  <a:pt x="131" y="103"/>
                  <a:pt x="84" y="94"/>
                </a:cubicBezTo>
                <a:cubicBezTo>
                  <a:pt x="75" y="84"/>
                  <a:pt x="65" y="84"/>
                  <a:pt x="47" y="75"/>
                </a:cubicBezTo>
                <a:lnTo>
                  <a:pt x="47" y="131"/>
                </a:lnTo>
                <a:close/>
                <a:moveTo>
                  <a:pt x="515" y="131"/>
                </a:moveTo>
                <a:lnTo>
                  <a:pt x="515" y="131"/>
                </a:lnTo>
                <a:close/>
                <a:moveTo>
                  <a:pt x="47" y="28"/>
                </a:moveTo>
                <a:lnTo>
                  <a:pt x="47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9F101C-5C1E-0D48-96CB-DD1BAE47E602}"/>
              </a:ext>
            </a:extLst>
          </p:cNvPr>
          <p:cNvSpPr/>
          <p:nvPr/>
        </p:nvSpPr>
        <p:spPr>
          <a:xfrm>
            <a:off x="17601484" y="1963252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612236-EB3F-6D4D-A640-1424B2AE1972}"/>
              </a:ext>
            </a:extLst>
          </p:cNvPr>
          <p:cNvSpPr/>
          <p:nvPr/>
        </p:nvSpPr>
        <p:spPr>
          <a:xfrm>
            <a:off x="17101267" y="4162475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E16264-C3B0-A940-A21C-991F054B69A7}"/>
              </a:ext>
            </a:extLst>
          </p:cNvPr>
          <p:cNvSpPr/>
          <p:nvPr/>
        </p:nvSpPr>
        <p:spPr>
          <a:xfrm>
            <a:off x="16753795" y="6302171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935F746-1C5A-0A40-8E9D-E3F16CC46AA4}"/>
              </a:ext>
            </a:extLst>
          </p:cNvPr>
          <p:cNvSpPr/>
          <p:nvPr/>
        </p:nvSpPr>
        <p:spPr>
          <a:xfrm>
            <a:off x="16423595" y="8511971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54D379-3C01-2E49-89F6-5D6AD6310C6D}"/>
              </a:ext>
            </a:extLst>
          </p:cNvPr>
          <p:cNvSpPr/>
          <p:nvPr/>
        </p:nvSpPr>
        <p:spPr>
          <a:xfrm>
            <a:off x="15864795" y="10645571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grpSp>
        <p:nvGrpSpPr>
          <p:cNvPr id="55" name="Group 71">
            <a:extLst>
              <a:ext uri="{FF2B5EF4-FFF2-40B4-BE49-F238E27FC236}">
                <a16:creationId xmlns:a16="http://schemas.microsoft.com/office/drawing/2014/main" id="{ED077F7D-FA79-C745-8538-0A7CB7289D76}"/>
              </a:ext>
            </a:extLst>
          </p:cNvPr>
          <p:cNvGrpSpPr/>
          <p:nvPr/>
        </p:nvGrpSpPr>
        <p:grpSpPr>
          <a:xfrm>
            <a:off x="2823480" y="4285260"/>
            <a:ext cx="5982437" cy="4716592"/>
            <a:chOff x="2232442" y="3643574"/>
            <a:chExt cx="5982437" cy="4716592"/>
          </a:xfrm>
        </p:grpSpPr>
        <p:sp>
          <p:nvSpPr>
            <p:cNvPr id="56" name="CuadroTexto 598">
              <a:extLst>
                <a:ext uri="{FF2B5EF4-FFF2-40B4-BE49-F238E27FC236}">
                  <a16:creationId xmlns:a16="http://schemas.microsoft.com/office/drawing/2014/main" id="{5F57FFFB-2445-5545-87C2-3D2EC254B9F6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60" name="CuadroTexto 599">
              <a:extLst>
                <a:ext uri="{FF2B5EF4-FFF2-40B4-BE49-F238E27FC236}">
                  <a16:creationId xmlns:a16="http://schemas.microsoft.com/office/drawing/2014/main" id="{166B7E3C-E386-7746-B96C-66AF3C723972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1">
            <a:extLst>
              <a:ext uri="{FF2B5EF4-FFF2-40B4-BE49-F238E27FC236}">
                <a16:creationId xmlns:a16="http://schemas.microsoft.com/office/drawing/2014/main" id="{C9E88B74-BB8B-824F-8D49-63A0F5F0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4954" y="2437959"/>
            <a:ext cx="6061209" cy="2903630"/>
          </a:xfrm>
          <a:custGeom>
            <a:avLst/>
            <a:gdLst>
              <a:gd name="T0" fmla="*/ 4243 w 5580"/>
              <a:gd name="T1" fmla="*/ 2672 h 2673"/>
              <a:gd name="T2" fmla="*/ 4243 w 5580"/>
              <a:gd name="T3" fmla="*/ 2672 h 2673"/>
              <a:gd name="T4" fmla="*/ 0 w 5580"/>
              <a:gd name="T5" fmla="*/ 2672 h 2673"/>
              <a:gd name="T6" fmla="*/ 0 w 5580"/>
              <a:gd name="T7" fmla="*/ 0 h 2673"/>
              <a:gd name="T8" fmla="*/ 4243 w 5580"/>
              <a:gd name="T9" fmla="*/ 0 h 2673"/>
              <a:gd name="T10" fmla="*/ 5579 w 5580"/>
              <a:gd name="T11" fmla="*/ 1336 h 2673"/>
              <a:gd name="T12" fmla="*/ 5579 w 5580"/>
              <a:gd name="T13" fmla="*/ 1336 h 2673"/>
              <a:gd name="T14" fmla="*/ 4243 w 5580"/>
              <a:gd name="T15" fmla="*/ 2672 h 2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80" h="2673">
                <a:moveTo>
                  <a:pt x="4243" y="2672"/>
                </a:moveTo>
                <a:lnTo>
                  <a:pt x="4243" y="2672"/>
                </a:lnTo>
                <a:cubicBezTo>
                  <a:pt x="0" y="2672"/>
                  <a:pt x="0" y="2672"/>
                  <a:pt x="0" y="2672"/>
                </a:cubicBezTo>
                <a:cubicBezTo>
                  <a:pt x="0" y="0"/>
                  <a:pt x="0" y="0"/>
                  <a:pt x="0" y="0"/>
                </a:cubicBezTo>
                <a:cubicBezTo>
                  <a:pt x="4243" y="0"/>
                  <a:pt x="4243" y="0"/>
                  <a:pt x="4243" y="0"/>
                </a:cubicBezTo>
                <a:cubicBezTo>
                  <a:pt x="4979" y="0"/>
                  <a:pt x="5579" y="601"/>
                  <a:pt x="5579" y="1336"/>
                </a:cubicBezTo>
                <a:lnTo>
                  <a:pt x="5579" y="1336"/>
                </a:lnTo>
                <a:cubicBezTo>
                  <a:pt x="5579" y="2072"/>
                  <a:pt x="4979" y="2672"/>
                  <a:pt x="4243" y="26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">
            <a:extLst>
              <a:ext uri="{FF2B5EF4-FFF2-40B4-BE49-F238E27FC236}">
                <a16:creationId xmlns:a16="http://schemas.microsoft.com/office/drawing/2014/main" id="{7A5E68D6-22CC-1749-A81D-E6484ECD1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54546"/>
            <a:ext cx="6056416" cy="2903630"/>
          </a:xfrm>
          <a:custGeom>
            <a:avLst/>
            <a:gdLst>
              <a:gd name="T0" fmla="*/ 1336 w 5573"/>
              <a:gd name="T1" fmla="*/ 2671 h 2672"/>
              <a:gd name="T2" fmla="*/ 1336 w 5573"/>
              <a:gd name="T3" fmla="*/ 2671 h 2672"/>
              <a:gd name="T4" fmla="*/ 5572 w 5573"/>
              <a:gd name="T5" fmla="*/ 2671 h 2672"/>
              <a:gd name="T6" fmla="*/ 5572 w 5573"/>
              <a:gd name="T7" fmla="*/ 0 h 2672"/>
              <a:gd name="T8" fmla="*/ 1336 w 5573"/>
              <a:gd name="T9" fmla="*/ 0 h 2672"/>
              <a:gd name="T10" fmla="*/ 0 w 5573"/>
              <a:gd name="T11" fmla="*/ 1336 h 2672"/>
              <a:gd name="T12" fmla="*/ 0 w 5573"/>
              <a:gd name="T13" fmla="*/ 1336 h 2672"/>
              <a:gd name="T14" fmla="*/ 1336 w 5573"/>
              <a:gd name="T15" fmla="*/ 2671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73" h="2672">
                <a:moveTo>
                  <a:pt x="1336" y="2671"/>
                </a:moveTo>
                <a:lnTo>
                  <a:pt x="1336" y="2671"/>
                </a:lnTo>
                <a:cubicBezTo>
                  <a:pt x="5572" y="2671"/>
                  <a:pt x="5572" y="2671"/>
                  <a:pt x="5572" y="2671"/>
                </a:cubicBezTo>
                <a:cubicBezTo>
                  <a:pt x="5572" y="0"/>
                  <a:pt x="5572" y="0"/>
                  <a:pt x="5572" y="0"/>
                </a:cubicBezTo>
                <a:cubicBezTo>
                  <a:pt x="1336" y="0"/>
                  <a:pt x="1336" y="0"/>
                  <a:pt x="1336" y="0"/>
                </a:cubicBezTo>
                <a:cubicBezTo>
                  <a:pt x="592" y="0"/>
                  <a:pt x="0" y="601"/>
                  <a:pt x="0" y="1336"/>
                </a:cubicBezTo>
                <a:lnTo>
                  <a:pt x="0" y="1336"/>
                </a:lnTo>
                <a:cubicBezTo>
                  <a:pt x="0" y="2080"/>
                  <a:pt x="592" y="2671"/>
                  <a:pt x="1336" y="26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3">
            <a:extLst>
              <a:ext uri="{FF2B5EF4-FFF2-40B4-BE49-F238E27FC236}">
                <a16:creationId xmlns:a16="http://schemas.microsoft.com/office/drawing/2014/main" id="{BAC8B2D8-5187-8143-BC5B-8CBC19135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869" y="6807778"/>
            <a:ext cx="6061209" cy="2903630"/>
          </a:xfrm>
          <a:custGeom>
            <a:avLst/>
            <a:gdLst>
              <a:gd name="T0" fmla="*/ 4243 w 5580"/>
              <a:gd name="T1" fmla="*/ 2670 h 2671"/>
              <a:gd name="T2" fmla="*/ 4243 w 5580"/>
              <a:gd name="T3" fmla="*/ 2670 h 2671"/>
              <a:gd name="T4" fmla="*/ 0 w 5580"/>
              <a:gd name="T5" fmla="*/ 2670 h 2671"/>
              <a:gd name="T6" fmla="*/ 0 w 5580"/>
              <a:gd name="T7" fmla="*/ 0 h 2671"/>
              <a:gd name="T8" fmla="*/ 4243 w 5580"/>
              <a:gd name="T9" fmla="*/ 0 h 2671"/>
              <a:gd name="T10" fmla="*/ 5579 w 5580"/>
              <a:gd name="T11" fmla="*/ 1334 h 2671"/>
              <a:gd name="T12" fmla="*/ 5579 w 5580"/>
              <a:gd name="T13" fmla="*/ 1334 h 2671"/>
              <a:gd name="T14" fmla="*/ 4243 w 5580"/>
              <a:gd name="T15" fmla="*/ 2670 h 2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80" h="2671">
                <a:moveTo>
                  <a:pt x="4243" y="2670"/>
                </a:moveTo>
                <a:lnTo>
                  <a:pt x="4243" y="2670"/>
                </a:lnTo>
                <a:cubicBezTo>
                  <a:pt x="0" y="2670"/>
                  <a:pt x="0" y="2670"/>
                  <a:pt x="0" y="2670"/>
                </a:cubicBezTo>
                <a:cubicBezTo>
                  <a:pt x="0" y="0"/>
                  <a:pt x="0" y="0"/>
                  <a:pt x="0" y="0"/>
                </a:cubicBezTo>
                <a:cubicBezTo>
                  <a:pt x="4243" y="0"/>
                  <a:pt x="4243" y="0"/>
                  <a:pt x="4243" y="0"/>
                </a:cubicBezTo>
                <a:cubicBezTo>
                  <a:pt x="4979" y="0"/>
                  <a:pt x="5579" y="599"/>
                  <a:pt x="5579" y="1334"/>
                </a:cubicBezTo>
                <a:lnTo>
                  <a:pt x="5579" y="1334"/>
                </a:lnTo>
                <a:cubicBezTo>
                  <a:pt x="5579" y="2070"/>
                  <a:pt x="4979" y="2670"/>
                  <a:pt x="4243" y="26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4">
            <a:extLst>
              <a:ext uri="{FF2B5EF4-FFF2-40B4-BE49-F238E27FC236}">
                <a16:creationId xmlns:a16="http://schemas.microsoft.com/office/drawing/2014/main" id="{17375E5E-C7CB-0E47-B795-7305E8E0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709" y="8738741"/>
            <a:ext cx="6056416" cy="2903630"/>
          </a:xfrm>
          <a:custGeom>
            <a:avLst/>
            <a:gdLst>
              <a:gd name="T0" fmla="*/ 1336 w 5573"/>
              <a:gd name="T1" fmla="*/ 2672 h 2673"/>
              <a:gd name="T2" fmla="*/ 1336 w 5573"/>
              <a:gd name="T3" fmla="*/ 2672 h 2673"/>
              <a:gd name="T4" fmla="*/ 5572 w 5573"/>
              <a:gd name="T5" fmla="*/ 2672 h 2673"/>
              <a:gd name="T6" fmla="*/ 5572 w 5573"/>
              <a:gd name="T7" fmla="*/ 0 h 2673"/>
              <a:gd name="T8" fmla="*/ 1336 w 5573"/>
              <a:gd name="T9" fmla="*/ 0 h 2673"/>
              <a:gd name="T10" fmla="*/ 0 w 5573"/>
              <a:gd name="T11" fmla="*/ 1336 h 2673"/>
              <a:gd name="T12" fmla="*/ 0 w 5573"/>
              <a:gd name="T13" fmla="*/ 1336 h 2673"/>
              <a:gd name="T14" fmla="*/ 1336 w 5573"/>
              <a:gd name="T15" fmla="*/ 2672 h 2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73" h="2673">
                <a:moveTo>
                  <a:pt x="1336" y="2672"/>
                </a:moveTo>
                <a:lnTo>
                  <a:pt x="1336" y="2672"/>
                </a:lnTo>
                <a:cubicBezTo>
                  <a:pt x="5572" y="2672"/>
                  <a:pt x="5572" y="2672"/>
                  <a:pt x="5572" y="2672"/>
                </a:cubicBezTo>
                <a:cubicBezTo>
                  <a:pt x="5572" y="0"/>
                  <a:pt x="5572" y="0"/>
                  <a:pt x="5572" y="0"/>
                </a:cubicBezTo>
                <a:cubicBezTo>
                  <a:pt x="1336" y="0"/>
                  <a:pt x="1336" y="0"/>
                  <a:pt x="1336" y="0"/>
                </a:cubicBezTo>
                <a:cubicBezTo>
                  <a:pt x="600" y="0"/>
                  <a:pt x="0" y="592"/>
                  <a:pt x="0" y="1336"/>
                </a:cubicBezTo>
                <a:lnTo>
                  <a:pt x="0" y="1336"/>
                </a:lnTo>
                <a:cubicBezTo>
                  <a:pt x="0" y="2072"/>
                  <a:pt x="600" y="2672"/>
                  <a:pt x="1336" y="26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63">
            <a:extLst>
              <a:ext uri="{FF2B5EF4-FFF2-40B4-BE49-F238E27FC236}">
                <a16:creationId xmlns:a16="http://schemas.microsoft.com/office/drawing/2014/main" id="{D43122CD-38A1-C247-B88A-B9A10124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936" y="1460499"/>
            <a:ext cx="6918880" cy="2132205"/>
          </a:xfrm>
          <a:custGeom>
            <a:avLst/>
            <a:gdLst>
              <a:gd name="T0" fmla="*/ 17 w 6367"/>
              <a:gd name="T1" fmla="*/ 313 h 1962"/>
              <a:gd name="T2" fmla="*/ 17 w 6367"/>
              <a:gd name="T3" fmla="*/ 313 h 1962"/>
              <a:gd name="T4" fmla="*/ 550 w 6367"/>
              <a:gd name="T5" fmla="*/ 1928 h 1962"/>
              <a:gd name="T6" fmla="*/ 601 w 6367"/>
              <a:gd name="T7" fmla="*/ 1953 h 1962"/>
              <a:gd name="T8" fmla="*/ 3179 w 6367"/>
              <a:gd name="T9" fmla="*/ 1784 h 1962"/>
              <a:gd name="T10" fmla="*/ 5767 w 6367"/>
              <a:gd name="T11" fmla="*/ 1953 h 1962"/>
              <a:gd name="T12" fmla="*/ 5767 w 6367"/>
              <a:gd name="T13" fmla="*/ 1953 h 1962"/>
              <a:gd name="T14" fmla="*/ 5817 w 6367"/>
              <a:gd name="T15" fmla="*/ 1928 h 1962"/>
              <a:gd name="T16" fmla="*/ 6349 w 6367"/>
              <a:gd name="T17" fmla="*/ 313 h 1962"/>
              <a:gd name="T18" fmla="*/ 6315 w 6367"/>
              <a:gd name="T19" fmla="*/ 254 h 1962"/>
              <a:gd name="T20" fmla="*/ 3179 w 6367"/>
              <a:gd name="T21" fmla="*/ 0 h 1962"/>
              <a:gd name="T22" fmla="*/ 51 w 6367"/>
              <a:gd name="T23" fmla="*/ 254 h 1962"/>
              <a:gd name="T24" fmla="*/ 17 w 6367"/>
              <a:gd name="T25" fmla="*/ 313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67" h="1962">
                <a:moveTo>
                  <a:pt x="17" y="313"/>
                </a:moveTo>
                <a:lnTo>
                  <a:pt x="17" y="313"/>
                </a:lnTo>
                <a:cubicBezTo>
                  <a:pt x="550" y="1928"/>
                  <a:pt x="550" y="1928"/>
                  <a:pt x="550" y="1928"/>
                </a:cubicBezTo>
                <a:cubicBezTo>
                  <a:pt x="559" y="1945"/>
                  <a:pt x="584" y="1961"/>
                  <a:pt x="601" y="1953"/>
                </a:cubicBezTo>
                <a:cubicBezTo>
                  <a:pt x="1455" y="1843"/>
                  <a:pt x="2317" y="1784"/>
                  <a:pt x="3179" y="1784"/>
                </a:cubicBezTo>
                <a:cubicBezTo>
                  <a:pt x="4042" y="1784"/>
                  <a:pt x="4904" y="1843"/>
                  <a:pt x="5767" y="1953"/>
                </a:cubicBezTo>
                <a:lnTo>
                  <a:pt x="5767" y="1953"/>
                </a:lnTo>
                <a:cubicBezTo>
                  <a:pt x="5783" y="1961"/>
                  <a:pt x="5809" y="1945"/>
                  <a:pt x="5817" y="1928"/>
                </a:cubicBezTo>
                <a:cubicBezTo>
                  <a:pt x="6349" y="313"/>
                  <a:pt x="6349" y="313"/>
                  <a:pt x="6349" y="313"/>
                </a:cubicBezTo>
                <a:cubicBezTo>
                  <a:pt x="6366" y="288"/>
                  <a:pt x="6341" y="254"/>
                  <a:pt x="6315" y="254"/>
                </a:cubicBezTo>
                <a:cubicBezTo>
                  <a:pt x="5276" y="85"/>
                  <a:pt x="4228" y="0"/>
                  <a:pt x="3179" y="0"/>
                </a:cubicBezTo>
                <a:cubicBezTo>
                  <a:pt x="2140" y="0"/>
                  <a:pt x="1091" y="85"/>
                  <a:pt x="51" y="254"/>
                </a:cubicBezTo>
                <a:cubicBezTo>
                  <a:pt x="17" y="254"/>
                  <a:pt x="0" y="288"/>
                  <a:pt x="17" y="313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64">
            <a:extLst>
              <a:ext uri="{FF2B5EF4-FFF2-40B4-BE49-F238E27FC236}">
                <a16:creationId xmlns:a16="http://schemas.microsoft.com/office/drawing/2014/main" id="{8CEA330B-F18E-C145-97AF-89C5E037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7" y="3401045"/>
            <a:ext cx="5687472" cy="2271156"/>
          </a:xfrm>
          <a:custGeom>
            <a:avLst/>
            <a:gdLst>
              <a:gd name="T0" fmla="*/ 660 w 5234"/>
              <a:gd name="T1" fmla="*/ 2088 h 2089"/>
              <a:gd name="T2" fmla="*/ 660 w 5234"/>
              <a:gd name="T3" fmla="*/ 2088 h 2089"/>
              <a:gd name="T4" fmla="*/ 4574 w 5234"/>
              <a:gd name="T5" fmla="*/ 2088 h 2089"/>
              <a:gd name="T6" fmla="*/ 4599 w 5234"/>
              <a:gd name="T7" fmla="*/ 2071 h 2089"/>
              <a:gd name="T8" fmla="*/ 5225 w 5234"/>
              <a:gd name="T9" fmla="*/ 211 h 2089"/>
              <a:gd name="T10" fmla="*/ 5200 w 5234"/>
              <a:gd name="T11" fmla="*/ 169 h 2089"/>
              <a:gd name="T12" fmla="*/ 5200 w 5234"/>
              <a:gd name="T13" fmla="*/ 169 h 2089"/>
              <a:gd name="T14" fmla="*/ 2612 w 5234"/>
              <a:gd name="T15" fmla="*/ 0 h 2089"/>
              <a:gd name="T16" fmla="*/ 34 w 5234"/>
              <a:gd name="T17" fmla="*/ 169 h 2089"/>
              <a:gd name="T18" fmla="*/ 8 w 5234"/>
              <a:gd name="T19" fmla="*/ 211 h 2089"/>
              <a:gd name="T20" fmla="*/ 634 w 5234"/>
              <a:gd name="T21" fmla="*/ 2071 h 2089"/>
              <a:gd name="T22" fmla="*/ 660 w 5234"/>
              <a:gd name="T23" fmla="*/ 2088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34" h="2089">
                <a:moveTo>
                  <a:pt x="660" y="2088"/>
                </a:moveTo>
                <a:lnTo>
                  <a:pt x="660" y="2088"/>
                </a:lnTo>
                <a:cubicBezTo>
                  <a:pt x="1961" y="1953"/>
                  <a:pt x="3272" y="1953"/>
                  <a:pt x="4574" y="2088"/>
                </a:cubicBezTo>
                <a:cubicBezTo>
                  <a:pt x="4583" y="2088"/>
                  <a:pt x="4599" y="2080"/>
                  <a:pt x="4599" y="2071"/>
                </a:cubicBezTo>
                <a:cubicBezTo>
                  <a:pt x="5225" y="211"/>
                  <a:pt x="5225" y="211"/>
                  <a:pt x="5225" y="211"/>
                </a:cubicBezTo>
                <a:cubicBezTo>
                  <a:pt x="5233" y="195"/>
                  <a:pt x="5216" y="177"/>
                  <a:pt x="5200" y="169"/>
                </a:cubicBezTo>
                <a:lnTo>
                  <a:pt x="5200" y="169"/>
                </a:lnTo>
                <a:cubicBezTo>
                  <a:pt x="4337" y="59"/>
                  <a:pt x="3475" y="0"/>
                  <a:pt x="2612" y="0"/>
                </a:cubicBezTo>
                <a:cubicBezTo>
                  <a:pt x="1759" y="0"/>
                  <a:pt x="896" y="59"/>
                  <a:pt x="34" y="169"/>
                </a:cubicBezTo>
                <a:cubicBezTo>
                  <a:pt x="17" y="177"/>
                  <a:pt x="0" y="195"/>
                  <a:pt x="8" y="211"/>
                </a:cubicBezTo>
                <a:cubicBezTo>
                  <a:pt x="634" y="2071"/>
                  <a:pt x="634" y="2071"/>
                  <a:pt x="634" y="2071"/>
                </a:cubicBezTo>
                <a:cubicBezTo>
                  <a:pt x="634" y="2080"/>
                  <a:pt x="651" y="2088"/>
                  <a:pt x="660" y="2088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65">
            <a:extLst>
              <a:ext uri="{FF2B5EF4-FFF2-40B4-BE49-F238E27FC236}">
                <a16:creationId xmlns:a16="http://schemas.microsoft.com/office/drawing/2014/main" id="{13787387-BA91-784B-A015-452E09D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591" y="5523664"/>
            <a:ext cx="4293156" cy="2242407"/>
          </a:xfrm>
          <a:custGeom>
            <a:avLst/>
            <a:gdLst>
              <a:gd name="T0" fmla="*/ 8 w 3949"/>
              <a:gd name="T1" fmla="*/ 178 h 2063"/>
              <a:gd name="T2" fmla="*/ 8 w 3949"/>
              <a:gd name="T3" fmla="*/ 178 h 2063"/>
              <a:gd name="T4" fmla="*/ 634 w 3949"/>
              <a:gd name="T5" fmla="*/ 2045 h 2063"/>
              <a:gd name="T6" fmla="*/ 668 w 3949"/>
              <a:gd name="T7" fmla="*/ 2062 h 2063"/>
              <a:gd name="T8" fmla="*/ 684 w 3949"/>
              <a:gd name="T9" fmla="*/ 2062 h 2063"/>
              <a:gd name="T10" fmla="*/ 786 w 3949"/>
              <a:gd name="T11" fmla="*/ 2054 h 2063"/>
              <a:gd name="T12" fmla="*/ 980 w 3949"/>
              <a:gd name="T13" fmla="*/ 2045 h 2063"/>
              <a:gd name="T14" fmla="*/ 1183 w 3949"/>
              <a:gd name="T15" fmla="*/ 2028 h 2063"/>
              <a:gd name="T16" fmla="*/ 1479 w 3949"/>
              <a:gd name="T17" fmla="*/ 2020 h 2063"/>
              <a:gd name="T18" fmla="*/ 1775 w 3949"/>
              <a:gd name="T19" fmla="*/ 2011 h 2063"/>
              <a:gd name="T20" fmla="*/ 1969 w 3949"/>
              <a:gd name="T21" fmla="*/ 2011 h 2063"/>
              <a:gd name="T22" fmla="*/ 2071 w 3949"/>
              <a:gd name="T23" fmla="*/ 2011 h 2063"/>
              <a:gd name="T24" fmla="*/ 2274 w 3949"/>
              <a:gd name="T25" fmla="*/ 2011 h 2063"/>
              <a:gd name="T26" fmla="*/ 2367 w 3949"/>
              <a:gd name="T27" fmla="*/ 2011 h 2063"/>
              <a:gd name="T28" fmla="*/ 2570 w 3949"/>
              <a:gd name="T29" fmla="*/ 2020 h 2063"/>
              <a:gd name="T30" fmla="*/ 2866 w 3949"/>
              <a:gd name="T31" fmla="*/ 2037 h 2063"/>
              <a:gd name="T32" fmla="*/ 3069 w 3949"/>
              <a:gd name="T33" fmla="*/ 2045 h 2063"/>
              <a:gd name="T34" fmla="*/ 3280 w 3949"/>
              <a:gd name="T35" fmla="*/ 2062 h 2063"/>
              <a:gd name="T36" fmla="*/ 3314 w 3949"/>
              <a:gd name="T37" fmla="*/ 2045 h 2063"/>
              <a:gd name="T38" fmla="*/ 3940 w 3949"/>
              <a:gd name="T39" fmla="*/ 178 h 2063"/>
              <a:gd name="T40" fmla="*/ 3914 w 3949"/>
              <a:gd name="T41" fmla="*/ 135 h 2063"/>
              <a:gd name="T42" fmla="*/ 33 w 3949"/>
              <a:gd name="T43" fmla="*/ 135 h 2063"/>
              <a:gd name="T44" fmla="*/ 8 w 3949"/>
              <a:gd name="T45" fmla="*/ 178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49" h="2063">
                <a:moveTo>
                  <a:pt x="8" y="178"/>
                </a:moveTo>
                <a:lnTo>
                  <a:pt x="8" y="178"/>
                </a:lnTo>
                <a:cubicBezTo>
                  <a:pt x="634" y="2045"/>
                  <a:pt x="634" y="2045"/>
                  <a:pt x="634" y="2045"/>
                </a:cubicBezTo>
                <a:cubicBezTo>
                  <a:pt x="634" y="2054"/>
                  <a:pt x="650" y="2062"/>
                  <a:pt x="668" y="2062"/>
                </a:cubicBezTo>
                <a:cubicBezTo>
                  <a:pt x="668" y="2062"/>
                  <a:pt x="676" y="2062"/>
                  <a:pt x="684" y="2062"/>
                </a:cubicBezTo>
                <a:cubicBezTo>
                  <a:pt x="718" y="2062"/>
                  <a:pt x="752" y="2054"/>
                  <a:pt x="786" y="2054"/>
                </a:cubicBezTo>
                <a:cubicBezTo>
                  <a:pt x="845" y="2054"/>
                  <a:pt x="913" y="2045"/>
                  <a:pt x="980" y="2045"/>
                </a:cubicBezTo>
                <a:cubicBezTo>
                  <a:pt x="1048" y="2037"/>
                  <a:pt x="1116" y="2037"/>
                  <a:pt x="1183" y="2028"/>
                </a:cubicBezTo>
                <a:cubicBezTo>
                  <a:pt x="1276" y="2028"/>
                  <a:pt x="1378" y="2020"/>
                  <a:pt x="1479" y="2020"/>
                </a:cubicBezTo>
                <a:cubicBezTo>
                  <a:pt x="1581" y="2011"/>
                  <a:pt x="1674" y="2011"/>
                  <a:pt x="1775" y="2011"/>
                </a:cubicBezTo>
                <a:cubicBezTo>
                  <a:pt x="1843" y="2011"/>
                  <a:pt x="1910" y="2011"/>
                  <a:pt x="1969" y="2011"/>
                </a:cubicBezTo>
                <a:cubicBezTo>
                  <a:pt x="2003" y="2011"/>
                  <a:pt x="2037" y="2011"/>
                  <a:pt x="2071" y="2011"/>
                </a:cubicBezTo>
                <a:cubicBezTo>
                  <a:pt x="2138" y="2011"/>
                  <a:pt x="2206" y="2011"/>
                  <a:pt x="2274" y="2011"/>
                </a:cubicBezTo>
                <a:cubicBezTo>
                  <a:pt x="2308" y="2011"/>
                  <a:pt x="2341" y="2011"/>
                  <a:pt x="2367" y="2011"/>
                </a:cubicBezTo>
                <a:cubicBezTo>
                  <a:pt x="2434" y="2020"/>
                  <a:pt x="2502" y="2020"/>
                  <a:pt x="2570" y="2020"/>
                </a:cubicBezTo>
                <a:cubicBezTo>
                  <a:pt x="2671" y="2028"/>
                  <a:pt x="2764" y="2028"/>
                  <a:pt x="2866" y="2037"/>
                </a:cubicBezTo>
                <a:cubicBezTo>
                  <a:pt x="2933" y="2037"/>
                  <a:pt x="3001" y="2045"/>
                  <a:pt x="3069" y="2045"/>
                </a:cubicBezTo>
                <a:cubicBezTo>
                  <a:pt x="3136" y="2054"/>
                  <a:pt x="3212" y="2062"/>
                  <a:pt x="3280" y="2062"/>
                </a:cubicBezTo>
                <a:cubicBezTo>
                  <a:pt x="3297" y="2062"/>
                  <a:pt x="3314" y="2054"/>
                  <a:pt x="3314" y="2045"/>
                </a:cubicBezTo>
                <a:cubicBezTo>
                  <a:pt x="3940" y="178"/>
                  <a:pt x="3940" y="178"/>
                  <a:pt x="3940" y="178"/>
                </a:cubicBezTo>
                <a:cubicBezTo>
                  <a:pt x="3948" y="161"/>
                  <a:pt x="3931" y="135"/>
                  <a:pt x="3914" y="135"/>
                </a:cubicBezTo>
                <a:cubicBezTo>
                  <a:pt x="2621" y="0"/>
                  <a:pt x="1327" y="0"/>
                  <a:pt x="33" y="135"/>
                </a:cubicBezTo>
                <a:cubicBezTo>
                  <a:pt x="17" y="135"/>
                  <a:pt x="0" y="161"/>
                  <a:pt x="8" y="178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66">
            <a:extLst>
              <a:ext uri="{FF2B5EF4-FFF2-40B4-BE49-F238E27FC236}">
                <a16:creationId xmlns:a16="http://schemas.microsoft.com/office/drawing/2014/main" id="{CE936BAD-50C4-E146-99FA-0ADFC5B2C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353" y="7708574"/>
            <a:ext cx="2894047" cy="2170537"/>
          </a:xfrm>
          <a:custGeom>
            <a:avLst/>
            <a:gdLst>
              <a:gd name="T0" fmla="*/ 2427 w 2664"/>
              <a:gd name="T1" fmla="*/ 34 h 1996"/>
              <a:gd name="T2" fmla="*/ 2427 w 2664"/>
              <a:gd name="T3" fmla="*/ 34 h 1996"/>
              <a:gd name="T4" fmla="*/ 2224 w 2664"/>
              <a:gd name="T5" fmla="*/ 26 h 1996"/>
              <a:gd name="T6" fmla="*/ 1928 w 2664"/>
              <a:gd name="T7" fmla="*/ 9 h 1996"/>
              <a:gd name="T8" fmla="*/ 1725 w 2664"/>
              <a:gd name="T9" fmla="*/ 0 h 1996"/>
              <a:gd name="T10" fmla="*/ 1632 w 2664"/>
              <a:gd name="T11" fmla="*/ 0 h 1996"/>
              <a:gd name="T12" fmla="*/ 1429 w 2664"/>
              <a:gd name="T13" fmla="*/ 0 h 1996"/>
              <a:gd name="T14" fmla="*/ 1327 w 2664"/>
              <a:gd name="T15" fmla="*/ 0 h 1996"/>
              <a:gd name="T16" fmla="*/ 1133 w 2664"/>
              <a:gd name="T17" fmla="*/ 0 h 1996"/>
              <a:gd name="T18" fmla="*/ 837 w 2664"/>
              <a:gd name="T19" fmla="*/ 9 h 1996"/>
              <a:gd name="T20" fmla="*/ 541 w 2664"/>
              <a:gd name="T21" fmla="*/ 17 h 1996"/>
              <a:gd name="T22" fmla="*/ 338 w 2664"/>
              <a:gd name="T23" fmla="*/ 34 h 1996"/>
              <a:gd name="T24" fmla="*/ 144 w 2664"/>
              <a:gd name="T25" fmla="*/ 43 h 1996"/>
              <a:gd name="T26" fmla="*/ 42 w 2664"/>
              <a:gd name="T27" fmla="*/ 51 h 1996"/>
              <a:gd name="T28" fmla="*/ 34 w 2664"/>
              <a:gd name="T29" fmla="*/ 51 h 1996"/>
              <a:gd name="T30" fmla="*/ 8 w 2664"/>
              <a:gd name="T31" fmla="*/ 93 h 1996"/>
              <a:gd name="T32" fmla="*/ 643 w 2664"/>
              <a:gd name="T33" fmla="*/ 1970 h 1996"/>
              <a:gd name="T34" fmla="*/ 668 w 2664"/>
              <a:gd name="T35" fmla="*/ 1995 h 1996"/>
              <a:gd name="T36" fmla="*/ 1995 w 2664"/>
              <a:gd name="T37" fmla="*/ 1995 h 1996"/>
              <a:gd name="T38" fmla="*/ 2021 w 2664"/>
              <a:gd name="T39" fmla="*/ 1970 h 1996"/>
              <a:gd name="T40" fmla="*/ 2655 w 2664"/>
              <a:gd name="T41" fmla="*/ 93 h 1996"/>
              <a:gd name="T42" fmla="*/ 2630 w 2664"/>
              <a:gd name="T43" fmla="*/ 51 h 1996"/>
              <a:gd name="T44" fmla="*/ 2427 w 2664"/>
              <a:gd name="T45" fmla="*/ 34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64" h="1996">
                <a:moveTo>
                  <a:pt x="2427" y="34"/>
                </a:moveTo>
                <a:lnTo>
                  <a:pt x="2427" y="34"/>
                </a:lnTo>
                <a:cubicBezTo>
                  <a:pt x="2359" y="34"/>
                  <a:pt x="2291" y="26"/>
                  <a:pt x="2224" y="26"/>
                </a:cubicBezTo>
                <a:cubicBezTo>
                  <a:pt x="2122" y="17"/>
                  <a:pt x="2029" y="17"/>
                  <a:pt x="1928" y="9"/>
                </a:cubicBezTo>
                <a:cubicBezTo>
                  <a:pt x="1860" y="9"/>
                  <a:pt x="1792" y="9"/>
                  <a:pt x="1725" y="0"/>
                </a:cubicBezTo>
                <a:cubicBezTo>
                  <a:pt x="1699" y="0"/>
                  <a:pt x="1666" y="0"/>
                  <a:pt x="1632" y="0"/>
                </a:cubicBezTo>
                <a:cubicBezTo>
                  <a:pt x="1564" y="0"/>
                  <a:pt x="1496" y="0"/>
                  <a:pt x="1429" y="0"/>
                </a:cubicBezTo>
                <a:cubicBezTo>
                  <a:pt x="1395" y="0"/>
                  <a:pt x="1361" y="0"/>
                  <a:pt x="1327" y="0"/>
                </a:cubicBezTo>
                <a:cubicBezTo>
                  <a:pt x="1268" y="0"/>
                  <a:pt x="1201" y="0"/>
                  <a:pt x="1133" y="0"/>
                </a:cubicBezTo>
                <a:cubicBezTo>
                  <a:pt x="1032" y="0"/>
                  <a:pt x="939" y="0"/>
                  <a:pt x="837" y="9"/>
                </a:cubicBezTo>
                <a:cubicBezTo>
                  <a:pt x="736" y="9"/>
                  <a:pt x="634" y="17"/>
                  <a:pt x="541" y="17"/>
                </a:cubicBezTo>
                <a:cubicBezTo>
                  <a:pt x="474" y="26"/>
                  <a:pt x="406" y="26"/>
                  <a:pt x="338" y="34"/>
                </a:cubicBezTo>
                <a:cubicBezTo>
                  <a:pt x="271" y="34"/>
                  <a:pt x="203" y="43"/>
                  <a:pt x="144" y="43"/>
                </a:cubicBezTo>
                <a:cubicBezTo>
                  <a:pt x="110" y="43"/>
                  <a:pt x="76" y="51"/>
                  <a:pt x="42" y="51"/>
                </a:cubicBezTo>
                <a:cubicBezTo>
                  <a:pt x="42" y="51"/>
                  <a:pt x="42" y="51"/>
                  <a:pt x="34" y="51"/>
                </a:cubicBezTo>
                <a:cubicBezTo>
                  <a:pt x="17" y="51"/>
                  <a:pt x="0" y="76"/>
                  <a:pt x="8" y="93"/>
                </a:cubicBezTo>
                <a:cubicBezTo>
                  <a:pt x="643" y="1970"/>
                  <a:pt x="643" y="1970"/>
                  <a:pt x="643" y="1970"/>
                </a:cubicBezTo>
                <a:cubicBezTo>
                  <a:pt x="643" y="1987"/>
                  <a:pt x="660" y="1995"/>
                  <a:pt x="668" y="1995"/>
                </a:cubicBezTo>
                <a:cubicBezTo>
                  <a:pt x="1108" y="1979"/>
                  <a:pt x="1556" y="1979"/>
                  <a:pt x="1995" y="1995"/>
                </a:cubicBezTo>
                <a:cubicBezTo>
                  <a:pt x="2004" y="1995"/>
                  <a:pt x="2021" y="1987"/>
                  <a:pt x="2021" y="1970"/>
                </a:cubicBezTo>
                <a:cubicBezTo>
                  <a:pt x="2655" y="93"/>
                  <a:pt x="2655" y="93"/>
                  <a:pt x="2655" y="93"/>
                </a:cubicBezTo>
                <a:cubicBezTo>
                  <a:pt x="2663" y="76"/>
                  <a:pt x="2646" y="51"/>
                  <a:pt x="2630" y="51"/>
                </a:cubicBezTo>
                <a:cubicBezTo>
                  <a:pt x="2562" y="43"/>
                  <a:pt x="2494" y="43"/>
                  <a:pt x="2427" y="34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67">
            <a:extLst>
              <a:ext uri="{FF2B5EF4-FFF2-40B4-BE49-F238E27FC236}">
                <a16:creationId xmlns:a16="http://schemas.microsoft.com/office/drawing/2014/main" id="{44A79E15-AC54-5948-9120-56F978ED3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490" y="9859945"/>
            <a:ext cx="1480565" cy="2242407"/>
          </a:xfrm>
          <a:custGeom>
            <a:avLst/>
            <a:gdLst>
              <a:gd name="T0" fmla="*/ 1328 w 1362"/>
              <a:gd name="T1" fmla="*/ 16 h 2064"/>
              <a:gd name="T2" fmla="*/ 1328 w 1362"/>
              <a:gd name="T3" fmla="*/ 16 h 2064"/>
              <a:gd name="T4" fmla="*/ 34 w 1362"/>
              <a:gd name="T5" fmla="*/ 16 h 2064"/>
              <a:gd name="T6" fmla="*/ 9 w 1362"/>
              <a:gd name="T7" fmla="*/ 59 h 2064"/>
              <a:gd name="T8" fmla="*/ 651 w 1362"/>
              <a:gd name="T9" fmla="*/ 1978 h 2064"/>
              <a:gd name="T10" fmla="*/ 651 w 1362"/>
              <a:gd name="T11" fmla="*/ 1978 h 2064"/>
              <a:gd name="T12" fmla="*/ 676 w 1362"/>
              <a:gd name="T13" fmla="*/ 2063 h 2064"/>
              <a:gd name="T14" fmla="*/ 676 w 1362"/>
              <a:gd name="T15" fmla="*/ 2063 h 2064"/>
              <a:gd name="T16" fmla="*/ 676 w 1362"/>
              <a:gd name="T17" fmla="*/ 2063 h 2064"/>
              <a:gd name="T18" fmla="*/ 685 w 1362"/>
              <a:gd name="T19" fmla="*/ 2063 h 2064"/>
              <a:gd name="T20" fmla="*/ 710 w 1362"/>
              <a:gd name="T21" fmla="*/ 1978 h 2064"/>
              <a:gd name="T22" fmla="*/ 710 w 1362"/>
              <a:gd name="T23" fmla="*/ 1978 h 2064"/>
              <a:gd name="T24" fmla="*/ 1353 w 1362"/>
              <a:gd name="T25" fmla="*/ 59 h 2064"/>
              <a:gd name="T26" fmla="*/ 1328 w 1362"/>
              <a:gd name="T27" fmla="*/ 16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2" h="2064">
                <a:moveTo>
                  <a:pt x="1328" y="16"/>
                </a:moveTo>
                <a:lnTo>
                  <a:pt x="1328" y="16"/>
                </a:lnTo>
                <a:cubicBezTo>
                  <a:pt x="896" y="0"/>
                  <a:pt x="465" y="0"/>
                  <a:pt x="34" y="16"/>
                </a:cubicBezTo>
                <a:cubicBezTo>
                  <a:pt x="17" y="16"/>
                  <a:pt x="0" y="34"/>
                  <a:pt x="9" y="59"/>
                </a:cubicBezTo>
                <a:cubicBezTo>
                  <a:pt x="651" y="1978"/>
                  <a:pt x="651" y="1978"/>
                  <a:pt x="651" y="1978"/>
                </a:cubicBezTo>
                <a:lnTo>
                  <a:pt x="651" y="1978"/>
                </a:lnTo>
                <a:cubicBezTo>
                  <a:pt x="660" y="2012"/>
                  <a:pt x="668" y="2037"/>
                  <a:pt x="676" y="2063"/>
                </a:cubicBezTo>
                <a:lnTo>
                  <a:pt x="676" y="2063"/>
                </a:lnTo>
                <a:lnTo>
                  <a:pt x="676" y="2063"/>
                </a:lnTo>
                <a:cubicBezTo>
                  <a:pt x="685" y="2063"/>
                  <a:pt x="685" y="2063"/>
                  <a:pt x="685" y="2063"/>
                </a:cubicBezTo>
                <a:cubicBezTo>
                  <a:pt x="693" y="2037"/>
                  <a:pt x="702" y="2012"/>
                  <a:pt x="710" y="1978"/>
                </a:cubicBezTo>
                <a:lnTo>
                  <a:pt x="710" y="1978"/>
                </a:lnTo>
                <a:cubicBezTo>
                  <a:pt x="1353" y="59"/>
                  <a:pt x="1353" y="59"/>
                  <a:pt x="1353" y="59"/>
                </a:cubicBezTo>
                <a:cubicBezTo>
                  <a:pt x="1361" y="34"/>
                  <a:pt x="1344" y="16"/>
                  <a:pt x="1328" y="16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329">
            <a:extLst>
              <a:ext uri="{FF2B5EF4-FFF2-40B4-BE49-F238E27FC236}">
                <a16:creationId xmlns:a16="http://schemas.microsoft.com/office/drawing/2014/main" id="{CFB0C6F3-8FDF-B549-B60E-41256DF05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149" y="6113016"/>
            <a:ext cx="1092455" cy="1102038"/>
          </a:xfrm>
          <a:custGeom>
            <a:avLst/>
            <a:gdLst>
              <a:gd name="T0" fmla="*/ 498 w 1007"/>
              <a:gd name="T1" fmla="*/ 1014 h 1015"/>
              <a:gd name="T2" fmla="*/ 498 w 1007"/>
              <a:gd name="T3" fmla="*/ 1014 h 1015"/>
              <a:gd name="T4" fmla="*/ 143 w 1007"/>
              <a:gd name="T5" fmla="*/ 861 h 1015"/>
              <a:gd name="T6" fmla="*/ 0 w 1007"/>
              <a:gd name="T7" fmla="*/ 507 h 1015"/>
              <a:gd name="T8" fmla="*/ 143 w 1007"/>
              <a:gd name="T9" fmla="*/ 152 h 1015"/>
              <a:gd name="T10" fmla="*/ 498 w 1007"/>
              <a:gd name="T11" fmla="*/ 0 h 1015"/>
              <a:gd name="T12" fmla="*/ 862 w 1007"/>
              <a:gd name="T13" fmla="*/ 152 h 1015"/>
              <a:gd name="T14" fmla="*/ 1006 w 1007"/>
              <a:gd name="T15" fmla="*/ 507 h 1015"/>
              <a:gd name="T16" fmla="*/ 862 w 1007"/>
              <a:gd name="T17" fmla="*/ 861 h 1015"/>
              <a:gd name="T18" fmla="*/ 498 w 1007"/>
              <a:gd name="T19" fmla="*/ 1014 h 1015"/>
              <a:gd name="T20" fmla="*/ 498 w 1007"/>
              <a:gd name="T21" fmla="*/ 59 h 1015"/>
              <a:gd name="T22" fmla="*/ 498 w 1007"/>
              <a:gd name="T23" fmla="*/ 59 h 1015"/>
              <a:gd name="T24" fmla="*/ 59 w 1007"/>
              <a:gd name="T25" fmla="*/ 507 h 1015"/>
              <a:gd name="T26" fmla="*/ 498 w 1007"/>
              <a:gd name="T27" fmla="*/ 946 h 1015"/>
              <a:gd name="T28" fmla="*/ 947 w 1007"/>
              <a:gd name="T29" fmla="*/ 507 h 1015"/>
              <a:gd name="T30" fmla="*/ 498 w 1007"/>
              <a:gd name="T31" fmla="*/ 59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7" h="1015">
                <a:moveTo>
                  <a:pt x="498" y="1014"/>
                </a:moveTo>
                <a:lnTo>
                  <a:pt x="498" y="1014"/>
                </a:lnTo>
                <a:cubicBezTo>
                  <a:pt x="372" y="1014"/>
                  <a:pt x="237" y="963"/>
                  <a:pt x="143" y="861"/>
                </a:cubicBezTo>
                <a:cubicBezTo>
                  <a:pt x="50" y="769"/>
                  <a:pt x="0" y="643"/>
                  <a:pt x="0" y="507"/>
                </a:cubicBezTo>
                <a:cubicBezTo>
                  <a:pt x="0" y="372"/>
                  <a:pt x="50" y="245"/>
                  <a:pt x="143" y="152"/>
                </a:cubicBezTo>
                <a:cubicBezTo>
                  <a:pt x="237" y="51"/>
                  <a:pt x="372" y="0"/>
                  <a:pt x="498" y="0"/>
                </a:cubicBezTo>
                <a:cubicBezTo>
                  <a:pt x="634" y="0"/>
                  <a:pt x="761" y="51"/>
                  <a:pt x="862" y="152"/>
                </a:cubicBezTo>
                <a:cubicBezTo>
                  <a:pt x="955" y="245"/>
                  <a:pt x="1006" y="372"/>
                  <a:pt x="1006" y="507"/>
                </a:cubicBezTo>
                <a:cubicBezTo>
                  <a:pt x="1006" y="643"/>
                  <a:pt x="955" y="769"/>
                  <a:pt x="862" y="861"/>
                </a:cubicBezTo>
                <a:cubicBezTo>
                  <a:pt x="761" y="963"/>
                  <a:pt x="634" y="1014"/>
                  <a:pt x="498" y="1014"/>
                </a:cubicBezTo>
                <a:close/>
                <a:moveTo>
                  <a:pt x="498" y="59"/>
                </a:moveTo>
                <a:lnTo>
                  <a:pt x="498" y="59"/>
                </a:lnTo>
                <a:cubicBezTo>
                  <a:pt x="262" y="59"/>
                  <a:pt x="59" y="262"/>
                  <a:pt x="59" y="507"/>
                </a:cubicBezTo>
                <a:cubicBezTo>
                  <a:pt x="59" y="752"/>
                  <a:pt x="262" y="946"/>
                  <a:pt x="498" y="946"/>
                </a:cubicBezTo>
                <a:cubicBezTo>
                  <a:pt x="744" y="946"/>
                  <a:pt x="947" y="752"/>
                  <a:pt x="947" y="507"/>
                </a:cubicBezTo>
                <a:cubicBezTo>
                  <a:pt x="947" y="262"/>
                  <a:pt x="744" y="59"/>
                  <a:pt x="498" y="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330">
            <a:extLst>
              <a:ext uri="{FF2B5EF4-FFF2-40B4-BE49-F238E27FC236}">
                <a16:creationId xmlns:a16="http://schemas.microsoft.com/office/drawing/2014/main" id="{2FDABC99-6785-0048-9365-7273C239C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269" y="6237595"/>
            <a:ext cx="781008" cy="186866"/>
          </a:xfrm>
          <a:custGeom>
            <a:avLst/>
            <a:gdLst>
              <a:gd name="T0" fmla="*/ 364 w 720"/>
              <a:gd name="T1" fmla="*/ 170 h 171"/>
              <a:gd name="T2" fmla="*/ 364 w 720"/>
              <a:gd name="T3" fmla="*/ 170 h 171"/>
              <a:gd name="T4" fmla="*/ 355 w 720"/>
              <a:gd name="T5" fmla="*/ 170 h 171"/>
              <a:gd name="T6" fmla="*/ 17 w 720"/>
              <a:gd name="T7" fmla="*/ 60 h 171"/>
              <a:gd name="T8" fmla="*/ 17 w 720"/>
              <a:gd name="T9" fmla="*/ 17 h 171"/>
              <a:gd name="T10" fmla="*/ 60 w 720"/>
              <a:gd name="T11" fmla="*/ 9 h 171"/>
              <a:gd name="T12" fmla="*/ 355 w 720"/>
              <a:gd name="T13" fmla="*/ 111 h 171"/>
              <a:gd name="T14" fmla="*/ 668 w 720"/>
              <a:gd name="T15" fmla="*/ 17 h 171"/>
              <a:gd name="T16" fmla="*/ 711 w 720"/>
              <a:gd name="T17" fmla="*/ 26 h 171"/>
              <a:gd name="T18" fmla="*/ 702 w 720"/>
              <a:gd name="T19" fmla="*/ 68 h 171"/>
              <a:gd name="T20" fmla="*/ 364 w 720"/>
              <a:gd name="T21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0" h="171">
                <a:moveTo>
                  <a:pt x="364" y="170"/>
                </a:moveTo>
                <a:lnTo>
                  <a:pt x="364" y="170"/>
                </a:lnTo>
                <a:lnTo>
                  <a:pt x="355" y="170"/>
                </a:lnTo>
                <a:cubicBezTo>
                  <a:pt x="237" y="170"/>
                  <a:pt x="119" y="136"/>
                  <a:pt x="17" y="60"/>
                </a:cubicBezTo>
                <a:cubicBezTo>
                  <a:pt x="9" y="51"/>
                  <a:pt x="0" y="34"/>
                  <a:pt x="17" y="17"/>
                </a:cubicBezTo>
                <a:cubicBezTo>
                  <a:pt x="26" y="9"/>
                  <a:pt x="43" y="0"/>
                  <a:pt x="60" y="9"/>
                </a:cubicBezTo>
                <a:cubicBezTo>
                  <a:pt x="144" y="77"/>
                  <a:pt x="246" y="111"/>
                  <a:pt x="355" y="111"/>
                </a:cubicBezTo>
                <a:cubicBezTo>
                  <a:pt x="466" y="111"/>
                  <a:pt x="575" y="85"/>
                  <a:pt x="668" y="17"/>
                </a:cubicBezTo>
                <a:cubicBezTo>
                  <a:pt x="677" y="9"/>
                  <a:pt x="694" y="17"/>
                  <a:pt x="711" y="26"/>
                </a:cubicBezTo>
                <a:cubicBezTo>
                  <a:pt x="719" y="43"/>
                  <a:pt x="711" y="60"/>
                  <a:pt x="702" y="68"/>
                </a:cubicBezTo>
                <a:cubicBezTo>
                  <a:pt x="601" y="136"/>
                  <a:pt x="482" y="170"/>
                  <a:pt x="364" y="1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331">
            <a:extLst>
              <a:ext uri="{FF2B5EF4-FFF2-40B4-BE49-F238E27FC236}">
                <a16:creationId xmlns:a16="http://schemas.microsoft.com/office/drawing/2014/main" id="{7265F93A-CDB1-3D49-8750-F1D7588A8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269" y="6889234"/>
            <a:ext cx="781008" cy="186866"/>
          </a:xfrm>
          <a:custGeom>
            <a:avLst/>
            <a:gdLst>
              <a:gd name="T0" fmla="*/ 685 w 720"/>
              <a:gd name="T1" fmla="*/ 169 h 170"/>
              <a:gd name="T2" fmla="*/ 685 w 720"/>
              <a:gd name="T3" fmla="*/ 169 h 170"/>
              <a:gd name="T4" fmla="*/ 660 w 720"/>
              <a:gd name="T5" fmla="*/ 160 h 170"/>
              <a:gd name="T6" fmla="*/ 364 w 720"/>
              <a:gd name="T7" fmla="*/ 67 h 170"/>
              <a:gd name="T8" fmla="*/ 60 w 720"/>
              <a:gd name="T9" fmla="*/ 160 h 170"/>
              <a:gd name="T10" fmla="*/ 9 w 720"/>
              <a:gd name="T11" fmla="*/ 152 h 170"/>
              <a:gd name="T12" fmla="*/ 17 w 720"/>
              <a:gd name="T13" fmla="*/ 101 h 170"/>
              <a:gd name="T14" fmla="*/ 364 w 720"/>
              <a:gd name="T15" fmla="*/ 8 h 170"/>
              <a:gd name="T16" fmla="*/ 702 w 720"/>
              <a:gd name="T17" fmla="*/ 110 h 170"/>
              <a:gd name="T18" fmla="*/ 711 w 720"/>
              <a:gd name="T19" fmla="*/ 160 h 170"/>
              <a:gd name="T20" fmla="*/ 685 w 720"/>
              <a:gd name="T21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0" h="170">
                <a:moveTo>
                  <a:pt x="685" y="169"/>
                </a:moveTo>
                <a:lnTo>
                  <a:pt x="685" y="169"/>
                </a:lnTo>
                <a:cubicBezTo>
                  <a:pt x="677" y="169"/>
                  <a:pt x="668" y="169"/>
                  <a:pt x="660" y="160"/>
                </a:cubicBezTo>
                <a:cubicBezTo>
                  <a:pt x="575" y="101"/>
                  <a:pt x="474" y="67"/>
                  <a:pt x="364" y="67"/>
                </a:cubicBezTo>
                <a:cubicBezTo>
                  <a:pt x="254" y="67"/>
                  <a:pt x="144" y="93"/>
                  <a:pt x="60" y="160"/>
                </a:cubicBezTo>
                <a:cubicBezTo>
                  <a:pt x="43" y="169"/>
                  <a:pt x="26" y="160"/>
                  <a:pt x="9" y="152"/>
                </a:cubicBezTo>
                <a:cubicBezTo>
                  <a:pt x="0" y="135"/>
                  <a:pt x="9" y="118"/>
                  <a:pt x="17" y="101"/>
                </a:cubicBezTo>
                <a:cubicBezTo>
                  <a:pt x="119" y="34"/>
                  <a:pt x="237" y="0"/>
                  <a:pt x="364" y="8"/>
                </a:cubicBezTo>
                <a:cubicBezTo>
                  <a:pt x="482" y="8"/>
                  <a:pt x="601" y="42"/>
                  <a:pt x="702" y="110"/>
                </a:cubicBezTo>
                <a:cubicBezTo>
                  <a:pt x="711" y="127"/>
                  <a:pt x="719" y="143"/>
                  <a:pt x="711" y="160"/>
                </a:cubicBezTo>
                <a:cubicBezTo>
                  <a:pt x="702" y="169"/>
                  <a:pt x="694" y="169"/>
                  <a:pt x="685" y="1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332">
            <a:extLst>
              <a:ext uri="{FF2B5EF4-FFF2-40B4-BE49-F238E27FC236}">
                <a16:creationId xmlns:a16="http://schemas.microsoft.com/office/drawing/2014/main" id="{A801EDA4-2A76-034A-A2E4-5D1ABB7FF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149" y="6625702"/>
            <a:ext cx="1092455" cy="71874"/>
          </a:xfrm>
          <a:custGeom>
            <a:avLst/>
            <a:gdLst>
              <a:gd name="T0" fmla="*/ 980 w 1007"/>
              <a:gd name="T1" fmla="*/ 67 h 68"/>
              <a:gd name="T2" fmla="*/ 980 w 1007"/>
              <a:gd name="T3" fmla="*/ 67 h 68"/>
              <a:gd name="T4" fmla="*/ 25 w 1007"/>
              <a:gd name="T5" fmla="*/ 67 h 68"/>
              <a:gd name="T6" fmla="*/ 0 w 1007"/>
              <a:gd name="T7" fmla="*/ 33 h 68"/>
              <a:gd name="T8" fmla="*/ 25 w 1007"/>
              <a:gd name="T9" fmla="*/ 0 h 68"/>
              <a:gd name="T10" fmla="*/ 980 w 1007"/>
              <a:gd name="T11" fmla="*/ 0 h 68"/>
              <a:gd name="T12" fmla="*/ 1006 w 1007"/>
              <a:gd name="T13" fmla="*/ 33 h 68"/>
              <a:gd name="T14" fmla="*/ 980 w 1007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7" h="68">
                <a:moveTo>
                  <a:pt x="980" y="67"/>
                </a:moveTo>
                <a:lnTo>
                  <a:pt x="980" y="67"/>
                </a:lnTo>
                <a:cubicBezTo>
                  <a:pt x="25" y="67"/>
                  <a:pt x="25" y="67"/>
                  <a:pt x="25" y="67"/>
                </a:cubicBezTo>
                <a:cubicBezTo>
                  <a:pt x="8" y="67"/>
                  <a:pt x="0" y="50"/>
                  <a:pt x="0" y="33"/>
                </a:cubicBezTo>
                <a:cubicBezTo>
                  <a:pt x="0" y="16"/>
                  <a:pt x="8" y="0"/>
                  <a:pt x="25" y="0"/>
                </a:cubicBezTo>
                <a:cubicBezTo>
                  <a:pt x="980" y="0"/>
                  <a:pt x="980" y="0"/>
                  <a:pt x="980" y="0"/>
                </a:cubicBezTo>
                <a:cubicBezTo>
                  <a:pt x="997" y="0"/>
                  <a:pt x="1006" y="16"/>
                  <a:pt x="1006" y="33"/>
                </a:cubicBezTo>
                <a:cubicBezTo>
                  <a:pt x="1006" y="50"/>
                  <a:pt x="997" y="67"/>
                  <a:pt x="980" y="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333">
            <a:extLst>
              <a:ext uri="{FF2B5EF4-FFF2-40B4-BE49-F238E27FC236}">
                <a16:creationId xmlns:a16="http://schemas.microsoft.com/office/drawing/2014/main" id="{BD125050-FCD6-AD4B-A0B9-5BE274EB2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973" y="6113016"/>
            <a:ext cx="378528" cy="1102038"/>
          </a:xfrm>
          <a:custGeom>
            <a:avLst/>
            <a:gdLst>
              <a:gd name="T0" fmla="*/ 288 w 348"/>
              <a:gd name="T1" fmla="*/ 1014 h 1015"/>
              <a:gd name="T2" fmla="*/ 288 w 348"/>
              <a:gd name="T3" fmla="*/ 1014 h 1015"/>
              <a:gd name="T4" fmla="*/ 271 w 348"/>
              <a:gd name="T5" fmla="*/ 1005 h 1015"/>
              <a:gd name="T6" fmla="*/ 9 w 348"/>
              <a:gd name="T7" fmla="*/ 499 h 1015"/>
              <a:gd name="T8" fmla="*/ 288 w 348"/>
              <a:gd name="T9" fmla="*/ 9 h 1015"/>
              <a:gd name="T10" fmla="*/ 330 w 348"/>
              <a:gd name="T11" fmla="*/ 9 h 1015"/>
              <a:gd name="T12" fmla="*/ 330 w 348"/>
              <a:gd name="T13" fmla="*/ 59 h 1015"/>
              <a:gd name="T14" fmla="*/ 68 w 348"/>
              <a:gd name="T15" fmla="*/ 507 h 1015"/>
              <a:gd name="T16" fmla="*/ 304 w 348"/>
              <a:gd name="T17" fmla="*/ 954 h 1015"/>
              <a:gd name="T18" fmla="*/ 313 w 348"/>
              <a:gd name="T19" fmla="*/ 997 h 1015"/>
              <a:gd name="T20" fmla="*/ 288 w 348"/>
              <a:gd name="T21" fmla="*/ 1014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8" h="1015">
                <a:moveTo>
                  <a:pt x="288" y="1014"/>
                </a:moveTo>
                <a:lnTo>
                  <a:pt x="288" y="1014"/>
                </a:lnTo>
                <a:cubicBezTo>
                  <a:pt x="279" y="1014"/>
                  <a:pt x="271" y="1005"/>
                  <a:pt x="271" y="1005"/>
                </a:cubicBezTo>
                <a:cubicBezTo>
                  <a:pt x="93" y="853"/>
                  <a:pt x="0" y="684"/>
                  <a:pt x="9" y="499"/>
                </a:cubicBezTo>
                <a:cubicBezTo>
                  <a:pt x="17" y="321"/>
                  <a:pt x="110" y="152"/>
                  <a:pt x="288" y="9"/>
                </a:cubicBezTo>
                <a:cubicBezTo>
                  <a:pt x="304" y="0"/>
                  <a:pt x="321" y="0"/>
                  <a:pt x="330" y="9"/>
                </a:cubicBezTo>
                <a:cubicBezTo>
                  <a:pt x="347" y="26"/>
                  <a:pt x="338" y="42"/>
                  <a:pt x="330" y="59"/>
                </a:cubicBezTo>
                <a:cubicBezTo>
                  <a:pt x="161" y="186"/>
                  <a:pt x="76" y="347"/>
                  <a:pt x="68" y="507"/>
                </a:cubicBezTo>
                <a:cubicBezTo>
                  <a:pt x="68" y="668"/>
                  <a:pt x="152" y="819"/>
                  <a:pt x="304" y="954"/>
                </a:cubicBezTo>
                <a:cubicBezTo>
                  <a:pt x="321" y="972"/>
                  <a:pt x="321" y="988"/>
                  <a:pt x="313" y="997"/>
                </a:cubicBezTo>
                <a:cubicBezTo>
                  <a:pt x="304" y="1005"/>
                  <a:pt x="296" y="1014"/>
                  <a:pt x="288" y="10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334">
            <a:extLst>
              <a:ext uri="{FF2B5EF4-FFF2-40B4-BE49-F238E27FC236}">
                <a16:creationId xmlns:a16="http://schemas.microsoft.com/office/drawing/2014/main" id="{AAF14CFA-D91F-B04E-BD11-12A2C829D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44" y="6113016"/>
            <a:ext cx="378528" cy="1102038"/>
          </a:xfrm>
          <a:custGeom>
            <a:avLst/>
            <a:gdLst>
              <a:gd name="T0" fmla="*/ 42 w 347"/>
              <a:gd name="T1" fmla="*/ 1014 h 1015"/>
              <a:gd name="T2" fmla="*/ 42 w 347"/>
              <a:gd name="T3" fmla="*/ 1014 h 1015"/>
              <a:gd name="T4" fmla="*/ 17 w 347"/>
              <a:gd name="T5" fmla="*/ 997 h 1015"/>
              <a:gd name="T6" fmla="*/ 17 w 347"/>
              <a:gd name="T7" fmla="*/ 954 h 1015"/>
              <a:gd name="T8" fmla="*/ 279 w 347"/>
              <a:gd name="T9" fmla="*/ 507 h 1015"/>
              <a:gd name="T10" fmla="*/ 42 w 347"/>
              <a:gd name="T11" fmla="*/ 59 h 1015"/>
              <a:gd name="T12" fmla="*/ 33 w 347"/>
              <a:gd name="T13" fmla="*/ 9 h 1015"/>
              <a:gd name="T14" fmla="*/ 76 w 347"/>
              <a:gd name="T15" fmla="*/ 9 h 1015"/>
              <a:gd name="T16" fmla="*/ 338 w 347"/>
              <a:gd name="T17" fmla="*/ 516 h 1015"/>
              <a:gd name="T18" fmla="*/ 59 w 347"/>
              <a:gd name="T19" fmla="*/ 1005 h 1015"/>
              <a:gd name="T20" fmla="*/ 42 w 347"/>
              <a:gd name="T21" fmla="*/ 1014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1015">
                <a:moveTo>
                  <a:pt x="42" y="1014"/>
                </a:moveTo>
                <a:lnTo>
                  <a:pt x="42" y="1014"/>
                </a:lnTo>
                <a:cubicBezTo>
                  <a:pt x="25" y="1014"/>
                  <a:pt x="17" y="1005"/>
                  <a:pt x="17" y="997"/>
                </a:cubicBezTo>
                <a:cubicBezTo>
                  <a:pt x="0" y="988"/>
                  <a:pt x="8" y="972"/>
                  <a:pt x="17" y="954"/>
                </a:cubicBezTo>
                <a:cubicBezTo>
                  <a:pt x="186" y="828"/>
                  <a:pt x="270" y="668"/>
                  <a:pt x="279" y="507"/>
                </a:cubicBezTo>
                <a:cubicBezTo>
                  <a:pt x="279" y="347"/>
                  <a:pt x="194" y="195"/>
                  <a:pt x="42" y="59"/>
                </a:cubicBezTo>
                <a:cubicBezTo>
                  <a:pt x="25" y="42"/>
                  <a:pt x="25" y="26"/>
                  <a:pt x="33" y="9"/>
                </a:cubicBezTo>
                <a:cubicBezTo>
                  <a:pt x="42" y="0"/>
                  <a:pt x="67" y="0"/>
                  <a:pt x="76" y="9"/>
                </a:cubicBezTo>
                <a:cubicBezTo>
                  <a:pt x="253" y="161"/>
                  <a:pt x="346" y="330"/>
                  <a:pt x="338" y="516"/>
                </a:cubicBezTo>
                <a:cubicBezTo>
                  <a:pt x="329" y="692"/>
                  <a:pt x="236" y="861"/>
                  <a:pt x="59" y="1005"/>
                </a:cubicBezTo>
                <a:cubicBezTo>
                  <a:pt x="50" y="1014"/>
                  <a:pt x="42" y="1014"/>
                  <a:pt x="42" y="10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335">
            <a:extLst>
              <a:ext uri="{FF2B5EF4-FFF2-40B4-BE49-F238E27FC236}">
                <a16:creationId xmlns:a16="http://schemas.microsoft.com/office/drawing/2014/main" id="{2C2DE3D4-EBFC-B64C-8BBB-3C7FFDB69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2344" y="8580621"/>
            <a:ext cx="239573" cy="728303"/>
          </a:xfrm>
          <a:custGeom>
            <a:avLst/>
            <a:gdLst>
              <a:gd name="T0" fmla="*/ 109 w 220"/>
              <a:gd name="T1" fmla="*/ 668 h 669"/>
              <a:gd name="T2" fmla="*/ 109 w 220"/>
              <a:gd name="T3" fmla="*/ 668 h 669"/>
              <a:gd name="T4" fmla="*/ 16 w 220"/>
              <a:gd name="T5" fmla="*/ 618 h 669"/>
              <a:gd name="T6" fmla="*/ 0 w 220"/>
              <a:gd name="T7" fmla="*/ 559 h 669"/>
              <a:gd name="T8" fmla="*/ 59 w 220"/>
              <a:gd name="T9" fmla="*/ 559 h 669"/>
              <a:gd name="T10" fmla="*/ 59 w 220"/>
              <a:gd name="T11" fmla="*/ 559 h 669"/>
              <a:gd name="T12" fmla="*/ 67 w 220"/>
              <a:gd name="T13" fmla="*/ 592 h 669"/>
              <a:gd name="T14" fmla="*/ 109 w 220"/>
              <a:gd name="T15" fmla="*/ 609 h 669"/>
              <a:gd name="T16" fmla="*/ 152 w 220"/>
              <a:gd name="T17" fmla="*/ 592 h 669"/>
              <a:gd name="T18" fmla="*/ 160 w 220"/>
              <a:gd name="T19" fmla="*/ 559 h 669"/>
              <a:gd name="T20" fmla="*/ 160 w 220"/>
              <a:gd name="T21" fmla="*/ 26 h 669"/>
              <a:gd name="T22" fmla="*/ 185 w 220"/>
              <a:gd name="T23" fmla="*/ 0 h 669"/>
              <a:gd name="T24" fmla="*/ 185 w 220"/>
              <a:gd name="T25" fmla="*/ 0 h 669"/>
              <a:gd name="T26" fmla="*/ 219 w 220"/>
              <a:gd name="T27" fmla="*/ 26 h 669"/>
              <a:gd name="T28" fmla="*/ 219 w 220"/>
              <a:gd name="T29" fmla="*/ 559 h 669"/>
              <a:gd name="T30" fmla="*/ 202 w 220"/>
              <a:gd name="T31" fmla="*/ 618 h 669"/>
              <a:gd name="T32" fmla="*/ 109 w 220"/>
              <a:gd name="T33" fmla="*/ 668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0" h="669">
                <a:moveTo>
                  <a:pt x="109" y="668"/>
                </a:moveTo>
                <a:lnTo>
                  <a:pt x="109" y="668"/>
                </a:lnTo>
                <a:cubicBezTo>
                  <a:pt x="67" y="668"/>
                  <a:pt x="33" y="651"/>
                  <a:pt x="16" y="618"/>
                </a:cubicBezTo>
                <a:cubicBezTo>
                  <a:pt x="0" y="592"/>
                  <a:pt x="0" y="567"/>
                  <a:pt x="0" y="559"/>
                </a:cubicBezTo>
                <a:cubicBezTo>
                  <a:pt x="59" y="559"/>
                  <a:pt x="59" y="559"/>
                  <a:pt x="59" y="559"/>
                </a:cubicBezTo>
                <a:lnTo>
                  <a:pt x="59" y="559"/>
                </a:lnTo>
                <a:cubicBezTo>
                  <a:pt x="59" y="559"/>
                  <a:pt x="59" y="575"/>
                  <a:pt x="67" y="592"/>
                </a:cubicBezTo>
                <a:cubicBezTo>
                  <a:pt x="76" y="601"/>
                  <a:pt x="84" y="609"/>
                  <a:pt x="109" y="609"/>
                </a:cubicBezTo>
                <a:cubicBezTo>
                  <a:pt x="135" y="609"/>
                  <a:pt x="143" y="601"/>
                  <a:pt x="152" y="592"/>
                </a:cubicBezTo>
                <a:cubicBezTo>
                  <a:pt x="160" y="575"/>
                  <a:pt x="160" y="559"/>
                  <a:pt x="160" y="559"/>
                </a:cubicBezTo>
                <a:cubicBezTo>
                  <a:pt x="160" y="26"/>
                  <a:pt x="160" y="26"/>
                  <a:pt x="160" y="26"/>
                </a:cubicBezTo>
                <a:cubicBezTo>
                  <a:pt x="160" y="9"/>
                  <a:pt x="169" y="0"/>
                  <a:pt x="185" y="0"/>
                </a:cubicBezTo>
                <a:lnTo>
                  <a:pt x="185" y="0"/>
                </a:lnTo>
                <a:cubicBezTo>
                  <a:pt x="211" y="0"/>
                  <a:pt x="219" y="9"/>
                  <a:pt x="219" y="26"/>
                </a:cubicBezTo>
                <a:cubicBezTo>
                  <a:pt x="219" y="559"/>
                  <a:pt x="219" y="559"/>
                  <a:pt x="219" y="559"/>
                </a:cubicBezTo>
                <a:cubicBezTo>
                  <a:pt x="219" y="567"/>
                  <a:pt x="219" y="592"/>
                  <a:pt x="202" y="618"/>
                </a:cubicBezTo>
                <a:cubicBezTo>
                  <a:pt x="185" y="651"/>
                  <a:pt x="152" y="668"/>
                  <a:pt x="109" y="6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336">
            <a:extLst>
              <a:ext uri="{FF2B5EF4-FFF2-40B4-BE49-F238E27FC236}">
                <a16:creationId xmlns:a16="http://schemas.microsoft.com/office/drawing/2014/main" id="{8FB05E67-81D2-0F4B-8ED6-143B16796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073" y="8326675"/>
            <a:ext cx="1461399" cy="359359"/>
          </a:xfrm>
          <a:custGeom>
            <a:avLst/>
            <a:gdLst>
              <a:gd name="T0" fmla="*/ 1073 w 1345"/>
              <a:gd name="T1" fmla="*/ 329 h 330"/>
              <a:gd name="T2" fmla="*/ 1073 w 1345"/>
              <a:gd name="T3" fmla="*/ 329 h 330"/>
              <a:gd name="T4" fmla="*/ 1065 w 1345"/>
              <a:gd name="T5" fmla="*/ 329 h 330"/>
              <a:gd name="T6" fmla="*/ 667 w 1345"/>
              <a:gd name="T7" fmla="*/ 279 h 330"/>
              <a:gd name="T8" fmla="*/ 667 w 1345"/>
              <a:gd name="T9" fmla="*/ 279 h 330"/>
              <a:gd name="T10" fmla="*/ 279 w 1345"/>
              <a:gd name="T11" fmla="*/ 329 h 330"/>
              <a:gd name="T12" fmla="*/ 219 w 1345"/>
              <a:gd name="T13" fmla="*/ 304 h 330"/>
              <a:gd name="T14" fmla="*/ 186 w 1345"/>
              <a:gd name="T15" fmla="*/ 279 h 330"/>
              <a:gd name="T16" fmla="*/ 177 w 1345"/>
              <a:gd name="T17" fmla="*/ 279 h 330"/>
              <a:gd name="T18" fmla="*/ 33 w 1345"/>
              <a:gd name="T19" fmla="*/ 279 h 330"/>
              <a:gd name="T20" fmla="*/ 8 w 1345"/>
              <a:gd name="T21" fmla="*/ 253 h 330"/>
              <a:gd name="T22" fmla="*/ 16 w 1345"/>
              <a:gd name="T23" fmla="*/ 220 h 330"/>
              <a:gd name="T24" fmla="*/ 219 w 1345"/>
              <a:gd name="T25" fmla="*/ 110 h 330"/>
              <a:gd name="T26" fmla="*/ 667 w 1345"/>
              <a:gd name="T27" fmla="*/ 0 h 330"/>
              <a:gd name="T28" fmla="*/ 1124 w 1345"/>
              <a:gd name="T29" fmla="*/ 110 h 330"/>
              <a:gd name="T30" fmla="*/ 1327 w 1345"/>
              <a:gd name="T31" fmla="*/ 220 h 330"/>
              <a:gd name="T32" fmla="*/ 1335 w 1345"/>
              <a:gd name="T33" fmla="*/ 253 h 330"/>
              <a:gd name="T34" fmla="*/ 1310 w 1345"/>
              <a:gd name="T35" fmla="*/ 279 h 330"/>
              <a:gd name="T36" fmla="*/ 1166 w 1345"/>
              <a:gd name="T37" fmla="*/ 279 h 330"/>
              <a:gd name="T38" fmla="*/ 1158 w 1345"/>
              <a:gd name="T39" fmla="*/ 279 h 330"/>
              <a:gd name="T40" fmla="*/ 1124 w 1345"/>
              <a:gd name="T41" fmla="*/ 304 h 330"/>
              <a:gd name="T42" fmla="*/ 1073 w 1345"/>
              <a:gd name="T43" fmla="*/ 329 h 330"/>
              <a:gd name="T44" fmla="*/ 667 w 1345"/>
              <a:gd name="T45" fmla="*/ 211 h 330"/>
              <a:gd name="T46" fmla="*/ 667 w 1345"/>
              <a:gd name="T47" fmla="*/ 211 h 330"/>
              <a:gd name="T48" fmla="*/ 1073 w 1345"/>
              <a:gd name="T49" fmla="*/ 270 h 330"/>
              <a:gd name="T50" fmla="*/ 1082 w 1345"/>
              <a:gd name="T51" fmla="*/ 262 h 330"/>
              <a:gd name="T52" fmla="*/ 1116 w 1345"/>
              <a:gd name="T53" fmla="*/ 236 h 330"/>
              <a:gd name="T54" fmla="*/ 1166 w 1345"/>
              <a:gd name="T55" fmla="*/ 211 h 330"/>
              <a:gd name="T56" fmla="*/ 1200 w 1345"/>
              <a:gd name="T57" fmla="*/ 211 h 330"/>
              <a:gd name="T58" fmla="*/ 1099 w 1345"/>
              <a:gd name="T59" fmla="*/ 160 h 330"/>
              <a:gd name="T60" fmla="*/ 667 w 1345"/>
              <a:gd name="T61" fmla="*/ 59 h 330"/>
              <a:gd name="T62" fmla="*/ 152 w 1345"/>
              <a:gd name="T63" fmla="*/ 211 h 330"/>
              <a:gd name="T64" fmla="*/ 177 w 1345"/>
              <a:gd name="T65" fmla="*/ 211 h 330"/>
              <a:gd name="T66" fmla="*/ 228 w 1345"/>
              <a:gd name="T67" fmla="*/ 236 h 330"/>
              <a:gd name="T68" fmla="*/ 262 w 1345"/>
              <a:gd name="T69" fmla="*/ 262 h 330"/>
              <a:gd name="T70" fmla="*/ 270 w 1345"/>
              <a:gd name="T71" fmla="*/ 270 h 330"/>
              <a:gd name="T72" fmla="*/ 667 w 1345"/>
              <a:gd name="T73" fmla="*/ 21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45" h="330">
                <a:moveTo>
                  <a:pt x="1073" y="329"/>
                </a:moveTo>
                <a:lnTo>
                  <a:pt x="1073" y="329"/>
                </a:lnTo>
                <a:lnTo>
                  <a:pt x="1065" y="329"/>
                </a:lnTo>
                <a:cubicBezTo>
                  <a:pt x="1006" y="312"/>
                  <a:pt x="803" y="279"/>
                  <a:pt x="667" y="279"/>
                </a:cubicBezTo>
                <a:lnTo>
                  <a:pt x="667" y="279"/>
                </a:lnTo>
                <a:cubicBezTo>
                  <a:pt x="541" y="279"/>
                  <a:pt x="338" y="312"/>
                  <a:pt x="279" y="329"/>
                </a:cubicBezTo>
                <a:cubicBezTo>
                  <a:pt x="262" y="329"/>
                  <a:pt x="236" y="329"/>
                  <a:pt x="219" y="304"/>
                </a:cubicBezTo>
                <a:cubicBezTo>
                  <a:pt x="186" y="279"/>
                  <a:pt x="186" y="279"/>
                  <a:pt x="186" y="279"/>
                </a:cubicBezTo>
                <a:cubicBezTo>
                  <a:pt x="186" y="279"/>
                  <a:pt x="186" y="279"/>
                  <a:pt x="177" y="279"/>
                </a:cubicBezTo>
                <a:cubicBezTo>
                  <a:pt x="33" y="279"/>
                  <a:pt x="33" y="279"/>
                  <a:pt x="33" y="279"/>
                </a:cubicBezTo>
                <a:cubicBezTo>
                  <a:pt x="25" y="279"/>
                  <a:pt x="8" y="270"/>
                  <a:pt x="8" y="253"/>
                </a:cubicBezTo>
                <a:cubicBezTo>
                  <a:pt x="0" y="236"/>
                  <a:pt x="8" y="228"/>
                  <a:pt x="16" y="220"/>
                </a:cubicBezTo>
                <a:cubicBezTo>
                  <a:pt x="25" y="220"/>
                  <a:pt x="101" y="160"/>
                  <a:pt x="219" y="110"/>
                </a:cubicBezTo>
                <a:cubicBezTo>
                  <a:pt x="338" y="59"/>
                  <a:pt x="507" y="0"/>
                  <a:pt x="667" y="0"/>
                </a:cubicBezTo>
                <a:cubicBezTo>
                  <a:pt x="845" y="0"/>
                  <a:pt x="1014" y="59"/>
                  <a:pt x="1124" y="110"/>
                </a:cubicBezTo>
                <a:cubicBezTo>
                  <a:pt x="1242" y="160"/>
                  <a:pt x="1319" y="220"/>
                  <a:pt x="1327" y="220"/>
                </a:cubicBezTo>
                <a:cubicBezTo>
                  <a:pt x="1335" y="228"/>
                  <a:pt x="1344" y="236"/>
                  <a:pt x="1335" y="253"/>
                </a:cubicBezTo>
                <a:cubicBezTo>
                  <a:pt x="1335" y="270"/>
                  <a:pt x="1319" y="279"/>
                  <a:pt x="1310" y="279"/>
                </a:cubicBezTo>
                <a:cubicBezTo>
                  <a:pt x="1166" y="279"/>
                  <a:pt x="1166" y="279"/>
                  <a:pt x="1166" y="279"/>
                </a:cubicBezTo>
                <a:cubicBezTo>
                  <a:pt x="1158" y="279"/>
                  <a:pt x="1158" y="279"/>
                  <a:pt x="1158" y="279"/>
                </a:cubicBezTo>
                <a:cubicBezTo>
                  <a:pt x="1124" y="304"/>
                  <a:pt x="1124" y="304"/>
                  <a:pt x="1124" y="304"/>
                </a:cubicBezTo>
                <a:cubicBezTo>
                  <a:pt x="1116" y="321"/>
                  <a:pt x="1099" y="329"/>
                  <a:pt x="1073" y="329"/>
                </a:cubicBezTo>
                <a:close/>
                <a:moveTo>
                  <a:pt x="667" y="211"/>
                </a:moveTo>
                <a:lnTo>
                  <a:pt x="667" y="211"/>
                </a:lnTo>
                <a:cubicBezTo>
                  <a:pt x="803" y="211"/>
                  <a:pt x="997" y="253"/>
                  <a:pt x="1073" y="270"/>
                </a:cubicBezTo>
                <a:cubicBezTo>
                  <a:pt x="1082" y="270"/>
                  <a:pt x="1082" y="270"/>
                  <a:pt x="1082" y="262"/>
                </a:cubicBezTo>
                <a:cubicBezTo>
                  <a:pt x="1116" y="236"/>
                  <a:pt x="1116" y="236"/>
                  <a:pt x="1116" y="236"/>
                </a:cubicBezTo>
                <a:cubicBezTo>
                  <a:pt x="1124" y="220"/>
                  <a:pt x="1141" y="211"/>
                  <a:pt x="1166" y="211"/>
                </a:cubicBezTo>
                <a:cubicBezTo>
                  <a:pt x="1200" y="211"/>
                  <a:pt x="1200" y="211"/>
                  <a:pt x="1200" y="211"/>
                </a:cubicBezTo>
                <a:cubicBezTo>
                  <a:pt x="1166" y="194"/>
                  <a:pt x="1132" y="177"/>
                  <a:pt x="1099" y="160"/>
                </a:cubicBezTo>
                <a:cubicBezTo>
                  <a:pt x="989" y="118"/>
                  <a:pt x="836" y="59"/>
                  <a:pt x="667" y="59"/>
                </a:cubicBezTo>
                <a:cubicBezTo>
                  <a:pt x="473" y="59"/>
                  <a:pt x="262" y="152"/>
                  <a:pt x="152" y="211"/>
                </a:cubicBezTo>
                <a:cubicBezTo>
                  <a:pt x="177" y="211"/>
                  <a:pt x="177" y="211"/>
                  <a:pt x="177" y="211"/>
                </a:cubicBezTo>
                <a:cubicBezTo>
                  <a:pt x="203" y="211"/>
                  <a:pt x="219" y="220"/>
                  <a:pt x="228" y="236"/>
                </a:cubicBezTo>
                <a:cubicBezTo>
                  <a:pt x="262" y="262"/>
                  <a:pt x="262" y="262"/>
                  <a:pt x="262" y="262"/>
                </a:cubicBezTo>
                <a:cubicBezTo>
                  <a:pt x="262" y="270"/>
                  <a:pt x="262" y="270"/>
                  <a:pt x="270" y="270"/>
                </a:cubicBezTo>
                <a:cubicBezTo>
                  <a:pt x="346" y="253"/>
                  <a:pt x="541" y="211"/>
                  <a:pt x="667" y="2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337">
            <a:extLst>
              <a:ext uri="{FF2B5EF4-FFF2-40B4-BE49-F238E27FC236}">
                <a16:creationId xmlns:a16="http://schemas.microsoft.com/office/drawing/2014/main" id="{A1027722-12FF-1E49-B6AB-713F0D2CD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627" y="8278760"/>
            <a:ext cx="67081" cy="110202"/>
          </a:xfrm>
          <a:custGeom>
            <a:avLst/>
            <a:gdLst>
              <a:gd name="T0" fmla="*/ 25 w 60"/>
              <a:gd name="T1" fmla="*/ 102 h 103"/>
              <a:gd name="T2" fmla="*/ 25 w 60"/>
              <a:gd name="T3" fmla="*/ 102 h 103"/>
              <a:gd name="T4" fmla="*/ 25 w 60"/>
              <a:gd name="T5" fmla="*/ 102 h 103"/>
              <a:gd name="T6" fmla="*/ 0 w 60"/>
              <a:gd name="T7" fmla="*/ 68 h 103"/>
              <a:gd name="T8" fmla="*/ 0 w 60"/>
              <a:gd name="T9" fmla="*/ 26 h 103"/>
              <a:gd name="T10" fmla="*/ 34 w 60"/>
              <a:gd name="T11" fmla="*/ 0 h 103"/>
              <a:gd name="T12" fmla="*/ 34 w 60"/>
              <a:gd name="T13" fmla="*/ 0 h 103"/>
              <a:gd name="T14" fmla="*/ 59 w 60"/>
              <a:gd name="T15" fmla="*/ 26 h 103"/>
              <a:gd name="T16" fmla="*/ 59 w 60"/>
              <a:gd name="T17" fmla="*/ 68 h 103"/>
              <a:gd name="T18" fmla="*/ 25 w 60"/>
              <a:gd name="T19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103">
                <a:moveTo>
                  <a:pt x="25" y="102"/>
                </a:moveTo>
                <a:lnTo>
                  <a:pt x="25" y="102"/>
                </a:lnTo>
                <a:lnTo>
                  <a:pt x="25" y="102"/>
                </a:lnTo>
                <a:cubicBezTo>
                  <a:pt x="9" y="102"/>
                  <a:pt x="0" y="85"/>
                  <a:pt x="0" y="6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34" y="0"/>
                </a:cubicBezTo>
                <a:lnTo>
                  <a:pt x="34" y="0"/>
                </a:lnTo>
                <a:cubicBezTo>
                  <a:pt x="51" y="0"/>
                  <a:pt x="59" y="9"/>
                  <a:pt x="59" y="26"/>
                </a:cubicBezTo>
                <a:cubicBezTo>
                  <a:pt x="59" y="68"/>
                  <a:pt x="59" y="68"/>
                  <a:pt x="59" y="68"/>
                </a:cubicBezTo>
                <a:cubicBezTo>
                  <a:pt x="59" y="85"/>
                  <a:pt x="51" y="102"/>
                  <a:pt x="25" y="1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338">
            <a:extLst>
              <a:ext uri="{FF2B5EF4-FFF2-40B4-BE49-F238E27FC236}">
                <a16:creationId xmlns:a16="http://schemas.microsoft.com/office/drawing/2014/main" id="{029BE41B-B045-7D4E-BC28-CD02E7BD2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803" y="3813112"/>
            <a:ext cx="488730" cy="1240989"/>
          </a:xfrm>
          <a:custGeom>
            <a:avLst/>
            <a:gdLst>
              <a:gd name="T0" fmla="*/ 363 w 449"/>
              <a:gd name="T1" fmla="*/ 1142 h 1143"/>
              <a:gd name="T2" fmla="*/ 363 w 449"/>
              <a:gd name="T3" fmla="*/ 1142 h 1143"/>
              <a:gd name="T4" fmla="*/ 76 w 449"/>
              <a:gd name="T5" fmla="*/ 1142 h 1143"/>
              <a:gd name="T6" fmla="*/ 42 w 449"/>
              <a:gd name="T7" fmla="*/ 1116 h 1143"/>
              <a:gd name="T8" fmla="*/ 16 w 449"/>
              <a:gd name="T9" fmla="*/ 778 h 1143"/>
              <a:gd name="T10" fmla="*/ 169 w 449"/>
              <a:gd name="T11" fmla="*/ 68 h 1143"/>
              <a:gd name="T12" fmla="*/ 194 w 449"/>
              <a:gd name="T13" fmla="*/ 17 h 1143"/>
              <a:gd name="T14" fmla="*/ 219 w 449"/>
              <a:gd name="T15" fmla="*/ 0 h 1143"/>
              <a:gd name="T16" fmla="*/ 219 w 449"/>
              <a:gd name="T17" fmla="*/ 0 h 1143"/>
              <a:gd name="T18" fmla="*/ 245 w 449"/>
              <a:gd name="T19" fmla="*/ 17 h 1143"/>
              <a:gd name="T20" fmla="*/ 253 w 449"/>
              <a:gd name="T21" fmla="*/ 34 h 1143"/>
              <a:gd name="T22" fmla="*/ 422 w 449"/>
              <a:gd name="T23" fmla="*/ 812 h 1143"/>
              <a:gd name="T24" fmla="*/ 397 w 449"/>
              <a:gd name="T25" fmla="*/ 812 h 1143"/>
              <a:gd name="T26" fmla="*/ 422 w 449"/>
              <a:gd name="T27" fmla="*/ 812 h 1143"/>
              <a:gd name="T28" fmla="*/ 397 w 449"/>
              <a:gd name="T29" fmla="*/ 1116 h 1143"/>
              <a:gd name="T30" fmla="*/ 363 w 449"/>
              <a:gd name="T31" fmla="*/ 1142 h 1143"/>
              <a:gd name="T32" fmla="*/ 101 w 449"/>
              <a:gd name="T33" fmla="*/ 1083 h 1143"/>
              <a:gd name="T34" fmla="*/ 101 w 449"/>
              <a:gd name="T35" fmla="*/ 1083 h 1143"/>
              <a:gd name="T36" fmla="*/ 338 w 449"/>
              <a:gd name="T37" fmla="*/ 1083 h 1143"/>
              <a:gd name="T38" fmla="*/ 363 w 449"/>
              <a:gd name="T39" fmla="*/ 812 h 1143"/>
              <a:gd name="T40" fmla="*/ 219 w 449"/>
              <a:gd name="T41" fmla="*/ 102 h 1143"/>
              <a:gd name="T42" fmla="*/ 76 w 449"/>
              <a:gd name="T43" fmla="*/ 770 h 1143"/>
              <a:gd name="T44" fmla="*/ 101 w 449"/>
              <a:gd name="T45" fmla="*/ 1083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9" h="1143">
                <a:moveTo>
                  <a:pt x="363" y="1142"/>
                </a:moveTo>
                <a:lnTo>
                  <a:pt x="363" y="1142"/>
                </a:lnTo>
                <a:cubicBezTo>
                  <a:pt x="76" y="1142"/>
                  <a:pt x="76" y="1142"/>
                  <a:pt x="76" y="1142"/>
                </a:cubicBezTo>
                <a:cubicBezTo>
                  <a:pt x="59" y="1142"/>
                  <a:pt x="42" y="1133"/>
                  <a:pt x="42" y="1116"/>
                </a:cubicBezTo>
                <a:cubicBezTo>
                  <a:pt x="16" y="778"/>
                  <a:pt x="16" y="778"/>
                  <a:pt x="16" y="778"/>
                </a:cubicBezTo>
                <a:cubicBezTo>
                  <a:pt x="0" y="541"/>
                  <a:pt x="50" y="305"/>
                  <a:pt x="169" y="68"/>
                </a:cubicBezTo>
                <a:cubicBezTo>
                  <a:pt x="194" y="17"/>
                  <a:pt x="194" y="17"/>
                  <a:pt x="194" y="17"/>
                </a:cubicBezTo>
                <a:cubicBezTo>
                  <a:pt x="194" y="9"/>
                  <a:pt x="203" y="0"/>
                  <a:pt x="219" y="0"/>
                </a:cubicBezTo>
                <a:lnTo>
                  <a:pt x="219" y="0"/>
                </a:lnTo>
                <a:cubicBezTo>
                  <a:pt x="228" y="0"/>
                  <a:pt x="236" y="9"/>
                  <a:pt x="245" y="17"/>
                </a:cubicBezTo>
                <a:cubicBezTo>
                  <a:pt x="253" y="34"/>
                  <a:pt x="253" y="34"/>
                  <a:pt x="253" y="34"/>
                </a:cubicBezTo>
                <a:cubicBezTo>
                  <a:pt x="388" y="280"/>
                  <a:pt x="448" y="541"/>
                  <a:pt x="422" y="812"/>
                </a:cubicBezTo>
                <a:cubicBezTo>
                  <a:pt x="397" y="812"/>
                  <a:pt x="397" y="812"/>
                  <a:pt x="397" y="812"/>
                </a:cubicBezTo>
                <a:cubicBezTo>
                  <a:pt x="422" y="812"/>
                  <a:pt x="422" y="812"/>
                  <a:pt x="422" y="812"/>
                </a:cubicBezTo>
                <a:cubicBezTo>
                  <a:pt x="397" y="1116"/>
                  <a:pt x="397" y="1116"/>
                  <a:pt x="397" y="1116"/>
                </a:cubicBezTo>
                <a:cubicBezTo>
                  <a:pt x="397" y="1133"/>
                  <a:pt x="380" y="1142"/>
                  <a:pt x="363" y="1142"/>
                </a:cubicBezTo>
                <a:close/>
                <a:moveTo>
                  <a:pt x="101" y="1083"/>
                </a:moveTo>
                <a:lnTo>
                  <a:pt x="101" y="1083"/>
                </a:lnTo>
                <a:cubicBezTo>
                  <a:pt x="338" y="1083"/>
                  <a:pt x="338" y="1083"/>
                  <a:pt x="338" y="1083"/>
                </a:cubicBezTo>
                <a:cubicBezTo>
                  <a:pt x="363" y="812"/>
                  <a:pt x="363" y="812"/>
                  <a:pt x="363" y="812"/>
                </a:cubicBezTo>
                <a:cubicBezTo>
                  <a:pt x="388" y="567"/>
                  <a:pt x="338" y="322"/>
                  <a:pt x="219" y="102"/>
                </a:cubicBezTo>
                <a:cubicBezTo>
                  <a:pt x="110" y="322"/>
                  <a:pt x="59" y="550"/>
                  <a:pt x="76" y="770"/>
                </a:cubicBezTo>
                <a:lnTo>
                  <a:pt x="101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339">
            <a:extLst>
              <a:ext uri="{FF2B5EF4-FFF2-40B4-BE49-F238E27FC236}">
                <a16:creationId xmlns:a16="http://schemas.microsoft.com/office/drawing/2014/main" id="{475CD236-3483-7342-833A-0361F8AA5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371" y="4723491"/>
            <a:ext cx="249156" cy="541434"/>
          </a:xfrm>
          <a:custGeom>
            <a:avLst/>
            <a:gdLst>
              <a:gd name="T0" fmla="*/ 202 w 229"/>
              <a:gd name="T1" fmla="*/ 499 h 500"/>
              <a:gd name="T2" fmla="*/ 202 w 229"/>
              <a:gd name="T3" fmla="*/ 499 h 500"/>
              <a:gd name="T4" fmla="*/ 177 w 229"/>
              <a:gd name="T5" fmla="*/ 482 h 500"/>
              <a:gd name="T6" fmla="*/ 8 w 229"/>
              <a:gd name="T7" fmla="*/ 279 h 500"/>
              <a:gd name="T8" fmla="*/ 16 w 229"/>
              <a:gd name="T9" fmla="*/ 237 h 500"/>
              <a:gd name="T10" fmla="*/ 58 w 229"/>
              <a:gd name="T11" fmla="*/ 237 h 500"/>
              <a:gd name="T12" fmla="*/ 169 w 229"/>
              <a:gd name="T13" fmla="*/ 381 h 500"/>
              <a:gd name="T14" fmla="*/ 169 w 229"/>
              <a:gd name="T15" fmla="*/ 322 h 500"/>
              <a:gd name="T16" fmla="*/ 33 w 229"/>
              <a:gd name="T17" fmla="*/ 51 h 500"/>
              <a:gd name="T18" fmla="*/ 42 w 229"/>
              <a:gd name="T19" fmla="*/ 9 h 500"/>
              <a:gd name="T20" fmla="*/ 84 w 229"/>
              <a:gd name="T21" fmla="*/ 18 h 500"/>
              <a:gd name="T22" fmla="*/ 228 w 229"/>
              <a:gd name="T23" fmla="*/ 296 h 500"/>
              <a:gd name="T24" fmla="*/ 228 w 229"/>
              <a:gd name="T25" fmla="*/ 313 h 500"/>
              <a:gd name="T26" fmla="*/ 228 w 229"/>
              <a:gd name="T27" fmla="*/ 466 h 500"/>
              <a:gd name="T28" fmla="*/ 211 w 229"/>
              <a:gd name="T29" fmla="*/ 499 h 500"/>
              <a:gd name="T30" fmla="*/ 202 w 229"/>
              <a:gd name="T31" fmla="*/ 49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9" h="500">
                <a:moveTo>
                  <a:pt x="202" y="499"/>
                </a:moveTo>
                <a:lnTo>
                  <a:pt x="202" y="499"/>
                </a:lnTo>
                <a:cubicBezTo>
                  <a:pt x="185" y="499"/>
                  <a:pt x="177" y="491"/>
                  <a:pt x="177" y="482"/>
                </a:cubicBezTo>
                <a:cubicBezTo>
                  <a:pt x="8" y="279"/>
                  <a:pt x="8" y="279"/>
                  <a:pt x="8" y="279"/>
                </a:cubicBezTo>
                <a:cubicBezTo>
                  <a:pt x="0" y="263"/>
                  <a:pt x="0" y="246"/>
                  <a:pt x="16" y="237"/>
                </a:cubicBezTo>
                <a:cubicBezTo>
                  <a:pt x="33" y="229"/>
                  <a:pt x="50" y="229"/>
                  <a:pt x="58" y="237"/>
                </a:cubicBezTo>
                <a:cubicBezTo>
                  <a:pt x="169" y="381"/>
                  <a:pt x="169" y="381"/>
                  <a:pt x="169" y="381"/>
                </a:cubicBezTo>
                <a:cubicBezTo>
                  <a:pt x="169" y="322"/>
                  <a:pt x="169" y="322"/>
                  <a:pt x="169" y="322"/>
                </a:cubicBezTo>
                <a:cubicBezTo>
                  <a:pt x="33" y="51"/>
                  <a:pt x="33" y="51"/>
                  <a:pt x="33" y="51"/>
                </a:cubicBezTo>
                <a:cubicBezTo>
                  <a:pt x="25" y="34"/>
                  <a:pt x="25" y="18"/>
                  <a:pt x="42" y="9"/>
                </a:cubicBezTo>
                <a:cubicBezTo>
                  <a:pt x="58" y="0"/>
                  <a:pt x="76" y="9"/>
                  <a:pt x="84" y="18"/>
                </a:cubicBezTo>
                <a:cubicBezTo>
                  <a:pt x="228" y="296"/>
                  <a:pt x="228" y="296"/>
                  <a:pt x="228" y="296"/>
                </a:cubicBezTo>
                <a:cubicBezTo>
                  <a:pt x="228" y="305"/>
                  <a:pt x="228" y="305"/>
                  <a:pt x="228" y="313"/>
                </a:cubicBezTo>
                <a:cubicBezTo>
                  <a:pt x="228" y="466"/>
                  <a:pt x="228" y="466"/>
                  <a:pt x="228" y="466"/>
                </a:cubicBezTo>
                <a:cubicBezTo>
                  <a:pt x="228" y="482"/>
                  <a:pt x="219" y="491"/>
                  <a:pt x="211" y="499"/>
                </a:cubicBezTo>
                <a:cubicBezTo>
                  <a:pt x="202" y="499"/>
                  <a:pt x="202" y="499"/>
                  <a:pt x="202" y="4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340">
            <a:extLst>
              <a:ext uri="{FF2B5EF4-FFF2-40B4-BE49-F238E27FC236}">
                <a16:creationId xmlns:a16="http://schemas.microsoft.com/office/drawing/2014/main" id="{87259050-13D4-A84A-99F4-6C0E8332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017" y="4733073"/>
            <a:ext cx="239573" cy="531851"/>
          </a:xfrm>
          <a:custGeom>
            <a:avLst/>
            <a:gdLst>
              <a:gd name="T0" fmla="*/ 25 w 221"/>
              <a:gd name="T1" fmla="*/ 490 h 491"/>
              <a:gd name="T2" fmla="*/ 25 w 221"/>
              <a:gd name="T3" fmla="*/ 490 h 491"/>
              <a:gd name="T4" fmla="*/ 17 w 221"/>
              <a:gd name="T5" fmla="*/ 490 h 491"/>
              <a:gd name="T6" fmla="*/ 0 w 221"/>
              <a:gd name="T7" fmla="*/ 457 h 491"/>
              <a:gd name="T8" fmla="*/ 0 w 221"/>
              <a:gd name="T9" fmla="*/ 304 h 491"/>
              <a:gd name="T10" fmla="*/ 0 w 221"/>
              <a:gd name="T11" fmla="*/ 287 h 491"/>
              <a:gd name="T12" fmla="*/ 135 w 221"/>
              <a:gd name="T13" fmla="*/ 25 h 491"/>
              <a:gd name="T14" fmla="*/ 177 w 221"/>
              <a:gd name="T15" fmla="*/ 9 h 491"/>
              <a:gd name="T16" fmla="*/ 194 w 221"/>
              <a:gd name="T17" fmla="*/ 51 h 491"/>
              <a:gd name="T18" fmla="*/ 59 w 221"/>
              <a:gd name="T19" fmla="*/ 313 h 491"/>
              <a:gd name="T20" fmla="*/ 59 w 221"/>
              <a:gd name="T21" fmla="*/ 372 h 491"/>
              <a:gd name="T22" fmla="*/ 160 w 221"/>
              <a:gd name="T23" fmla="*/ 245 h 491"/>
              <a:gd name="T24" fmla="*/ 203 w 221"/>
              <a:gd name="T25" fmla="*/ 245 h 491"/>
              <a:gd name="T26" fmla="*/ 203 w 221"/>
              <a:gd name="T27" fmla="*/ 287 h 491"/>
              <a:gd name="T28" fmla="*/ 50 w 221"/>
              <a:gd name="T29" fmla="*/ 473 h 491"/>
              <a:gd name="T30" fmla="*/ 25 w 221"/>
              <a:gd name="T31" fmla="*/ 49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1" h="491">
                <a:moveTo>
                  <a:pt x="25" y="490"/>
                </a:moveTo>
                <a:lnTo>
                  <a:pt x="25" y="490"/>
                </a:lnTo>
                <a:cubicBezTo>
                  <a:pt x="25" y="490"/>
                  <a:pt x="25" y="490"/>
                  <a:pt x="17" y="490"/>
                </a:cubicBezTo>
                <a:cubicBezTo>
                  <a:pt x="8" y="482"/>
                  <a:pt x="0" y="473"/>
                  <a:pt x="0" y="457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296"/>
                  <a:pt x="0" y="296"/>
                  <a:pt x="0" y="287"/>
                </a:cubicBezTo>
                <a:cubicBezTo>
                  <a:pt x="135" y="25"/>
                  <a:pt x="135" y="25"/>
                  <a:pt x="135" y="25"/>
                </a:cubicBezTo>
                <a:cubicBezTo>
                  <a:pt x="144" y="9"/>
                  <a:pt x="160" y="0"/>
                  <a:pt x="177" y="9"/>
                </a:cubicBezTo>
                <a:cubicBezTo>
                  <a:pt x="194" y="17"/>
                  <a:pt x="203" y="34"/>
                  <a:pt x="194" y="51"/>
                </a:cubicBezTo>
                <a:cubicBezTo>
                  <a:pt x="59" y="313"/>
                  <a:pt x="59" y="313"/>
                  <a:pt x="59" y="313"/>
                </a:cubicBezTo>
                <a:cubicBezTo>
                  <a:pt x="59" y="372"/>
                  <a:pt x="59" y="372"/>
                  <a:pt x="59" y="372"/>
                </a:cubicBezTo>
                <a:cubicBezTo>
                  <a:pt x="160" y="245"/>
                  <a:pt x="160" y="245"/>
                  <a:pt x="160" y="245"/>
                </a:cubicBezTo>
                <a:cubicBezTo>
                  <a:pt x="169" y="237"/>
                  <a:pt x="186" y="228"/>
                  <a:pt x="203" y="245"/>
                </a:cubicBezTo>
                <a:cubicBezTo>
                  <a:pt x="211" y="254"/>
                  <a:pt x="220" y="270"/>
                  <a:pt x="203" y="287"/>
                </a:cubicBezTo>
                <a:cubicBezTo>
                  <a:pt x="50" y="473"/>
                  <a:pt x="50" y="473"/>
                  <a:pt x="50" y="473"/>
                </a:cubicBezTo>
                <a:cubicBezTo>
                  <a:pt x="50" y="482"/>
                  <a:pt x="42" y="490"/>
                  <a:pt x="25" y="4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341">
            <a:extLst>
              <a:ext uri="{FF2B5EF4-FFF2-40B4-BE49-F238E27FC236}">
                <a16:creationId xmlns:a16="http://schemas.microsoft.com/office/drawing/2014/main" id="{D440F643-4922-B447-86CD-BD1B20E2F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381" y="4991813"/>
            <a:ext cx="220408" cy="138951"/>
          </a:xfrm>
          <a:custGeom>
            <a:avLst/>
            <a:gdLst>
              <a:gd name="T0" fmla="*/ 169 w 204"/>
              <a:gd name="T1" fmla="*/ 126 h 127"/>
              <a:gd name="T2" fmla="*/ 169 w 204"/>
              <a:gd name="T3" fmla="*/ 126 h 127"/>
              <a:gd name="T4" fmla="*/ 34 w 204"/>
              <a:gd name="T5" fmla="*/ 126 h 127"/>
              <a:gd name="T6" fmla="*/ 0 w 204"/>
              <a:gd name="T7" fmla="*/ 93 h 127"/>
              <a:gd name="T8" fmla="*/ 0 w 204"/>
              <a:gd name="T9" fmla="*/ 33 h 127"/>
              <a:gd name="T10" fmla="*/ 34 w 204"/>
              <a:gd name="T11" fmla="*/ 0 h 127"/>
              <a:gd name="T12" fmla="*/ 169 w 204"/>
              <a:gd name="T13" fmla="*/ 0 h 127"/>
              <a:gd name="T14" fmla="*/ 203 w 204"/>
              <a:gd name="T15" fmla="*/ 33 h 127"/>
              <a:gd name="T16" fmla="*/ 203 w 204"/>
              <a:gd name="T17" fmla="*/ 93 h 127"/>
              <a:gd name="T18" fmla="*/ 169 w 204"/>
              <a:gd name="T19" fmla="*/ 126 h 127"/>
              <a:gd name="T20" fmla="*/ 68 w 204"/>
              <a:gd name="T21" fmla="*/ 59 h 127"/>
              <a:gd name="T22" fmla="*/ 68 w 204"/>
              <a:gd name="T23" fmla="*/ 59 h 127"/>
              <a:gd name="T24" fmla="*/ 144 w 204"/>
              <a:gd name="T25" fmla="*/ 59 h 127"/>
              <a:gd name="T26" fmla="*/ 144 w 204"/>
              <a:gd name="T27" fmla="*/ 59 h 127"/>
              <a:gd name="T28" fmla="*/ 68 w 204"/>
              <a:gd name="T29" fmla="*/ 5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4" h="127">
                <a:moveTo>
                  <a:pt x="169" y="126"/>
                </a:moveTo>
                <a:lnTo>
                  <a:pt x="169" y="126"/>
                </a:lnTo>
                <a:cubicBezTo>
                  <a:pt x="34" y="126"/>
                  <a:pt x="34" y="126"/>
                  <a:pt x="34" y="126"/>
                </a:cubicBezTo>
                <a:cubicBezTo>
                  <a:pt x="17" y="126"/>
                  <a:pt x="0" y="110"/>
                  <a:pt x="0" y="9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7" y="0"/>
                  <a:pt x="34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86" y="0"/>
                  <a:pt x="203" y="17"/>
                  <a:pt x="203" y="33"/>
                </a:cubicBezTo>
                <a:cubicBezTo>
                  <a:pt x="203" y="93"/>
                  <a:pt x="203" y="93"/>
                  <a:pt x="203" y="93"/>
                </a:cubicBezTo>
                <a:cubicBezTo>
                  <a:pt x="203" y="110"/>
                  <a:pt x="186" y="126"/>
                  <a:pt x="169" y="126"/>
                </a:cubicBezTo>
                <a:close/>
                <a:moveTo>
                  <a:pt x="68" y="59"/>
                </a:moveTo>
                <a:lnTo>
                  <a:pt x="68" y="59"/>
                </a:lnTo>
                <a:cubicBezTo>
                  <a:pt x="144" y="59"/>
                  <a:pt x="144" y="59"/>
                  <a:pt x="144" y="59"/>
                </a:cubicBezTo>
                <a:lnTo>
                  <a:pt x="144" y="59"/>
                </a:lnTo>
                <a:cubicBezTo>
                  <a:pt x="68" y="59"/>
                  <a:pt x="68" y="59"/>
                  <a:pt x="68" y="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342">
            <a:extLst>
              <a:ext uri="{FF2B5EF4-FFF2-40B4-BE49-F238E27FC236}">
                <a16:creationId xmlns:a16="http://schemas.microsoft.com/office/drawing/2014/main" id="{3017D79C-20B9-6B4F-BC92-7EE145AB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964" y="4182053"/>
            <a:ext cx="201242" cy="201242"/>
          </a:xfrm>
          <a:custGeom>
            <a:avLst/>
            <a:gdLst>
              <a:gd name="T0" fmla="*/ 92 w 186"/>
              <a:gd name="T1" fmla="*/ 186 h 187"/>
              <a:gd name="T2" fmla="*/ 92 w 186"/>
              <a:gd name="T3" fmla="*/ 186 h 187"/>
              <a:gd name="T4" fmla="*/ 0 w 186"/>
              <a:gd name="T5" fmla="*/ 93 h 187"/>
              <a:gd name="T6" fmla="*/ 92 w 186"/>
              <a:gd name="T7" fmla="*/ 0 h 187"/>
              <a:gd name="T8" fmla="*/ 185 w 186"/>
              <a:gd name="T9" fmla="*/ 93 h 187"/>
              <a:gd name="T10" fmla="*/ 92 w 186"/>
              <a:gd name="T11" fmla="*/ 186 h 187"/>
              <a:gd name="T12" fmla="*/ 92 w 186"/>
              <a:gd name="T13" fmla="*/ 59 h 187"/>
              <a:gd name="T14" fmla="*/ 92 w 186"/>
              <a:gd name="T15" fmla="*/ 59 h 187"/>
              <a:gd name="T16" fmla="*/ 67 w 186"/>
              <a:gd name="T17" fmla="*/ 93 h 187"/>
              <a:gd name="T18" fmla="*/ 92 w 186"/>
              <a:gd name="T19" fmla="*/ 118 h 187"/>
              <a:gd name="T20" fmla="*/ 126 w 186"/>
              <a:gd name="T21" fmla="*/ 93 h 187"/>
              <a:gd name="T22" fmla="*/ 92 w 186"/>
              <a:gd name="T23" fmla="*/ 59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6" h="187">
                <a:moveTo>
                  <a:pt x="92" y="186"/>
                </a:moveTo>
                <a:lnTo>
                  <a:pt x="92" y="186"/>
                </a:lnTo>
                <a:cubicBezTo>
                  <a:pt x="42" y="186"/>
                  <a:pt x="0" y="143"/>
                  <a:pt x="0" y="93"/>
                </a:cubicBezTo>
                <a:cubicBezTo>
                  <a:pt x="0" y="42"/>
                  <a:pt x="42" y="0"/>
                  <a:pt x="92" y="0"/>
                </a:cubicBezTo>
                <a:cubicBezTo>
                  <a:pt x="143" y="0"/>
                  <a:pt x="185" y="42"/>
                  <a:pt x="185" y="93"/>
                </a:cubicBezTo>
                <a:cubicBezTo>
                  <a:pt x="185" y="143"/>
                  <a:pt x="143" y="186"/>
                  <a:pt x="92" y="186"/>
                </a:cubicBezTo>
                <a:close/>
                <a:moveTo>
                  <a:pt x="92" y="59"/>
                </a:moveTo>
                <a:lnTo>
                  <a:pt x="92" y="59"/>
                </a:lnTo>
                <a:cubicBezTo>
                  <a:pt x="76" y="59"/>
                  <a:pt x="67" y="76"/>
                  <a:pt x="67" y="93"/>
                </a:cubicBezTo>
                <a:cubicBezTo>
                  <a:pt x="67" y="110"/>
                  <a:pt x="76" y="118"/>
                  <a:pt x="92" y="118"/>
                </a:cubicBezTo>
                <a:cubicBezTo>
                  <a:pt x="109" y="118"/>
                  <a:pt x="126" y="110"/>
                  <a:pt x="126" y="93"/>
                </a:cubicBezTo>
                <a:cubicBezTo>
                  <a:pt x="126" y="76"/>
                  <a:pt x="109" y="59"/>
                  <a:pt x="92" y="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343">
            <a:extLst>
              <a:ext uri="{FF2B5EF4-FFF2-40B4-BE49-F238E27FC236}">
                <a16:creationId xmlns:a16="http://schemas.microsoft.com/office/drawing/2014/main" id="{D955068A-BA41-3D47-869D-C7633AF41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44" y="4742656"/>
            <a:ext cx="71874" cy="522269"/>
          </a:xfrm>
          <a:custGeom>
            <a:avLst/>
            <a:gdLst>
              <a:gd name="T0" fmla="*/ 33 w 68"/>
              <a:gd name="T1" fmla="*/ 481 h 482"/>
              <a:gd name="T2" fmla="*/ 33 w 68"/>
              <a:gd name="T3" fmla="*/ 481 h 482"/>
              <a:gd name="T4" fmla="*/ 0 w 68"/>
              <a:gd name="T5" fmla="*/ 448 h 482"/>
              <a:gd name="T6" fmla="*/ 0 w 68"/>
              <a:gd name="T7" fmla="*/ 25 h 482"/>
              <a:gd name="T8" fmla="*/ 33 w 68"/>
              <a:gd name="T9" fmla="*/ 0 h 482"/>
              <a:gd name="T10" fmla="*/ 67 w 68"/>
              <a:gd name="T11" fmla="*/ 25 h 482"/>
              <a:gd name="T12" fmla="*/ 67 w 68"/>
              <a:gd name="T13" fmla="*/ 448 h 482"/>
              <a:gd name="T14" fmla="*/ 33 w 68"/>
              <a:gd name="T15" fmla="*/ 481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482">
                <a:moveTo>
                  <a:pt x="33" y="481"/>
                </a:moveTo>
                <a:lnTo>
                  <a:pt x="33" y="481"/>
                </a:lnTo>
                <a:cubicBezTo>
                  <a:pt x="17" y="481"/>
                  <a:pt x="0" y="464"/>
                  <a:pt x="0" y="44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3" y="0"/>
                </a:cubicBezTo>
                <a:cubicBezTo>
                  <a:pt x="50" y="0"/>
                  <a:pt x="67" y="8"/>
                  <a:pt x="67" y="25"/>
                </a:cubicBezTo>
                <a:cubicBezTo>
                  <a:pt x="67" y="448"/>
                  <a:pt x="67" y="448"/>
                  <a:pt x="67" y="448"/>
                </a:cubicBezTo>
                <a:cubicBezTo>
                  <a:pt x="67" y="464"/>
                  <a:pt x="50" y="481"/>
                  <a:pt x="33" y="4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344">
            <a:extLst>
              <a:ext uri="{FF2B5EF4-FFF2-40B4-BE49-F238E27FC236}">
                <a16:creationId xmlns:a16="http://schemas.microsoft.com/office/drawing/2014/main" id="{586552B5-0F60-404A-BE06-DB0C3BFD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073" y="1800695"/>
            <a:ext cx="1451816" cy="67081"/>
          </a:xfrm>
          <a:custGeom>
            <a:avLst/>
            <a:gdLst>
              <a:gd name="T0" fmla="*/ 1302 w 1336"/>
              <a:gd name="T1" fmla="*/ 59 h 60"/>
              <a:gd name="T2" fmla="*/ 1302 w 1336"/>
              <a:gd name="T3" fmla="*/ 59 h 60"/>
              <a:gd name="T4" fmla="*/ 33 w 1336"/>
              <a:gd name="T5" fmla="*/ 59 h 60"/>
              <a:gd name="T6" fmla="*/ 0 w 1336"/>
              <a:gd name="T7" fmla="*/ 34 h 60"/>
              <a:gd name="T8" fmla="*/ 33 w 1336"/>
              <a:gd name="T9" fmla="*/ 0 h 60"/>
              <a:gd name="T10" fmla="*/ 1302 w 1336"/>
              <a:gd name="T11" fmla="*/ 0 h 60"/>
              <a:gd name="T12" fmla="*/ 1335 w 1336"/>
              <a:gd name="T13" fmla="*/ 34 h 60"/>
              <a:gd name="T14" fmla="*/ 1302 w 1336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6" h="60">
                <a:moveTo>
                  <a:pt x="1302" y="59"/>
                </a:moveTo>
                <a:lnTo>
                  <a:pt x="1302" y="59"/>
                </a:lnTo>
                <a:cubicBezTo>
                  <a:pt x="33" y="59"/>
                  <a:pt x="33" y="59"/>
                  <a:pt x="33" y="59"/>
                </a:cubicBezTo>
                <a:cubicBezTo>
                  <a:pt x="16" y="59"/>
                  <a:pt x="0" y="51"/>
                  <a:pt x="0" y="34"/>
                </a:cubicBezTo>
                <a:cubicBezTo>
                  <a:pt x="0" y="17"/>
                  <a:pt x="16" y="0"/>
                  <a:pt x="33" y="0"/>
                </a:cubicBezTo>
                <a:cubicBezTo>
                  <a:pt x="1302" y="0"/>
                  <a:pt x="1302" y="0"/>
                  <a:pt x="1302" y="0"/>
                </a:cubicBezTo>
                <a:cubicBezTo>
                  <a:pt x="1319" y="0"/>
                  <a:pt x="1335" y="17"/>
                  <a:pt x="1335" y="34"/>
                </a:cubicBezTo>
                <a:cubicBezTo>
                  <a:pt x="1335" y="51"/>
                  <a:pt x="1319" y="59"/>
                  <a:pt x="1302" y="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345">
            <a:extLst>
              <a:ext uri="{FF2B5EF4-FFF2-40B4-BE49-F238E27FC236}">
                <a16:creationId xmlns:a16="http://schemas.microsoft.com/office/drawing/2014/main" id="{8653C4F0-87F3-8242-B2F3-6B39E777C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9656" y="2557747"/>
            <a:ext cx="1451816" cy="67081"/>
          </a:xfrm>
          <a:custGeom>
            <a:avLst/>
            <a:gdLst>
              <a:gd name="T0" fmla="*/ 1302 w 1337"/>
              <a:gd name="T1" fmla="*/ 59 h 60"/>
              <a:gd name="T2" fmla="*/ 1302 w 1337"/>
              <a:gd name="T3" fmla="*/ 59 h 60"/>
              <a:gd name="T4" fmla="*/ 34 w 1337"/>
              <a:gd name="T5" fmla="*/ 59 h 60"/>
              <a:gd name="T6" fmla="*/ 0 w 1337"/>
              <a:gd name="T7" fmla="*/ 34 h 60"/>
              <a:gd name="T8" fmla="*/ 34 w 1337"/>
              <a:gd name="T9" fmla="*/ 0 h 60"/>
              <a:gd name="T10" fmla="*/ 1302 w 1337"/>
              <a:gd name="T11" fmla="*/ 0 h 60"/>
              <a:gd name="T12" fmla="*/ 1336 w 1337"/>
              <a:gd name="T13" fmla="*/ 34 h 60"/>
              <a:gd name="T14" fmla="*/ 1302 w 1337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7" h="60">
                <a:moveTo>
                  <a:pt x="1302" y="59"/>
                </a:moveTo>
                <a:lnTo>
                  <a:pt x="1302" y="59"/>
                </a:lnTo>
                <a:cubicBezTo>
                  <a:pt x="34" y="59"/>
                  <a:pt x="34" y="59"/>
                  <a:pt x="34" y="59"/>
                </a:cubicBezTo>
                <a:cubicBezTo>
                  <a:pt x="17" y="59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1302" y="0"/>
                  <a:pt x="1302" y="0"/>
                  <a:pt x="1302" y="0"/>
                </a:cubicBezTo>
                <a:cubicBezTo>
                  <a:pt x="1319" y="0"/>
                  <a:pt x="1336" y="17"/>
                  <a:pt x="1336" y="34"/>
                </a:cubicBezTo>
                <a:cubicBezTo>
                  <a:pt x="1336" y="51"/>
                  <a:pt x="1319" y="59"/>
                  <a:pt x="1302" y="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346">
            <a:extLst>
              <a:ext uri="{FF2B5EF4-FFF2-40B4-BE49-F238E27FC236}">
                <a16:creationId xmlns:a16="http://schemas.microsoft.com/office/drawing/2014/main" id="{2BBFE476-CA7F-4247-A60D-BD3DB24A3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529" y="1800695"/>
            <a:ext cx="1284114" cy="819340"/>
          </a:xfrm>
          <a:custGeom>
            <a:avLst/>
            <a:gdLst>
              <a:gd name="T0" fmla="*/ 1150 w 1184"/>
              <a:gd name="T1" fmla="*/ 752 h 753"/>
              <a:gd name="T2" fmla="*/ 1150 w 1184"/>
              <a:gd name="T3" fmla="*/ 752 h 753"/>
              <a:gd name="T4" fmla="*/ 34 w 1184"/>
              <a:gd name="T5" fmla="*/ 752 h 753"/>
              <a:gd name="T6" fmla="*/ 0 w 1184"/>
              <a:gd name="T7" fmla="*/ 727 h 753"/>
              <a:gd name="T8" fmla="*/ 0 w 1184"/>
              <a:gd name="T9" fmla="*/ 34 h 753"/>
              <a:gd name="T10" fmla="*/ 34 w 1184"/>
              <a:gd name="T11" fmla="*/ 0 h 753"/>
              <a:gd name="T12" fmla="*/ 1150 w 1184"/>
              <a:gd name="T13" fmla="*/ 0 h 753"/>
              <a:gd name="T14" fmla="*/ 1183 w 1184"/>
              <a:gd name="T15" fmla="*/ 34 h 753"/>
              <a:gd name="T16" fmla="*/ 1183 w 1184"/>
              <a:gd name="T17" fmla="*/ 727 h 753"/>
              <a:gd name="T18" fmla="*/ 1150 w 1184"/>
              <a:gd name="T19" fmla="*/ 752 h 753"/>
              <a:gd name="T20" fmla="*/ 59 w 1184"/>
              <a:gd name="T21" fmla="*/ 693 h 753"/>
              <a:gd name="T22" fmla="*/ 59 w 1184"/>
              <a:gd name="T23" fmla="*/ 693 h 753"/>
              <a:gd name="T24" fmla="*/ 1116 w 1184"/>
              <a:gd name="T25" fmla="*/ 693 h 753"/>
              <a:gd name="T26" fmla="*/ 1116 w 1184"/>
              <a:gd name="T27" fmla="*/ 59 h 753"/>
              <a:gd name="T28" fmla="*/ 59 w 1184"/>
              <a:gd name="T29" fmla="*/ 59 h 753"/>
              <a:gd name="T30" fmla="*/ 59 w 1184"/>
              <a:gd name="T31" fmla="*/ 693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753">
                <a:moveTo>
                  <a:pt x="1150" y="752"/>
                </a:moveTo>
                <a:lnTo>
                  <a:pt x="1150" y="752"/>
                </a:lnTo>
                <a:cubicBezTo>
                  <a:pt x="34" y="752"/>
                  <a:pt x="34" y="752"/>
                  <a:pt x="34" y="752"/>
                </a:cubicBezTo>
                <a:cubicBezTo>
                  <a:pt x="16" y="752"/>
                  <a:pt x="0" y="744"/>
                  <a:pt x="0" y="72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6" y="0"/>
                  <a:pt x="34" y="0"/>
                </a:cubicBezTo>
                <a:cubicBezTo>
                  <a:pt x="1150" y="0"/>
                  <a:pt x="1150" y="0"/>
                  <a:pt x="1150" y="0"/>
                </a:cubicBezTo>
                <a:cubicBezTo>
                  <a:pt x="1166" y="0"/>
                  <a:pt x="1183" y="17"/>
                  <a:pt x="1183" y="34"/>
                </a:cubicBezTo>
                <a:cubicBezTo>
                  <a:pt x="1183" y="727"/>
                  <a:pt x="1183" y="727"/>
                  <a:pt x="1183" y="727"/>
                </a:cubicBezTo>
                <a:cubicBezTo>
                  <a:pt x="1183" y="744"/>
                  <a:pt x="1166" y="752"/>
                  <a:pt x="1150" y="752"/>
                </a:cubicBezTo>
                <a:close/>
                <a:moveTo>
                  <a:pt x="59" y="693"/>
                </a:moveTo>
                <a:lnTo>
                  <a:pt x="59" y="693"/>
                </a:lnTo>
                <a:cubicBezTo>
                  <a:pt x="1116" y="693"/>
                  <a:pt x="1116" y="693"/>
                  <a:pt x="1116" y="693"/>
                </a:cubicBezTo>
                <a:cubicBezTo>
                  <a:pt x="1116" y="59"/>
                  <a:pt x="1116" y="59"/>
                  <a:pt x="1116" y="59"/>
                </a:cubicBezTo>
                <a:cubicBezTo>
                  <a:pt x="59" y="59"/>
                  <a:pt x="59" y="59"/>
                  <a:pt x="59" y="59"/>
                </a:cubicBezTo>
                <a:lnTo>
                  <a:pt x="59" y="6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47">
            <a:extLst>
              <a:ext uri="{FF2B5EF4-FFF2-40B4-BE49-F238E27FC236}">
                <a16:creationId xmlns:a16="http://schemas.microsoft.com/office/drawing/2014/main" id="{A7D11B86-71EA-6448-81FE-F1FE05A48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627" y="2557747"/>
            <a:ext cx="76663" cy="527062"/>
          </a:xfrm>
          <a:custGeom>
            <a:avLst/>
            <a:gdLst>
              <a:gd name="T0" fmla="*/ 34 w 69"/>
              <a:gd name="T1" fmla="*/ 482 h 483"/>
              <a:gd name="T2" fmla="*/ 34 w 69"/>
              <a:gd name="T3" fmla="*/ 482 h 483"/>
              <a:gd name="T4" fmla="*/ 0 w 69"/>
              <a:gd name="T5" fmla="*/ 448 h 483"/>
              <a:gd name="T6" fmla="*/ 0 w 69"/>
              <a:gd name="T7" fmla="*/ 34 h 483"/>
              <a:gd name="T8" fmla="*/ 34 w 69"/>
              <a:gd name="T9" fmla="*/ 0 h 483"/>
              <a:gd name="T10" fmla="*/ 68 w 69"/>
              <a:gd name="T11" fmla="*/ 34 h 483"/>
              <a:gd name="T12" fmla="*/ 68 w 69"/>
              <a:gd name="T13" fmla="*/ 448 h 483"/>
              <a:gd name="T14" fmla="*/ 34 w 69"/>
              <a:gd name="T15" fmla="*/ 48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483">
                <a:moveTo>
                  <a:pt x="34" y="482"/>
                </a:moveTo>
                <a:lnTo>
                  <a:pt x="34" y="482"/>
                </a:lnTo>
                <a:cubicBezTo>
                  <a:pt x="17" y="482"/>
                  <a:pt x="0" y="465"/>
                  <a:pt x="0" y="44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8" y="17"/>
                  <a:pt x="68" y="34"/>
                </a:cubicBezTo>
                <a:cubicBezTo>
                  <a:pt x="68" y="448"/>
                  <a:pt x="68" y="448"/>
                  <a:pt x="68" y="448"/>
                </a:cubicBezTo>
                <a:cubicBezTo>
                  <a:pt x="68" y="465"/>
                  <a:pt x="51" y="482"/>
                  <a:pt x="34" y="4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48">
            <a:extLst>
              <a:ext uri="{FF2B5EF4-FFF2-40B4-BE49-F238E27FC236}">
                <a16:creationId xmlns:a16="http://schemas.microsoft.com/office/drawing/2014/main" id="{858C27DB-75A9-FB4E-8F9A-C1BEA8892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269" y="3003352"/>
            <a:ext cx="771425" cy="249156"/>
          </a:xfrm>
          <a:custGeom>
            <a:avLst/>
            <a:gdLst>
              <a:gd name="T0" fmla="*/ 43 w 712"/>
              <a:gd name="T1" fmla="*/ 229 h 230"/>
              <a:gd name="T2" fmla="*/ 43 w 712"/>
              <a:gd name="T3" fmla="*/ 229 h 230"/>
              <a:gd name="T4" fmla="*/ 9 w 712"/>
              <a:gd name="T5" fmla="*/ 212 h 230"/>
              <a:gd name="T6" fmla="*/ 26 w 712"/>
              <a:gd name="T7" fmla="*/ 169 h 230"/>
              <a:gd name="T8" fmla="*/ 347 w 712"/>
              <a:gd name="T9" fmla="*/ 9 h 230"/>
              <a:gd name="T10" fmla="*/ 381 w 712"/>
              <a:gd name="T11" fmla="*/ 9 h 230"/>
              <a:gd name="T12" fmla="*/ 694 w 712"/>
              <a:gd name="T13" fmla="*/ 169 h 230"/>
              <a:gd name="T14" fmla="*/ 702 w 712"/>
              <a:gd name="T15" fmla="*/ 212 h 230"/>
              <a:gd name="T16" fmla="*/ 660 w 712"/>
              <a:gd name="T17" fmla="*/ 220 h 230"/>
              <a:gd name="T18" fmla="*/ 364 w 712"/>
              <a:gd name="T19" fmla="*/ 68 h 230"/>
              <a:gd name="T20" fmla="*/ 51 w 712"/>
              <a:gd name="T21" fmla="*/ 220 h 230"/>
              <a:gd name="T22" fmla="*/ 43 w 712"/>
              <a:gd name="T2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2" h="230">
                <a:moveTo>
                  <a:pt x="43" y="229"/>
                </a:moveTo>
                <a:lnTo>
                  <a:pt x="43" y="229"/>
                </a:lnTo>
                <a:cubicBezTo>
                  <a:pt x="26" y="229"/>
                  <a:pt x="17" y="220"/>
                  <a:pt x="9" y="212"/>
                </a:cubicBezTo>
                <a:cubicBezTo>
                  <a:pt x="0" y="195"/>
                  <a:pt x="9" y="178"/>
                  <a:pt x="26" y="169"/>
                </a:cubicBezTo>
                <a:cubicBezTo>
                  <a:pt x="347" y="9"/>
                  <a:pt x="347" y="9"/>
                  <a:pt x="347" y="9"/>
                </a:cubicBezTo>
                <a:cubicBezTo>
                  <a:pt x="355" y="0"/>
                  <a:pt x="372" y="0"/>
                  <a:pt x="381" y="9"/>
                </a:cubicBezTo>
                <a:cubicBezTo>
                  <a:pt x="694" y="169"/>
                  <a:pt x="694" y="169"/>
                  <a:pt x="694" y="169"/>
                </a:cubicBezTo>
                <a:cubicBezTo>
                  <a:pt x="702" y="178"/>
                  <a:pt x="711" y="195"/>
                  <a:pt x="702" y="212"/>
                </a:cubicBezTo>
                <a:cubicBezTo>
                  <a:pt x="694" y="220"/>
                  <a:pt x="677" y="229"/>
                  <a:pt x="660" y="220"/>
                </a:cubicBezTo>
                <a:cubicBezTo>
                  <a:pt x="364" y="68"/>
                  <a:pt x="364" y="68"/>
                  <a:pt x="364" y="68"/>
                </a:cubicBezTo>
                <a:cubicBezTo>
                  <a:pt x="51" y="220"/>
                  <a:pt x="51" y="220"/>
                  <a:pt x="51" y="220"/>
                </a:cubicBezTo>
                <a:lnTo>
                  <a:pt x="43" y="2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49">
            <a:extLst>
              <a:ext uri="{FF2B5EF4-FFF2-40B4-BE49-F238E27FC236}">
                <a16:creationId xmlns:a16="http://schemas.microsoft.com/office/drawing/2014/main" id="{8FD6AD7F-571D-8447-9696-B1BDBAC5D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44" y="3099181"/>
            <a:ext cx="71874" cy="158120"/>
          </a:xfrm>
          <a:custGeom>
            <a:avLst/>
            <a:gdLst>
              <a:gd name="T0" fmla="*/ 33 w 68"/>
              <a:gd name="T1" fmla="*/ 144 h 145"/>
              <a:gd name="T2" fmla="*/ 33 w 68"/>
              <a:gd name="T3" fmla="*/ 144 h 145"/>
              <a:gd name="T4" fmla="*/ 0 w 68"/>
              <a:gd name="T5" fmla="*/ 110 h 145"/>
              <a:gd name="T6" fmla="*/ 0 w 68"/>
              <a:gd name="T7" fmla="*/ 25 h 145"/>
              <a:gd name="T8" fmla="*/ 33 w 68"/>
              <a:gd name="T9" fmla="*/ 0 h 145"/>
              <a:gd name="T10" fmla="*/ 67 w 68"/>
              <a:gd name="T11" fmla="*/ 25 h 145"/>
              <a:gd name="T12" fmla="*/ 67 w 68"/>
              <a:gd name="T13" fmla="*/ 110 h 145"/>
              <a:gd name="T14" fmla="*/ 33 w 68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145">
                <a:moveTo>
                  <a:pt x="33" y="144"/>
                </a:moveTo>
                <a:lnTo>
                  <a:pt x="33" y="144"/>
                </a:lnTo>
                <a:cubicBezTo>
                  <a:pt x="17" y="144"/>
                  <a:pt x="0" y="127"/>
                  <a:pt x="0" y="11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3" y="0"/>
                </a:cubicBezTo>
                <a:cubicBezTo>
                  <a:pt x="50" y="0"/>
                  <a:pt x="67" y="8"/>
                  <a:pt x="67" y="25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7" y="127"/>
                  <a:pt x="50" y="144"/>
                  <a:pt x="33" y="1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50">
            <a:extLst>
              <a:ext uri="{FF2B5EF4-FFF2-40B4-BE49-F238E27FC236}">
                <a16:creationId xmlns:a16="http://schemas.microsoft.com/office/drawing/2014/main" id="{19AABA33-DE18-DD4E-BE30-BAF8CC2A1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305" y="1958812"/>
            <a:ext cx="531855" cy="531855"/>
          </a:xfrm>
          <a:custGeom>
            <a:avLst/>
            <a:gdLst>
              <a:gd name="T0" fmla="*/ 473 w 491"/>
              <a:gd name="T1" fmla="*/ 228 h 491"/>
              <a:gd name="T2" fmla="*/ 473 w 491"/>
              <a:gd name="T3" fmla="*/ 228 h 491"/>
              <a:gd name="T4" fmla="*/ 262 w 491"/>
              <a:gd name="T5" fmla="*/ 228 h 491"/>
              <a:gd name="T6" fmla="*/ 304 w 491"/>
              <a:gd name="T7" fmla="*/ 25 h 491"/>
              <a:gd name="T8" fmla="*/ 287 w 491"/>
              <a:gd name="T9" fmla="*/ 8 h 491"/>
              <a:gd name="T10" fmla="*/ 245 w 491"/>
              <a:gd name="T11" fmla="*/ 0 h 491"/>
              <a:gd name="T12" fmla="*/ 76 w 491"/>
              <a:gd name="T13" fmla="*/ 76 h 491"/>
              <a:gd name="T14" fmla="*/ 0 w 491"/>
              <a:gd name="T15" fmla="*/ 245 h 491"/>
              <a:gd name="T16" fmla="*/ 67 w 491"/>
              <a:gd name="T17" fmla="*/ 414 h 491"/>
              <a:gd name="T18" fmla="*/ 76 w 491"/>
              <a:gd name="T19" fmla="*/ 414 h 491"/>
              <a:gd name="T20" fmla="*/ 76 w 491"/>
              <a:gd name="T21" fmla="*/ 422 h 491"/>
              <a:gd name="T22" fmla="*/ 245 w 491"/>
              <a:gd name="T23" fmla="*/ 490 h 491"/>
              <a:gd name="T24" fmla="*/ 414 w 491"/>
              <a:gd name="T25" fmla="*/ 414 h 491"/>
              <a:gd name="T26" fmla="*/ 490 w 491"/>
              <a:gd name="T27" fmla="*/ 245 h 491"/>
              <a:gd name="T28" fmla="*/ 473 w 491"/>
              <a:gd name="T29" fmla="*/ 228 h 491"/>
              <a:gd name="T30" fmla="*/ 101 w 491"/>
              <a:gd name="T31" fmla="*/ 101 h 491"/>
              <a:gd name="T32" fmla="*/ 101 w 491"/>
              <a:gd name="T33" fmla="*/ 101 h 491"/>
              <a:gd name="T34" fmla="*/ 245 w 491"/>
              <a:gd name="T35" fmla="*/ 33 h 491"/>
              <a:gd name="T36" fmla="*/ 262 w 491"/>
              <a:gd name="T37" fmla="*/ 33 h 491"/>
              <a:gd name="T38" fmla="*/ 228 w 491"/>
              <a:gd name="T39" fmla="*/ 236 h 491"/>
              <a:gd name="T40" fmla="*/ 85 w 491"/>
              <a:gd name="T41" fmla="*/ 380 h 491"/>
              <a:gd name="T42" fmla="*/ 34 w 491"/>
              <a:gd name="T43" fmla="*/ 245 h 491"/>
              <a:gd name="T44" fmla="*/ 101 w 491"/>
              <a:gd name="T45" fmla="*/ 101 h 491"/>
              <a:gd name="T46" fmla="*/ 397 w 491"/>
              <a:gd name="T47" fmla="*/ 397 h 491"/>
              <a:gd name="T48" fmla="*/ 397 w 491"/>
              <a:gd name="T49" fmla="*/ 397 h 491"/>
              <a:gd name="T50" fmla="*/ 245 w 491"/>
              <a:gd name="T51" fmla="*/ 456 h 491"/>
              <a:gd name="T52" fmla="*/ 110 w 491"/>
              <a:gd name="T53" fmla="*/ 405 h 491"/>
              <a:gd name="T54" fmla="*/ 254 w 491"/>
              <a:gd name="T55" fmla="*/ 262 h 491"/>
              <a:gd name="T56" fmla="*/ 457 w 491"/>
              <a:gd name="T57" fmla="*/ 262 h 491"/>
              <a:gd name="T58" fmla="*/ 397 w 491"/>
              <a:gd name="T59" fmla="*/ 397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1" h="491">
                <a:moveTo>
                  <a:pt x="473" y="228"/>
                </a:moveTo>
                <a:lnTo>
                  <a:pt x="473" y="228"/>
                </a:lnTo>
                <a:cubicBezTo>
                  <a:pt x="262" y="228"/>
                  <a:pt x="262" y="228"/>
                  <a:pt x="262" y="228"/>
                </a:cubicBezTo>
                <a:cubicBezTo>
                  <a:pt x="304" y="25"/>
                  <a:pt x="304" y="25"/>
                  <a:pt x="304" y="25"/>
                </a:cubicBezTo>
                <a:cubicBezTo>
                  <a:pt x="304" y="16"/>
                  <a:pt x="296" y="8"/>
                  <a:pt x="287" y="8"/>
                </a:cubicBezTo>
                <a:cubicBezTo>
                  <a:pt x="270" y="0"/>
                  <a:pt x="262" y="0"/>
                  <a:pt x="245" y="0"/>
                </a:cubicBezTo>
                <a:cubicBezTo>
                  <a:pt x="178" y="0"/>
                  <a:pt x="118" y="25"/>
                  <a:pt x="76" y="76"/>
                </a:cubicBezTo>
                <a:cubicBezTo>
                  <a:pt x="25" y="118"/>
                  <a:pt x="0" y="177"/>
                  <a:pt x="0" y="245"/>
                </a:cubicBezTo>
                <a:cubicBezTo>
                  <a:pt x="0" y="312"/>
                  <a:pt x="25" y="372"/>
                  <a:pt x="67" y="414"/>
                </a:cubicBezTo>
                <a:cubicBezTo>
                  <a:pt x="76" y="414"/>
                  <a:pt x="76" y="414"/>
                  <a:pt x="76" y="414"/>
                </a:cubicBezTo>
                <a:lnTo>
                  <a:pt x="76" y="422"/>
                </a:lnTo>
                <a:cubicBezTo>
                  <a:pt x="127" y="465"/>
                  <a:pt x="186" y="490"/>
                  <a:pt x="245" y="490"/>
                </a:cubicBezTo>
                <a:cubicBezTo>
                  <a:pt x="313" y="490"/>
                  <a:pt x="372" y="465"/>
                  <a:pt x="414" y="414"/>
                </a:cubicBezTo>
                <a:cubicBezTo>
                  <a:pt x="465" y="372"/>
                  <a:pt x="490" y="312"/>
                  <a:pt x="490" y="245"/>
                </a:cubicBezTo>
                <a:cubicBezTo>
                  <a:pt x="490" y="236"/>
                  <a:pt x="482" y="228"/>
                  <a:pt x="473" y="228"/>
                </a:cubicBezTo>
                <a:close/>
                <a:moveTo>
                  <a:pt x="101" y="101"/>
                </a:moveTo>
                <a:lnTo>
                  <a:pt x="101" y="101"/>
                </a:lnTo>
                <a:cubicBezTo>
                  <a:pt x="135" y="59"/>
                  <a:pt x="194" y="33"/>
                  <a:pt x="245" y="33"/>
                </a:cubicBezTo>
                <a:cubicBezTo>
                  <a:pt x="254" y="33"/>
                  <a:pt x="262" y="33"/>
                  <a:pt x="262" y="33"/>
                </a:cubicBezTo>
                <a:cubicBezTo>
                  <a:pt x="228" y="236"/>
                  <a:pt x="228" y="236"/>
                  <a:pt x="228" y="236"/>
                </a:cubicBezTo>
                <a:cubicBezTo>
                  <a:pt x="85" y="380"/>
                  <a:pt x="85" y="380"/>
                  <a:pt x="85" y="380"/>
                </a:cubicBezTo>
                <a:cubicBezTo>
                  <a:pt x="51" y="346"/>
                  <a:pt x="34" y="296"/>
                  <a:pt x="34" y="245"/>
                </a:cubicBezTo>
                <a:cubicBezTo>
                  <a:pt x="34" y="186"/>
                  <a:pt x="59" y="135"/>
                  <a:pt x="101" y="101"/>
                </a:cubicBezTo>
                <a:close/>
                <a:moveTo>
                  <a:pt x="397" y="397"/>
                </a:moveTo>
                <a:lnTo>
                  <a:pt x="397" y="397"/>
                </a:lnTo>
                <a:cubicBezTo>
                  <a:pt x="355" y="431"/>
                  <a:pt x="304" y="456"/>
                  <a:pt x="245" y="456"/>
                </a:cubicBezTo>
                <a:cubicBezTo>
                  <a:pt x="194" y="456"/>
                  <a:pt x="152" y="439"/>
                  <a:pt x="110" y="405"/>
                </a:cubicBezTo>
                <a:cubicBezTo>
                  <a:pt x="254" y="262"/>
                  <a:pt x="254" y="262"/>
                  <a:pt x="254" y="262"/>
                </a:cubicBezTo>
                <a:cubicBezTo>
                  <a:pt x="457" y="262"/>
                  <a:pt x="457" y="262"/>
                  <a:pt x="457" y="262"/>
                </a:cubicBezTo>
                <a:cubicBezTo>
                  <a:pt x="448" y="312"/>
                  <a:pt x="431" y="355"/>
                  <a:pt x="397" y="3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351">
            <a:extLst>
              <a:ext uri="{FF2B5EF4-FFF2-40B4-BE49-F238E27FC236}">
                <a16:creationId xmlns:a16="http://schemas.microsoft.com/office/drawing/2014/main" id="{26FDAAF7-8E86-4E45-B87A-11436445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2752" y="1906107"/>
            <a:ext cx="297071" cy="287488"/>
          </a:xfrm>
          <a:custGeom>
            <a:avLst/>
            <a:gdLst>
              <a:gd name="T0" fmla="*/ 212 w 272"/>
              <a:gd name="T1" fmla="*/ 84 h 263"/>
              <a:gd name="T2" fmla="*/ 212 w 272"/>
              <a:gd name="T3" fmla="*/ 84 h 263"/>
              <a:gd name="T4" fmla="*/ 68 w 272"/>
              <a:gd name="T5" fmla="*/ 0 h 263"/>
              <a:gd name="T6" fmla="*/ 51 w 272"/>
              <a:gd name="T7" fmla="*/ 8 h 263"/>
              <a:gd name="T8" fmla="*/ 43 w 272"/>
              <a:gd name="T9" fmla="*/ 17 h 263"/>
              <a:gd name="T10" fmla="*/ 9 w 272"/>
              <a:gd name="T11" fmla="*/ 245 h 263"/>
              <a:gd name="T12" fmla="*/ 9 w 272"/>
              <a:gd name="T13" fmla="*/ 254 h 263"/>
              <a:gd name="T14" fmla="*/ 17 w 272"/>
              <a:gd name="T15" fmla="*/ 262 h 263"/>
              <a:gd name="T16" fmla="*/ 254 w 272"/>
              <a:gd name="T17" fmla="*/ 262 h 263"/>
              <a:gd name="T18" fmla="*/ 271 w 272"/>
              <a:gd name="T19" fmla="*/ 245 h 263"/>
              <a:gd name="T20" fmla="*/ 212 w 272"/>
              <a:gd name="T21" fmla="*/ 84 h 263"/>
              <a:gd name="T22" fmla="*/ 43 w 272"/>
              <a:gd name="T23" fmla="*/ 228 h 263"/>
              <a:gd name="T24" fmla="*/ 43 w 272"/>
              <a:gd name="T25" fmla="*/ 228 h 263"/>
              <a:gd name="T26" fmla="*/ 76 w 272"/>
              <a:gd name="T27" fmla="*/ 42 h 263"/>
              <a:gd name="T28" fmla="*/ 186 w 272"/>
              <a:gd name="T29" fmla="*/ 110 h 263"/>
              <a:gd name="T30" fmla="*/ 237 w 272"/>
              <a:gd name="T31" fmla="*/ 228 h 263"/>
              <a:gd name="T32" fmla="*/ 43 w 272"/>
              <a:gd name="T33" fmla="*/ 228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2" h="263">
                <a:moveTo>
                  <a:pt x="212" y="84"/>
                </a:moveTo>
                <a:lnTo>
                  <a:pt x="212" y="84"/>
                </a:lnTo>
                <a:cubicBezTo>
                  <a:pt x="170" y="42"/>
                  <a:pt x="119" y="17"/>
                  <a:pt x="68" y="0"/>
                </a:cubicBezTo>
                <a:cubicBezTo>
                  <a:pt x="60" y="0"/>
                  <a:pt x="51" y="0"/>
                  <a:pt x="51" y="8"/>
                </a:cubicBezTo>
                <a:lnTo>
                  <a:pt x="43" y="17"/>
                </a:lnTo>
                <a:cubicBezTo>
                  <a:pt x="9" y="245"/>
                  <a:pt x="9" y="245"/>
                  <a:pt x="9" y="245"/>
                </a:cubicBezTo>
                <a:cubicBezTo>
                  <a:pt x="0" y="245"/>
                  <a:pt x="9" y="254"/>
                  <a:pt x="9" y="254"/>
                </a:cubicBezTo>
                <a:cubicBezTo>
                  <a:pt x="9" y="262"/>
                  <a:pt x="17" y="262"/>
                  <a:pt x="17" y="262"/>
                </a:cubicBezTo>
                <a:cubicBezTo>
                  <a:pt x="254" y="262"/>
                  <a:pt x="254" y="262"/>
                  <a:pt x="254" y="262"/>
                </a:cubicBezTo>
                <a:cubicBezTo>
                  <a:pt x="263" y="262"/>
                  <a:pt x="271" y="254"/>
                  <a:pt x="271" y="245"/>
                </a:cubicBezTo>
                <a:cubicBezTo>
                  <a:pt x="271" y="186"/>
                  <a:pt x="246" y="135"/>
                  <a:pt x="212" y="84"/>
                </a:cubicBezTo>
                <a:close/>
                <a:moveTo>
                  <a:pt x="43" y="228"/>
                </a:moveTo>
                <a:lnTo>
                  <a:pt x="43" y="228"/>
                </a:lnTo>
                <a:cubicBezTo>
                  <a:pt x="76" y="42"/>
                  <a:pt x="76" y="42"/>
                  <a:pt x="76" y="42"/>
                </a:cubicBezTo>
                <a:cubicBezTo>
                  <a:pt x="119" y="51"/>
                  <a:pt x="152" y="76"/>
                  <a:pt x="186" y="110"/>
                </a:cubicBezTo>
                <a:cubicBezTo>
                  <a:pt x="212" y="144"/>
                  <a:pt x="229" y="186"/>
                  <a:pt x="237" y="228"/>
                </a:cubicBezTo>
                <a:lnTo>
                  <a:pt x="43" y="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1ADC0A-258A-9546-A135-1BDCA88FA173}"/>
              </a:ext>
            </a:extLst>
          </p:cNvPr>
          <p:cNvSpPr/>
          <p:nvPr/>
        </p:nvSpPr>
        <p:spPr>
          <a:xfrm>
            <a:off x="12564470" y="3289609"/>
            <a:ext cx="3363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519174-C9C2-694A-BD7A-A91C0ED18E17}"/>
              </a:ext>
            </a:extLst>
          </p:cNvPr>
          <p:cNvSpPr/>
          <p:nvPr/>
        </p:nvSpPr>
        <p:spPr>
          <a:xfrm>
            <a:off x="10895690" y="7678729"/>
            <a:ext cx="3363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A97A56-4C54-4741-ACD4-DDD422FDF5E9}"/>
              </a:ext>
            </a:extLst>
          </p:cNvPr>
          <p:cNvSpPr/>
          <p:nvPr/>
        </p:nvSpPr>
        <p:spPr>
          <a:xfrm>
            <a:off x="2211602" y="5206196"/>
            <a:ext cx="3363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919F69-3462-5A43-8822-45AF1EC48DA3}"/>
              </a:ext>
            </a:extLst>
          </p:cNvPr>
          <p:cNvSpPr/>
          <p:nvPr/>
        </p:nvSpPr>
        <p:spPr>
          <a:xfrm>
            <a:off x="3743222" y="9618176"/>
            <a:ext cx="3363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grpSp>
        <p:nvGrpSpPr>
          <p:cNvPr id="41" name="Group 71">
            <a:extLst>
              <a:ext uri="{FF2B5EF4-FFF2-40B4-BE49-F238E27FC236}">
                <a16:creationId xmlns:a16="http://schemas.microsoft.com/office/drawing/2014/main" id="{BE5C3977-83B4-2541-BD4F-0528364C5719}"/>
              </a:ext>
            </a:extLst>
          </p:cNvPr>
          <p:cNvGrpSpPr/>
          <p:nvPr/>
        </p:nvGrpSpPr>
        <p:grpSpPr>
          <a:xfrm>
            <a:off x="17346356" y="7520815"/>
            <a:ext cx="5982437" cy="4716592"/>
            <a:chOff x="2232442" y="3643574"/>
            <a:chExt cx="5982437" cy="4716592"/>
          </a:xfrm>
        </p:grpSpPr>
        <p:sp>
          <p:nvSpPr>
            <p:cNvPr id="42" name="CuadroTexto 598">
              <a:extLst>
                <a:ext uri="{FF2B5EF4-FFF2-40B4-BE49-F238E27FC236}">
                  <a16:creationId xmlns:a16="http://schemas.microsoft.com/office/drawing/2014/main" id="{E08D98FD-BC80-D745-9967-1414BAD09E5D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43" name="CuadroTexto 599">
              <a:extLst>
                <a:ext uri="{FF2B5EF4-FFF2-40B4-BE49-F238E27FC236}">
                  <a16:creationId xmlns:a16="http://schemas.microsoft.com/office/drawing/2014/main" id="{F602C9E7-E417-DB44-833B-01CC1ACA2A2C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159">
            <a:extLst>
              <a:ext uri="{FF2B5EF4-FFF2-40B4-BE49-F238E27FC236}">
                <a16:creationId xmlns:a16="http://schemas.microsoft.com/office/drawing/2014/main" id="{711D483D-2025-C94D-89C5-6EE1092D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498" y="3948551"/>
            <a:ext cx="9834742" cy="1956189"/>
          </a:xfrm>
          <a:custGeom>
            <a:avLst/>
            <a:gdLst>
              <a:gd name="T0" fmla="*/ 8515 w 8868"/>
              <a:gd name="T1" fmla="*/ 1763 h 1764"/>
              <a:gd name="T2" fmla="*/ 0 w 8868"/>
              <a:gd name="T3" fmla="*/ 1763 h 1764"/>
              <a:gd name="T4" fmla="*/ 0 w 8868"/>
              <a:gd name="T5" fmla="*/ 0 h 1764"/>
              <a:gd name="T6" fmla="*/ 8515 w 8868"/>
              <a:gd name="T7" fmla="*/ 0 h 1764"/>
              <a:gd name="T8" fmla="*/ 8867 w 8868"/>
              <a:gd name="T9" fmla="*/ 895 h 1764"/>
              <a:gd name="T10" fmla="*/ 8515 w 8868"/>
              <a:gd name="T11" fmla="*/ 1763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68" h="1764">
                <a:moveTo>
                  <a:pt x="8515" y="1763"/>
                </a:moveTo>
                <a:lnTo>
                  <a:pt x="0" y="1763"/>
                </a:lnTo>
                <a:lnTo>
                  <a:pt x="0" y="0"/>
                </a:lnTo>
                <a:lnTo>
                  <a:pt x="8515" y="0"/>
                </a:lnTo>
                <a:lnTo>
                  <a:pt x="8867" y="895"/>
                </a:lnTo>
                <a:lnTo>
                  <a:pt x="8515" y="1763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60">
            <a:extLst>
              <a:ext uri="{FF2B5EF4-FFF2-40B4-BE49-F238E27FC236}">
                <a16:creationId xmlns:a16="http://schemas.microsoft.com/office/drawing/2014/main" id="{CA5DE888-8466-D942-9495-CD8FC9429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498" y="6237292"/>
            <a:ext cx="9834742" cy="1956189"/>
          </a:xfrm>
          <a:custGeom>
            <a:avLst/>
            <a:gdLst>
              <a:gd name="T0" fmla="*/ 8515 w 8868"/>
              <a:gd name="T1" fmla="*/ 1761 h 1762"/>
              <a:gd name="T2" fmla="*/ 0 w 8868"/>
              <a:gd name="T3" fmla="*/ 1761 h 1762"/>
              <a:gd name="T4" fmla="*/ 0 w 8868"/>
              <a:gd name="T5" fmla="*/ 0 h 1762"/>
              <a:gd name="T6" fmla="*/ 8515 w 8868"/>
              <a:gd name="T7" fmla="*/ 0 h 1762"/>
              <a:gd name="T8" fmla="*/ 8867 w 8868"/>
              <a:gd name="T9" fmla="*/ 894 h 1762"/>
              <a:gd name="T10" fmla="*/ 8515 w 8868"/>
              <a:gd name="T11" fmla="*/ 1761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68" h="1762">
                <a:moveTo>
                  <a:pt x="8515" y="1761"/>
                </a:moveTo>
                <a:lnTo>
                  <a:pt x="0" y="1761"/>
                </a:lnTo>
                <a:lnTo>
                  <a:pt x="0" y="0"/>
                </a:lnTo>
                <a:lnTo>
                  <a:pt x="8515" y="0"/>
                </a:lnTo>
                <a:lnTo>
                  <a:pt x="8867" y="894"/>
                </a:lnTo>
                <a:lnTo>
                  <a:pt x="8515" y="176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61">
            <a:extLst>
              <a:ext uri="{FF2B5EF4-FFF2-40B4-BE49-F238E27FC236}">
                <a16:creationId xmlns:a16="http://schemas.microsoft.com/office/drawing/2014/main" id="{557F2F2C-4184-0745-8C8E-0B6CF24C8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498" y="8530925"/>
            <a:ext cx="9834742" cy="1956189"/>
          </a:xfrm>
          <a:custGeom>
            <a:avLst/>
            <a:gdLst>
              <a:gd name="T0" fmla="*/ 8515 w 8868"/>
              <a:gd name="T1" fmla="*/ 1762 h 1763"/>
              <a:gd name="T2" fmla="*/ 0 w 8868"/>
              <a:gd name="T3" fmla="*/ 1762 h 1763"/>
              <a:gd name="T4" fmla="*/ 0 w 8868"/>
              <a:gd name="T5" fmla="*/ 0 h 1763"/>
              <a:gd name="T6" fmla="*/ 8515 w 8868"/>
              <a:gd name="T7" fmla="*/ 0 h 1763"/>
              <a:gd name="T8" fmla="*/ 8867 w 8868"/>
              <a:gd name="T9" fmla="*/ 895 h 1763"/>
              <a:gd name="T10" fmla="*/ 8515 w 8868"/>
              <a:gd name="T11" fmla="*/ 1762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68" h="1763">
                <a:moveTo>
                  <a:pt x="8515" y="1762"/>
                </a:moveTo>
                <a:lnTo>
                  <a:pt x="0" y="1762"/>
                </a:lnTo>
                <a:lnTo>
                  <a:pt x="0" y="0"/>
                </a:lnTo>
                <a:lnTo>
                  <a:pt x="8515" y="0"/>
                </a:lnTo>
                <a:lnTo>
                  <a:pt x="8867" y="895"/>
                </a:lnTo>
                <a:lnTo>
                  <a:pt x="8515" y="1762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62">
            <a:extLst>
              <a:ext uri="{FF2B5EF4-FFF2-40B4-BE49-F238E27FC236}">
                <a16:creationId xmlns:a16="http://schemas.microsoft.com/office/drawing/2014/main" id="{8963CB26-8D44-4143-8FC1-8890B061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498" y="10814775"/>
            <a:ext cx="9834742" cy="1956189"/>
          </a:xfrm>
          <a:custGeom>
            <a:avLst/>
            <a:gdLst>
              <a:gd name="T0" fmla="*/ 8515 w 8868"/>
              <a:gd name="T1" fmla="*/ 1763 h 1764"/>
              <a:gd name="T2" fmla="*/ 0 w 8868"/>
              <a:gd name="T3" fmla="*/ 1763 h 1764"/>
              <a:gd name="T4" fmla="*/ 0 w 8868"/>
              <a:gd name="T5" fmla="*/ 0 h 1764"/>
              <a:gd name="T6" fmla="*/ 8515 w 8868"/>
              <a:gd name="T7" fmla="*/ 0 h 1764"/>
              <a:gd name="T8" fmla="*/ 8867 w 8868"/>
              <a:gd name="T9" fmla="*/ 895 h 1764"/>
              <a:gd name="T10" fmla="*/ 8515 w 8868"/>
              <a:gd name="T11" fmla="*/ 1763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68" h="1764">
                <a:moveTo>
                  <a:pt x="8515" y="1763"/>
                </a:moveTo>
                <a:lnTo>
                  <a:pt x="0" y="1763"/>
                </a:lnTo>
                <a:lnTo>
                  <a:pt x="0" y="0"/>
                </a:lnTo>
                <a:lnTo>
                  <a:pt x="8515" y="0"/>
                </a:lnTo>
                <a:lnTo>
                  <a:pt x="8867" y="895"/>
                </a:lnTo>
                <a:lnTo>
                  <a:pt x="8515" y="176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63">
            <a:extLst>
              <a:ext uri="{FF2B5EF4-FFF2-40B4-BE49-F238E27FC236}">
                <a16:creationId xmlns:a16="http://schemas.microsoft.com/office/drawing/2014/main" id="{BBDFC12A-5960-A343-B4D3-FADEA1B13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535" y="3899646"/>
            <a:ext cx="7457970" cy="2298522"/>
          </a:xfrm>
          <a:custGeom>
            <a:avLst/>
            <a:gdLst>
              <a:gd name="T0" fmla="*/ 19 w 6726"/>
              <a:gd name="T1" fmla="*/ 326 h 2071"/>
              <a:gd name="T2" fmla="*/ 19 w 6726"/>
              <a:gd name="T3" fmla="*/ 326 h 2071"/>
              <a:gd name="T4" fmla="*/ 579 w 6726"/>
              <a:gd name="T5" fmla="*/ 2034 h 2071"/>
              <a:gd name="T6" fmla="*/ 633 w 6726"/>
              <a:gd name="T7" fmla="*/ 2061 h 2071"/>
              <a:gd name="T8" fmla="*/ 3363 w 6726"/>
              <a:gd name="T9" fmla="*/ 1890 h 2071"/>
              <a:gd name="T10" fmla="*/ 6092 w 6726"/>
              <a:gd name="T11" fmla="*/ 2061 h 2071"/>
              <a:gd name="T12" fmla="*/ 6092 w 6726"/>
              <a:gd name="T13" fmla="*/ 2061 h 2071"/>
              <a:gd name="T14" fmla="*/ 6147 w 6726"/>
              <a:gd name="T15" fmla="*/ 2034 h 2071"/>
              <a:gd name="T16" fmla="*/ 6716 w 6726"/>
              <a:gd name="T17" fmla="*/ 326 h 2071"/>
              <a:gd name="T18" fmla="*/ 6680 w 6726"/>
              <a:gd name="T19" fmla="*/ 262 h 2071"/>
              <a:gd name="T20" fmla="*/ 3363 w 6726"/>
              <a:gd name="T21" fmla="*/ 0 h 2071"/>
              <a:gd name="T22" fmla="*/ 55 w 6726"/>
              <a:gd name="T23" fmla="*/ 262 h 2071"/>
              <a:gd name="T24" fmla="*/ 19 w 6726"/>
              <a:gd name="T25" fmla="*/ 326 h 2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26" h="2071">
                <a:moveTo>
                  <a:pt x="19" y="326"/>
                </a:moveTo>
                <a:lnTo>
                  <a:pt x="19" y="326"/>
                </a:lnTo>
                <a:cubicBezTo>
                  <a:pt x="579" y="2034"/>
                  <a:pt x="579" y="2034"/>
                  <a:pt x="579" y="2034"/>
                </a:cubicBezTo>
                <a:cubicBezTo>
                  <a:pt x="588" y="2052"/>
                  <a:pt x="615" y="2070"/>
                  <a:pt x="633" y="2061"/>
                </a:cubicBezTo>
                <a:cubicBezTo>
                  <a:pt x="1546" y="1944"/>
                  <a:pt x="2450" y="1890"/>
                  <a:pt x="3363" y="1890"/>
                </a:cubicBezTo>
                <a:cubicBezTo>
                  <a:pt x="4276" y="1890"/>
                  <a:pt x="5189" y="1944"/>
                  <a:pt x="6092" y="2061"/>
                </a:cubicBezTo>
                <a:lnTo>
                  <a:pt x="6092" y="2061"/>
                </a:lnTo>
                <a:cubicBezTo>
                  <a:pt x="6119" y="2070"/>
                  <a:pt x="6138" y="2052"/>
                  <a:pt x="6147" y="2034"/>
                </a:cubicBezTo>
                <a:cubicBezTo>
                  <a:pt x="6716" y="326"/>
                  <a:pt x="6716" y="326"/>
                  <a:pt x="6716" y="326"/>
                </a:cubicBezTo>
                <a:cubicBezTo>
                  <a:pt x="6725" y="299"/>
                  <a:pt x="6707" y="272"/>
                  <a:pt x="6680" y="262"/>
                </a:cubicBezTo>
                <a:cubicBezTo>
                  <a:pt x="5578" y="91"/>
                  <a:pt x="4475" y="0"/>
                  <a:pt x="3363" y="0"/>
                </a:cubicBezTo>
                <a:cubicBezTo>
                  <a:pt x="2261" y="0"/>
                  <a:pt x="1149" y="91"/>
                  <a:pt x="55" y="262"/>
                </a:cubicBezTo>
                <a:cubicBezTo>
                  <a:pt x="19" y="272"/>
                  <a:pt x="0" y="299"/>
                  <a:pt x="19" y="3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64">
            <a:extLst>
              <a:ext uri="{FF2B5EF4-FFF2-40B4-BE49-F238E27FC236}">
                <a16:creationId xmlns:a16="http://schemas.microsoft.com/office/drawing/2014/main" id="{6EE608CB-6A08-F242-A30A-688FEABA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61" y="8271729"/>
            <a:ext cx="4621498" cy="2425675"/>
          </a:xfrm>
          <a:custGeom>
            <a:avLst/>
            <a:gdLst>
              <a:gd name="T0" fmla="*/ 0 w 4169"/>
              <a:gd name="T1" fmla="*/ 189 h 2189"/>
              <a:gd name="T2" fmla="*/ 0 w 4169"/>
              <a:gd name="T3" fmla="*/ 189 h 2189"/>
              <a:gd name="T4" fmla="*/ 660 w 4169"/>
              <a:gd name="T5" fmla="*/ 2160 h 2189"/>
              <a:gd name="T6" fmla="*/ 696 w 4169"/>
              <a:gd name="T7" fmla="*/ 2188 h 2189"/>
              <a:gd name="T8" fmla="*/ 714 w 4169"/>
              <a:gd name="T9" fmla="*/ 2188 h 2189"/>
              <a:gd name="T10" fmla="*/ 823 w 4169"/>
              <a:gd name="T11" fmla="*/ 2178 h 2189"/>
              <a:gd name="T12" fmla="*/ 1031 w 4169"/>
              <a:gd name="T13" fmla="*/ 2160 h 2189"/>
              <a:gd name="T14" fmla="*/ 1239 w 4169"/>
              <a:gd name="T15" fmla="*/ 2151 h 2189"/>
              <a:gd name="T16" fmla="*/ 1555 w 4169"/>
              <a:gd name="T17" fmla="*/ 2142 h 2189"/>
              <a:gd name="T18" fmla="*/ 1871 w 4169"/>
              <a:gd name="T19" fmla="*/ 2133 h 2189"/>
              <a:gd name="T20" fmla="*/ 2079 w 4169"/>
              <a:gd name="T21" fmla="*/ 2133 h 2189"/>
              <a:gd name="T22" fmla="*/ 2188 w 4169"/>
              <a:gd name="T23" fmla="*/ 2133 h 2189"/>
              <a:gd name="T24" fmla="*/ 2396 w 4169"/>
              <a:gd name="T25" fmla="*/ 2133 h 2189"/>
              <a:gd name="T26" fmla="*/ 2504 w 4169"/>
              <a:gd name="T27" fmla="*/ 2133 h 2189"/>
              <a:gd name="T28" fmla="*/ 2712 w 4169"/>
              <a:gd name="T29" fmla="*/ 2142 h 2189"/>
              <a:gd name="T30" fmla="*/ 3028 w 4169"/>
              <a:gd name="T31" fmla="*/ 2160 h 2189"/>
              <a:gd name="T32" fmla="*/ 3236 w 4169"/>
              <a:gd name="T33" fmla="*/ 2169 h 2189"/>
              <a:gd name="T34" fmla="*/ 3462 w 4169"/>
              <a:gd name="T35" fmla="*/ 2188 h 2189"/>
              <a:gd name="T36" fmla="*/ 3498 w 4169"/>
              <a:gd name="T37" fmla="*/ 2160 h 2189"/>
              <a:gd name="T38" fmla="*/ 4159 w 4169"/>
              <a:gd name="T39" fmla="*/ 189 h 2189"/>
              <a:gd name="T40" fmla="*/ 4131 w 4169"/>
              <a:gd name="T41" fmla="*/ 144 h 2189"/>
              <a:gd name="T42" fmla="*/ 27 w 4169"/>
              <a:gd name="T43" fmla="*/ 144 h 2189"/>
              <a:gd name="T44" fmla="*/ 0 w 4169"/>
              <a:gd name="T45" fmla="*/ 189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69" h="2189">
                <a:moveTo>
                  <a:pt x="0" y="189"/>
                </a:moveTo>
                <a:lnTo>
                  <a:pt x="0" y="189"/>
                </a:lnTo>
                <a:cubicBezTo>
                  <a:pt x="660" y="2160"/>
                  <a:pt x="660" y="2160"/>
                  <a:pt x="660" y="2160"/>
                </a:cubicBezTo>
                <a:cubicBezTo>
                  <a:pt x="669" y="2178"/>
                  <a:pt x="678" y="2188"/>
                  <a:pt x="696" y="2188"/>
                </a:cubicBezTo>
                <a:cubicBezTo>
                  <a:pt x="705" y="2188"/>
                  <a:pt x="714" y="2188"/>
                  <a:pt x="714" y="2188"/>
                </a:cubicBezTo>
                <a:cubicBezTo>
                  <a:pt x="750" y="2178"/>
                  <a:pt x="786" y="2178"/>
                  <a:pt x="823" y="2178"/>
                </a:cubicBezTo>
                <a:cubicBezTo>
                  <a:pt x="895" y="2169"/>
                  <a:pt x="958" y="2169"/>
                  <a:pt x="1031" y="2160"/>
                </a:cubicBezTo>
                <a:cubicBezTo>
                  <a:pt x="1103" y="2160"/>
                  <a:pt x="1175" y="2151"/>
                  <a:pt x="1239" y="2151"/>
                </a:cubicBezTo>
                <a:cubicBezTo>
                  <a:pt x="1347" y="2142"/>
                  <a:pt x="1456" y="2142"/>
                  <a:pt x="1555" y="2142"/>
                </a:cubicBezTo>
                <a:cubicBezTo>
                  <a:pt x="1664" y="2133"/>
                  <a:pt x="1763" y="2133"/>
                  <a:pt x="1871" y="2133"/>
                </a:cubicBezTo>
                <a:cubicBezTo>
                  <a:pt x="1944" y="2133"/>
                  <a:pt x="2007" y="2133"/>
                  <a:pt x="2079" y="2133"/>
                </a:cubicBezTo>
                <a:cubicBezTo>
                  <a:pt x="2115" y="2133"/>
                  <a:pt x="2152" y="2133"/>
                  <a:pt x="2188" y="2133"/>
                </a:cubicBezTo>
                <a:cubicBezTo>
                  <a:pt x="2260" y="2133"/>
                  <a:pt x="2323" y="2133"/>
                  <a:pt x="2396" y="2133"/>
                </a:cubicBezTo>
                <a:cubicBezTo>
                  <a:pt x="2432" y="2133"/>
                  <a:pt x="2468" y="2133"/>
                  <a:pt x="2504" y="2133"/>
                </a:cubicBezTo>
                <a:cubicBezTo>
                  <a:pt x="2568" y="2133"/>
                  <a:pt x="2640" y="2142"/>
                  <a:pt x="2712" y="2142"/>
                </a:cubicBezTo>
                <a:cubicBezTo>
                  <a:pt x="2811" y="2142"/>
                  <a:pt x="2920" y="2151"/>
                  <a:pt x="3028" y="2160"/>
                </a:cubicBezTo>
                <a:cubicBezTo>
                  <a:pt x="3092" y="2160"/>
                  <a:pt x="3164" y="2160"/>
                  <a:pt x="3236" y="2169"/>
                </a:cubicBezTo>
                <a:cubicBezTo>
                  <a:pt x="3309" y="2178"/>
                  <a:pt x="3390" y="2178"/>
                  <a:pt x="3462" y="2188"/>
                </a:cubicBezTo>
                <a:cubicBezTo>
                  <a:pt x="3481" y="2188"/>
                  <a:pt x="3498" y="2178"/>
                  <a:pt x="3498" y="2160"/>
                </a:cubicBezTo>
                <a:cubicBezTo>
                  <a:pt x="4159" y="189"/>
                  <a:pt x="4159" y="189"/>
                  <a:pt x="4159" y="189"/>
                </a:cubicBezTo>
                <a:cubicBezTo>
                  <a:pt x="4168" y="172"/>
                  <a:pt x="4149" y="153"/>
                  <a:pt x="4131" y="144"/>
                </a:cubicBezTo>
                <a:cubicBezTo>
                  <a:pt x="2766" y="0"/>
                  <a:pt x="1392" y="0"/>
                  <a:pt x="27" y="144"/>
                </a:cubicBezTo>
                <a:cubicBezTo>
                  <a:pt x="9" y="153"/>
                  <a:pt x="0" y="172"/>
                  <a:pt x="0" y="1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65">
            <a:extLst>
              <a:ext uri="{FF2B5EF4-FFF2-40B4-BE49-F238E27FC236}">
                <a16:creationId xmlns:a16="http://schemas.microsoft.com/office/drawing/2014/main" id="{57DAB168-4F0E-2B49-B2CC-0CF1D9444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794" y="10633829"/>
            <a:ext cx="3110341" cy="2337646"/>
          </a:xfrm>
          <a:custGeom>
            <a:avLst/>
            <a:gdLst>
              <a:gd name="T0" fmla="*/ 2558 w 2804"/>
              <a:gd name="T1" fmla="*/ 36 h 2107"/>
              <a:gd name="T2" fmla="*/ 2558 w 2804"/>
              <a:gd name="T3" fmla="*/ 36 h 2107"/>
              <a:gd name="T4" fmla="*/ 2350 w 2804"/>
              <a:gd name="T5" fmla="*/ 27 h 2107"/>
              <a:gd name="T6" fmla="*/ 2034 w 2804"/>
              <a:gd name="T7" fmla="*/ 9 h 2107"/>
              <a:gd name="T8" fmla="*/ 1826 w 2804"/>
              <a:gd name="T9" fmla="*/ 0 h 2107"/>
              <a:gd name="T10" fmla="*/ 1718 w 2804"/>
              <a:gd name="T11" fmla="*/ 0 h 2107"/>
              <a:gd name="T12" fmla="*/ 1510 w 2804"/>
              <a:gd name="T13" fmla="*/ 0 h 2107"/>
              <a:gd name="T14" fmla="*/ 1401 w 2804"/>
              <a:gd name="T15" fmla="*/ 0 h 2107"/>
              <a:gd name="T16" fmla="*/ 1193 w 2804"/>
              <a:gd name="T17" fmla="*/ 0 h 2107"/>
              <a:gd name="T18" fmla="*/ 877 w 2804"/>
              <a:gd name="T19" fmla="*/ 9 h 2107"/>
              <a:gd name="T20" fmla="*/ 561 w 2804"/>
              <a:gd name="T21" fmla="*/ 18 h 2107"/>
              <a:gd name="T22" fmla="*/ 353 w 2804"/>
              <a:gd name="T23" fmla="*/ 27 h 2107"/>
              <a:gd name="T24" fmla="*/ 145 w 2804"/>
              <a:gd name="T25" fmla="*/ 45 h 2107"/>
              <a:gd name="T26" fmla="*/ 36 w 2804"/>
              <a:gd name="T27" fmla="*/ 55 h 2107"/>
              <a:gd name="T28" fmla="*/ 36 w 2804"/>
              <a:gd name="T29" fmla="*/ 55 h 2107"/>
              <a:gd name="T30" fmla="*/ 9 w 2804"/>
              <a:gd name="T31" fmla="*/ 100 h 2107"/>
              <a:gd name="T32" fmla="*/ 669 w 2804"/>
              <a:gd name="T33" fmla="*/ 2079 h 2107"/>
              <a:gd name="T34" fmla="*/ 705 w 2804"/>
              <a:gd name="T35" fmla="*/ 2106 h 2107"/>
              <a:gd name="T36" fmla="*/ 2097 w 2804"/>
              <a:gd name="T37" fmla="*/ 2106 h 2107"/>
              <a:gd name="T38" fmla="*/ 2133 w 2804"/>
              <a:gd name="T39" fmla="*/ 2079 h 2107"/>
              <a:gd name="T40" fmla="*/ 2803 w 2804"/>
              <a:gd name="T41" fmla="*/ 100 h 2107"/>
              <a:gd name="T42" fmla="*/ 2766 w 2804"/>
              <a:gd name="T43" fmla="*/ 55 h 2107"/>
              <a:gd name="T44" fmla="*/ 2558 w 2804"/>
              <a:gd name="T45" fmla="*/ 36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04" h="2107">
                <a:moveTo>
                  <a:pt x="2558" y="36"/>
                </a:moveTo>
                <a:lnTo>
                  <a:pt x="2558" y="36"/>
                </a:lnTo>
                <a:cubicBezTo>
                  <a:pt x="2486" y="27"/>
                  <a:pt x="2414" y="27"/>
                  <a:pt x="2350" y="27"/>
                </a:cubicBezTo>
                <a:cubicBezTo>
                  <a:pt x="2242" y="18"/>
                  <a:pt x="2133" y="9"/>
                  <a:pt x="2034" y="9"/>
                </a:cubicBezTo>
                <a:cubicBezTo>
                  <a:pt x="1962" y="9"/>
                  <a:pt x="1890" y="0"/>
                  <a:pt x="1826" y="0"/>
                </a:cubicBezTo>
                <a:cubicBezTo>
                  <a:pt x="1790" y="0"/>
                  <a:pt x="1754" y="0"/>
                  <a:pt x="1718" y="0"/>
                </a:cubicBezTo>
                <a:cubicBezTo>
                  <a:pt x="1645" y="0"/>
                  <a:pt x="1582" y="0"/>
                  <a:pt x="1510" y="0"/>
                </a:cubicBezTo>
                <a:cubicBezTo>
                  <a:pt x="1474" y="0"/>
                  <a:pt x="1437" y="0"/>
                  <a:pt x="1401" y="0"/>
                </a:cubicBezTo>
                <a:cubicBezTo>
                  <a:pt x="1329" y="0"/>
                  <a:pt x="1266" y="0"/>
                  <a:pt x="1193" y="0"/>
                </a:cubicBezTo>
                <a:cubicBezTo>
                  <a:pt x="1085" y="0"/>
                  <a:pt x="986" y="0"/>
                  <a:pt x="877" y="9"/>
                </a:cubicBezTo>
                <a:cubicBezTo>
                  <a:pt x="778" y="9"/>
                  <a:pt x="669" y="9"/>
                  <a:pt x="561" y="18"/>
                </a:cubicBezTo>
                <a:cubicBezTo>
                  <a:pt x="497" y="18"/>
                  <a:pt x="425" y="27"/>
                  <a:pt x="353" y="27"/>
                </a:cubicBezTo>
                <a:cubicBezTo>
                  <a:pt x="280" y="36"/>
                  <a:pt x="217" y="36"/>
                  <a:pt x="145" y="45"/>
                </a:cubicBezTo>
                <a:cubicBezTo>
                  <a:pt x="108" y="45"/>
                  <a:pt x="72" y="45"/>
                  <a:pt x="36" y="55"/>
                </a:cubicBezTo>
                <a:lnTo>
                  <a:pt x="36" y="55"/>
                </a:lnTo>
                <a:cubicBezTo>
                  <a:pt x="18" y="55"/>
                  <a:pt x="0" y="72"/>
                  <a:pt x="9" y="100"/>
                </a:cubicBezTo>
                <a:cubicBezTo>
                  <a:pt x="669" y="2079"/>
                  <a:pt x="669" y="2079"/>
                  <a:pt x="669" y="2079"/>
                </a:cubicBezTo>
                <a:cubicBezTo>
                  <a:pt x="678" y="2097"/>
                  <a:pt x="687" y="2106"/>
                  <a:pt x="705" y="2106"/>
                </a:cubicBezTo>
                <a:cubicBezTo>
                  <a:pt x="1166" y="2088"/>
                  <a:pt x="1636" y="2088"/>
                  <a:pt x="2097" y="2106"/>
                </a:cubicBezTo>
                <a:cubicBezTo>
                  <a:pt x="2115" y="2106"/>
                  <a:pt x="2133" y="2097"/>
                  <a:pt x="2133" y="2079"/>
                </a:cubicBezTo>
                <a:cubicBezTo>
                  <a:pt x="2803" y="100"/>
                  <a:pt x="2803" y="100"/>
                  <a:pt x="2803" y="100"/>
                </a:cubicBezTo>
                <a:cubicBezTo>
                  <a:pt x="2803" y="72"/>
                  <a:pt x="2794" y="55"/>
                  <a:pt x="2766" y="55"/>
                </a:cubicBezTo>
                <a:cubicBezTo>
                  <a:pt x="2703" y="45"/>
                  <a:pt x="2631" y="45"/>
                  <a:pt x="2558" y="36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323">
            <a:extLst>
              <a:ext uri="{FF2B5EF4-FFF2-40B4-BE49-F238E27FC236}">
                <a16:creationId xmlns:a16="http://schemas.microsoft.com/office/drawing/2014/main" id="{3ACD3DA4-574B-C645-BDC7-78E4B479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420" y="5997660"/>
            <a:ext cx="6127761" cy="2445237"/>
          </a:xfrm>
          <a:custGeom>
            <a:avLst/>
            <a:gdLst>
              <a:gd name="T0" fmla="*/ 696 w 5524"/>
              <a:gd name="T1" fmla="*/ 2204 h 2205"/>
              <a:gd name="T2" fmla="*/ 696 w 5524"/>
              <a:gd name="T3" fmla="*/ 2204 h 2205"/>
              <a:gd name="T4" fmla="*/ 4827 w 5524"/>
              <a:gd name="T5" fmla="*/ 2204 h 2205"/>
              <a:gd name="T6" fmla="*/ 4855 w 5524"/>
              <a:gd name="T7" fmla="*/ 2177 h 2205"/>
              <a:gd name="T8" fmla="*/ 5513 w 5524"/>
              <a:gd name="T9" fmla="*/ 217 h 2205"/>
              <a:gd name="T10" fmla="*/ 5486 w 5524"/>
              <a:gd name="T11" fmla="*/ 171 h 2205"/>
              <a:gd name="T12" fmla="*/ 5486 w 5524"/>
              <a:gd name="T13" fmla="*/ 171 h 2205"/>
              <a:gd name="T14" fmla="*/ 2757 w 5524"/>
              <a:gd name="T15" fmla="*/ 0 h 2205"/>
              <a:gd name="T16" fmla="*/ 27 w 5524"/>
              <a:gd name="T17" fmla="*/ 171 h 2205"/>
              <a:gd name="T18" fmla="*/ 0 w 5524"/>
              <a:gd name="T19" fmla="*/ 217 h 2205"/>
              <a:gd name="T20" fmla="*/ 660 w 5524"/>
              <a:gd name="T21" fmla="*/ 2177 h 2205"/>
              <a:gd name="T22" fmla="*/ 696 w 5524"/>
              <a:gd name="T23" fmla="*/ 2204 h 2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24" h="2205">
                <a:moveTo>
                  <a:pt x="696" y="2204"/>
                </a:moveTo>
                <a:lnTo>
                  <a:pt x="696" y="2204"/>
                </a:lnTo>
                <a:cubicBezTo>
                  <a:pt x="2070" y="2051"/>
                  <a:pt x="3453" y="2051"/>
                  <a:pt x="4827" y="2204"/>
                </a:cubicBezTo>
                <a:cubicBezTo>
                  <a:pt x="4837" y="2204"/>
                  <a:pt x="4855" y="2195"/>
                  <a:pt x="4855" y="2177"/>
                </a:cubicBezTo>
                <a:cubicBezTo>
                  <a:pt x="5513" y="217"/>
                  <a:pt x="5513" y="217"/>
                  <a:pt x="5513" y="217"/>
                </a:cubicBezTo>
                <a:cubicBezTo>
                  <a:pt x="5523" y="199"/>
                  <a:pt x="5504" y="171"/>
                  <a:pt x="5486" y="171"/>
                </a:cubicBezTo>
                <a:lnTo>
                  <a:pt x="5486" y="171"/>
                </a:lnTo>
                <a:cubicBezTo>
                  <a:pt x="4583" y="54"/>
                  <a:pt x="3670" y="0"/>
                  <a:pt x="2757" y="0"/>
                </a:cubicBezTo>
                <a:cubicBezTo>
                  <a:pt x="1844" y="0"/>
                  <a:pt x="940" y="54"/>
                  <a:pt x="27" y="171"/>
                </a:cubicBezTo>
                <a:cubicBezTo>
                  <a:pt x="9" y="171"/>
                  <a:pt x="0" y="199"/>
                  <a:pt x="0" y="217"/>
                </a:cubicBezTo>
                <a:cubicBezTo>
                  <a:pt x="660" y="2177"/>
                  <a:pt x="660" y="2177"/>
                  <a:pt x="660" y="2177"/>
                </a:cubicBezTo>
                <a:cubicBezTo>
                  <a:pt x="660" y="2195"/>
                  <a:pt x="678" y="2204"/>
                  <a:pt x="696" y="2204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324">
            <a:extLst>
              <a:ext uri="{FF2B5EF4-FFF2-40B4-BE49-F238E27FC236}">
                <a16:creationId xmlns:a16="http://schemas.microsoft.com/office/drawing/2014/main" id="{07EC4245-BD49-054F-9228-E0B409A9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561" y="4550080"/>
            <a:ext cx="1124809" cy="850942"/>
          </a:xfrm>
          <a:custGeom>
            <a:avLst/>
            <a:gdLst>
              <a:gd name="T0" fmla="*/ 931 w 1014"/>
              <a:gd name="T1" fmla="*/ 768 h 769"/>
              <a:gd name="T2" fmla="*/ 931 w 1014"/>
              <a:gd name="T3" fmla="*/ 768 h 769"/>
              <a:gd name="T4" fmla="*/ 91 w 1014"/>
              <a:gd name="T5" fmla="*/ 768 h 769"/>
              <a:gd name="T6" fmla="*/ 0 w 1014"/>
              <a:gd name="T7" fmla="*/ 687 h 769"/>
              <a:gd name="T8" fmla="*/ 0 w 1014"/>
              <a:gd name="T9" fmla="*/ 81 h 769"/>
              <a:gd name="T10" fmla="*/ 91 w 1014"/>
              <a:gd name="T11" fmla="*/ 0 h 769"/>
              <a:gd name="T12" fmla="*/ 931 w 1014"/>
              <a:gd name="T13" fmla="*/ 0 h 769"/>
              <a:gd name="T14" fmla="*/ 1013 w 1014"/>
              <a:gd name="T15" fmla="*/ 81 h 769"/>
              <a:gd name="T16" fmla="*/ 1013 w 1014"/>
              <a:gd name="T17" fmla="*/ 687 h 769"/>
              <a:gd name="T18" fmla="*/ 931 w 1014"/>
              <a:gd name="T19" fmla="*/ 768 h 769"/>
              <a:gd name="T20" fmla="*/ 91 w 1014"/>
              <a:gd name="T21" fmla="*/ 54 h 769"/>
              <a:gd name="T22" fmla="*/ 91 w 1014"/>
              <a:gd name="T23" fmla="*/ 54 h 769"/>
              <a:gd name="T24" fmla="*/ 63 w 1014"/>
              <a:gd name="T25" fmla="*/ 81 h 769"/>
              <a:gd name="T26" fmla="*/ 63 w 1014"/>
              <a:gd name="T27" fmla="*/ 687 h 769"/>
              <a:gd name="T28" fmla="*/ 91 w 1014"/>
              <a:gd name="T29" fmla="*/ 714 h 769"/>
              <a:gd name="T30" fmla="*/ 931 w 1014"/>
              <a:gd name="T31" fmla="*/ 714 h 769"/>
              <a:gd name="T32" fmla="*/ 958 w 1014"/>
              <a:gd name="T33" fmla="*/ 687 h 769"/>
              <a:gd name="T34" fmla="*/ 958 w 1014"/>
              <a:gd name="T35" fmla="*/ 81 h 769"/>
              <a:gd name="T36" fmla="*/ 931 w 1014"/>
              <a:gd name="T37" fmla="*/ 54 h 769"/>
              <a:gd name="T38" fmla="*/ 91 w 1014"/>
              <a:gd name="T39" fmla="*/ 5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4" h="769">
                <a:moveTo>
                  <a:pt x="931" y="768"/>
                </a:moveTo>
                <a:lnTo>
                  <a:pt x="931" y="768"/>
                </a:lnTo>
                <a:cubicBezTo>
                  <a:pt x="91" y="768"/>
                  <a:pt x="91" y="768"/>
                  <a:pt x="91" y="768"/>
                </a:cubicBezTo>
                <a:cubicBezTo>
                  <a:pt x="36" y="768"/>
                  <a:pt x="0" y="732"/>
                  <a:pt x="0" y="68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91" y="0"/>
                </a:cubicBezTo>
                <a:cubicBezTo>
                  <a:pt x="931" y="0"/>
                  <a:pt x="931" y="0"/>
                  <a:pt x="931" y="0"/>
                </a:cubicBezTo>
                <a:cubicBezTo>
                  <a:pt x="976" y="0"/>
                  <a:pt x="1013" y="36"/>
                  <a:pt x="1013" y="81"/>
                </a:cubicBezTo>
                <a:cubicBezTo>
                  <a:pt x="1013" y="687"/>
                  <a:pt x="1013" y="687"/>
                  <a:pt x="1013" y="687"/>
                </a:cubicBezTo>
                <a:cubicBezTo>
                  <a:pt x="1013" y="732"/>
                  <a:pt x="976" y="768"/>
                  <a:pt x="931" y="768"/>
                </a:cubicBezTo>
                <a:close/>
                <a:moveTo>
                  <a:pt x="91" y="54"/>
                </a:moveTo>
                <a:lnTo>
                  <a:pt x="91" y="54"/>
                </a:lnTo>
                <a:cubicBezTo>
                  <a:pt x="72" y="54"/>
                  <a:pt x="63" y="72"/>
                  <a:pt x="63" y="81"/>
                </a:cubicBezTo>
                <a:cubicBezTo>
                  <a:pt x="63" y="687"/>
                  <a:pt x="63" y="687"/>
                  <a:pt x="63" y="687"/>
                </a:cubicBezTo>
                <a:cubicBezTo>
                  <a:pt x="63" y="696"/>
                  <a:pt x="72" y="714"/>
                  <a:pt x="91" y="714"/>
                </a:cubicBezTo>
                <a:cubicBezTo>
                  <a:pt x="931" y="714"/>
                  <a:pt x="931" y="714"/>
                  <a:pt x="931" y="714"/>
                </a:cubicBezTo>
                <a:cubicBezTo>
                  <a:pt x="940" y="714"/>
                  <a:pt x="958" y="696"/>
                  <a:pt x="958" y="687"/>
                </a:cubicBezTo>
                <a:cubicBezTo>
                  <a:pt x="958" y="81"/>
                  <a:pt x="958" y="81"/>
                  <a:pt x="958" y="81"/>
                </a:cubicBezTo>
                <a:cubicBezTo>
                  <a:pt x="958" y="72"/>
                  <a:pt x="940" y="54"/>
                  <a:pt x="931" y="54"/>
                </a:cubicBezTo>
                <a:lnTo>
                  <a:pt x="91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325">
            <a:extLst>
              <a:ext uri="{FF2B5EF4-FFF2-40B4-BE49-F238E27FC236}">
                <a16:creationId xmlns:a16="http://schemas.microsoft.com/office/drawing/2014/main" id="{3632BE8B-7591-5249-8E88-75CF46176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409" y="4413147"/>
            <a:ext cx="1384002" cy="1124809"/>
          </a:xfrm>
          <a:custGeom>
            <a:avLst/>
            <a:gdLst>
              <a:gd name="T0" fmla="*/ 1166 w 1248"/>
              <a:gd name="T1" fmla="*/ 1013 h 1014"/>
              <a:gd name="T2" fmla="*/ 1166 w 1248"/>
              <a:gd name="T3" fmla="*/ 1013 h 1014"/>
              <a:gd name="T4" fmla="*/ 90 w 1248"/>
              <a:gd name="T5" fmla="*/ 1013 h 1014"/>
              <a:gd name="T6" fmla="*/ 0 w 1248"/>
              <a:gd name="T7" fmla="*/ 932 h 1014"/>
              <a:gd name="T8" fmla="*/ 0 w 1248"/>
              <a:gd name="T9" fmla="*/ 91 h 1014"/>
              <a:gd name="T10" fmla="*/ 90 w 1248"/>
              <a:gd name="T11" fmla="*/ 0 h 1014"/>
              <a:gd name="T12" fmla="*/ 1166 w 1248"/>
              <a:gd name="T13" fmla="*/ 0 h 1014"/>
              <a:gd name="T14" fmla="*/ 1247 w 1248"/>
              <a:gd name="T15" fmla="*/ 91 h 1014"/>
              <a:gd name="T16" fmla="*/ 1247 w 1248"/>
              <a:gd name="T17" fmla="*/ 932 h 1014"/>
              <a:gd name="T18" fmla="*/ 1166 w 1248"/>
              <a:gd name="T19" fmla="*/ 1013 h 1014"/>
              <a:gd name="T20" fmla="*/ 90 w 1248"/>
              <a:gd name="T21" fmla="*/ 64 h 1014"/>
              <a:gd name="T22" fmla="*/ 90 w 1248"/>
              <a:gd name="T23" fmla="*/ 64 h 1014"/>
              <a:gd name="T24" fmla="*/ 63 w 1248"/>
              <a:gd name="T25" fmla="*/ 91 h 1014"/>
              <a:gd name="T26" fmla="*/ 63 w 1248"/>
              <a:gd name="T27" fmla="*/ 932 h 1014"/>
              <a:gd name="T28" fmla="*/ 90 w 1248"/>
              <a:gd name="T29" fmla="*/ 959 h 1014"/>
              <a:gd name="T30" fmla="*/ 1166 w 1248"/>
              <a:gd name="T31" fmla="*/ 959 h 1014"/>
              <a:gd name="T32" fmla="*/ 1193 w 1248"/>
              <a:gd name="T33" fmla="*/ 932 h 1014"/>
              <a:gd name="T34" fmla="*/ 1193 w 1248"/>
              <a:gd name="T35" fmla="*/ 91 h 1014"/>
              <a:gd name="T36" fmla="*/ 1166 w 1248"/>
              <a:gd name="T37" fmla="*/ 64 h 1014"/>
              <a:gd name="T38" fmla="*/ 90 w 1248"/>
              <a:gd name="T39" fmla="*/ 6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48" h="1014">
                <a:moveTo>
                  <a:pt x="1166" y="1013"/>
                </a:moveTo>
                <a:lnTo>
                  <a:pt x="1166" y="1013"/>
                </a:lnTo>
                <a:cubicBezTo>
                  <a:pt x="90" y="1013"/>
                  <a:pt x="90" y="1013"/>
                  <a:pt x="90" y="1013"/>
                </a:cubicBezTo>
                <a:cubicBezTo>
                  <a:pt x="45" y="1013"/>
                  <a:pt x="0" y="977"/>
                  <a:pt x="0" y="932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6"/>
                  <a:pt x="45" y="0"/>
                  <a:pt x="90" y="0"/>
                </a:cubicBezTo>
                <a:cubicBezTo>
                  <a:pt x="1166" y="0"/>
                  <a:pt x="1166" y="0"/>
                  <a:pt x="1166" y="0"/>
                </a:cubicBezTo>
                <a:cubicBezTo>
                  <a:pt x="1211" y="0"/>
                  <a:pt x="1247" y="46"/>
                  <a:pt x="1247" y="91"/>
                </a:cubicBezTo>
                <a:cubicBezTo>
                  <a:pt x="1247" y="932"/>
                  <a:pt x="1247" y="932"/>
                  <a:pt x="1247" y="932"/>
                </a:cubicBezTo>
                <a:cubicBezTo>
                  <a:pt x="1247" y="977"/>
                  <a:pt x="1211" y="1013"/>
                  <a:pt x="1166" y="1013"/>
                </a:cubicBezTo>
                <a:close/>
                <a:moveTo>
                  <a:pt x="90" y="64"/>
                </a:moveTo>
                <a:lnTo>
                  <a:pt x="90" y="64"/>
                </a:lnTo>
                <a:cubicBezTo>
                  <a:pt x="72" y="64"/>
                  <a:pt x="63" y="73"/>
                  <a:pt x="63" y="91"/>
                </a:cubicBezTo>
                <a:cubicBezTo>
                  <a:pt x="63" y="932"/>
                  <a:pt x="63" y="932"/>
                  <a:pt x="63" y="932"/>
                </a:cubicBezTo>
                <a:cubicBezTo>
                  <a:pt x="63" y="950"/>
                  <a:pt x="72" y="959"/>
                  <a:pt x="90" y="959"/>
                </a:cubicBezTo>
                <a:cubicBezTo>
                  <a:pt x="1166" y="959"/>
                  <a:pt x="1166" y="959"/>
                  <a:pt x="1166" y="959"/>
                </a:cubicBezTo>
                <a:cubicBezTo>
                  <a:pt x="1175" y="959"/>
                  <a:pt x="1193" y="950"/>
                  <a:pt x="1193" y="932"/>
                </a:cubicBezTo>
                <a:cubicBezTo>
                  <a:pt x="1193" y="91"/>
                  <a:pt x="1193" y="91"/>
                  <a:pt x="1193" y="91"/>
                </a:cubicBezTo>
                <a:cubicBezTo>
                  <a:pt x="1193" y="73"/>
                  <a:pt x="1175" y="64"/>
                  <a:pt x="1166" y="64"/>
                </a:cubicBezTo>
                <a:lnTo>
                  <a:pt x="90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326">
            <a:extLst>
              <a:ext uri="{FF2B5EF4-FFF2-40B4-BE49-F238E27FC236}">
                <a16:creationId xmlns:a16="http://schemas.microsoft.com/office/drawing/2014/main" id="{510164D3-5C27-7148-A6DB-B4F833AFB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333" y="4882633"/>
            <a:ext cx="200508" cy="200508"/>
          </a:xfrm>
          <a:custGeom>
            <a:avLst/>
            <a:gdLst>
              <a:gd name="T0" fmla="*/ 91 w 182"/>
              <a:gd name="T1" fmla="*/ 181 h 182"/>
              <a:gd name="T2" fmla="*/ 91 w 182"/>
              <a:gd name="T3" fmla="*/ 181 h 182"/>
              <a:gd name="T4" fmla="*/ 0 w 182"/>
              <a:gd name="T5" fmla="*/ 91 h 182"/>
              <a:gd name="T6" fmla="*/ 91 w 182"/>
              <a:gd name="T7" fmla="*/ 0 h 182"/>
              <a:gd name="T8" fmla="*/ 181 w 182"/>
              <a:gd name="T9" fmla="*/ 91 h 182"/>
              <a:gd name="T10" fmla="*/ 91 w 182"/>
              <a:gd name="T11" fmla="*/ 181 h 182"/>
              <a:gd name="T12" fmla="*/ 91 w 182"/>
              <a:gd name="T13" fmla="*/ 54 h 182"/>
              <a:gd name="T14" fmla="*/ 91 w 182"/>
              <a:gd name="T15" fmla="*/ 54 h 182"/>
              <a:gd name="T16" fmla="*/ 64 w 182"/>
              <a:gd name="T17" fmla="*/ 91 h 182"/>
              <a:gd name="T18" fmla="*/ 91 w 182"/>
              <a:gd name="T19" fmla="*/ 118 h 182"/>
              <a:gd name="T20" fmla="*/ 118 w 182"/>
              <a:gd name="T21" fmla="*/ 91 h 182"/>
              <a:gd name="T22" fmla="*/ 91 w 182"/>
              <a:gd name="T23" fmla="*/ 5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82">
                <a:moveTo>
                  <a:pt x="91" y="181"/>
                </a:moveTo>
                <a:lnTo>
                  <a:pt x="91" y="181"/>
                </a:lnTo>
                <a:cubicBezTo>
                  <a:pt x="45" y="181"/>
                  <a:pt x="0" y="136"/>
                  <a:pt x="0" y="91"/>
                </a:cubicBezTo>
                <a:cubicBezTo>
                  <a:pt x="0" y="37"/>
                  <a:pt x="45" y="0"/>
                  <a:pt x="91" y="0"/>
                </a:cubicBezTo>
                <a:cubicBezTo>
                  <a:pt x="136" y="0"/>
                  <a:pt x="181" y="37"/>
                  <a:pt x="181" y="91"/>
                </a:cubicBezTo>
                <a:cubicBezTo>
                  <a:pt x="181" y="136"/>
                  <a:pt x="136" y="181"/>
                  <a:pt x="91" y="181"/>
                </a:cubicBezTo>
                <a:close/>
                <a:moveTo>
                  <a:pt x="91" y="54"/>
                </a:moveTo>
                <a:lnTo>
                  <a:pt x="91" y="54"/>
                </a:lnTo>
                <a:cubicBezTo>
                  <a:pt x="73" y="54"/>
                  <a:pt x="64" y="73"/>
                  <a:pt x="64" y="91"/>
                </a:cubicBezTo>
                <a:cubicBezTo>
                  <a:pt x="64" y="109"/>
                  <a:pt x="73" y="118"/>
                  <a:pt x="91" y="118"/>
                </a:cubicBezTo>
                <a:cubicBezTo>
                  <a:pt x="109" y="118"/>
                  <a:pt x="118" y="109"/>
                  <a:pt x="118" y="91"/>
                </a:cubicBezTo>
                <a:cubicBezTo>
                  <a:pt x="118" y="73"/>
                  <a:pt x="109" y="54"/>
                  <a:pt x="91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327">
            <a:extLst>
              <a:ext uri="{FF2B5EF4-FFF2-40B4-BE49-F238E27FC236}">
                <a16:creationId xmlns:a16="http://schemas.microsoft.com/office/drawing/2014/main" id="{98FBE5A1-1D6F-694F-BE9C-72A46F0F8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822" y="4682122"/>
            <a:ext cx="591749" cy="591749"/>
          </a:xfrm>
          <a:custGeom>
            <a:avLst/>
            <a:gdLst>
              <a:gd name="T0" fmla="*/ 271 w 534"/>
              <a:gd name="T1" fmla="*/ 533 h 534"/>
              <a:gd name="T2" fmla="*/ 271 w 534"/>
              <a:gd name="T3" fmla="*/ 533 h 534"/>
              <a:gd name="T4" fmla="*/ 0 w 534"/>
              <a:gd name="T5" fmla="*/ 271 h 534"/>
              <a:gd name="T6" fmla="*/ 271 w 534"/>
              <a:gd name="T7" fmla="*/ 0 h 534"/>
              <a:gd name="T8" fmla="*/ 533 w 534"/>
              <a:gd name="T9" fmla="*/ 271 h 534"/>
              <a:gd name="T10" fmla="*/ 271 w 534"/>
              <a:gd name="T11" fmla="*/ 533 h 534"/>
              <a:gd name="T12" fmla="*/ 271 w 534"/>
              <a:gd name="T13" fmla="*/ 63 h 534"/>
              <a:gd name="T14" fmla="*/ 271 w 534"/>
              <a:gd name="T15" fmla="*/ 63 h 534"/>
              <a:gd name="T16" fmla="*/ 63 w 534"/>
              <a:gd name="T17" fmla="*/ 271 h 534"/>
              <a:gd name="T18" fmla="*/ 271 w 534"/>
              <a:gd name="T19" fmla="*/ 479 h 534"/>
              <a:gd name="T20" fmla="*/ 479 w 534"/>
              <a:gd name="T21" fmla="*/ 271 h 534"/>
              <a:gd name="T22" fmla="*/ 271 w 534"/>
              <a:gd name="T23" fmla="*/ 6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4" h="534">
                <a:moveTo>
                  <a:pt x="271" y="533"/>
                </a:moveTo>
                <a:lnTo>
                  <a:pt x="271" y="533"/>
                </a:lnTo>
                <a:cubicBezTo>
                  <a:pt x="126" y="533"/>
                  <a:pt x="0" y="415"/>
                  <a:pt x="0" y="271"/>
                </a:cubicBezTo>
                <a:cubicBezTo>
                  <a:pt x="0" y="117"/>
                  <a:pt x="126" y="0"/>
                  <a:pt x="271" y="0"/>
                </a:cubicBezTo>
                <a:cubicBezTo>
                  <a:pt x="415" y="0"/>
                  <a:pt x="533" y="117"/>
                  <a:pt x="533" y="271"/>
                </a:cubicBezTo>
                <a:cubicBezTo>
                  <a:pt x="533" y="415"/>
                  <a:pt x="415" y="533"/>
                  <a:pt x="271" y="533"/>
                </a:cubicBezTo>
                <a:close/>
                <a:moveTo>
                  <a:pt x="271" y="63"/>
                </a:moveTo>
                <a:lnTo>
                  <a:pt x="271" y="63"/>
                </a:lnTo>
                <a:cubicBezTo>
                  <a:pt x="153" y="63"/>
                  <a:pt x="63" y="153"/>
                  <a:pt x="63" y="271"/>
                </a:cubicBezTo>
                <a:cubicBezTo>
                  <a:pt x="63" y="379"/>
                  <a:pt x="153" y="479"/>
                  <a:pt x="271" y="479"/>
                </a:cubicBezTo>
                <a:cubicBezTo>
                  <a:pt x="388" y="479"/>
                  <a:pt x="479" y="379"/>
                  <a:pt x="479" y="271"/>
                </a:cubicBezTo>
                <a:cubicBezTo>
                  <a:pt x="479" y="153"/>
                  <a:pt x="388" y="63"/>
                  <a:pt x="271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328">
            <a:extLst>
              <a:ext uri="{FF2B5EF4-FFF2-40B4-BE49-F238E27FC236}">
                <a16:creationId xmlns:a16="http://schemas.microsoft.com/office/drawing/2014/main" id="{051668FB-3C53-FD40-AF64-64B92D012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799" y="4775042"/>
            <a:ext cx="58686" cy="92917"/>
          </a:xfrm>
          <a:custGeom>
            <a:avLst/>
            <a:gdLst>
              <a:gd name="T0" fmla="*/ 27 w 55"/>
              <a:gd name="T1" fmla="*/ 81 h 82"/>
              <a:gd name="T2" fmla="*/ 27 w 55"/>
              <a:gd name="T3" fmla="*/ 81 h 82"/>
              <a:gd name="T4" fmla="*/ 0 w 55"/>
              <a:gd name="T5" fmla="*/ 54 h 82"/>
              <a:gd name="T6" fmla="*/ 0 w 55"/>
              <a:gd name="T7" fmla="*/ 27 h 82"/>
              <a:gd name="T8" fmla="*/ 27 w 55"/>
              <a:gd name="T9" fmla="*/ 0 h 82"/>
              <a:gd name="T10" fmla="*/ 54 w 55"/>
              <a:gd name="T11" fmla="*/ 27 h 82"/>
              <a:gd name="T12" fmla="*/ 54 w 55"/>
              <a:gd name="T13" fmla="*/ 54 h 82"/>
              <a:gd name="T14" fmla="*/ 27 w 55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82">
                <a:moveTo>
                  <a:pt x="27" y="81"/>
                </a:moveTo>
                <a:lnTo>
                  <a:pt x="27" y="81"/>
                </a:lnTo>
                <a:cubicBezTo>
                  <a:pt x="9" y="81"/>
                  <a:pt x="0" y="72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72"/>
                  <a:pt x="45" y="81"/>
                  <a:pt x="27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329">
            <a:extLst>
              <a:ext uri="{FF2B5EF4-FFF2-40B4-BE49-F238E27FC236}">
                <a16:creationId xmlns:a16="http://schemas.microsoft.com/office/drawing/2014/main" id="{318FA0CC-0303-7040-9A72-217B2B901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498" y="4814166"/>
            <a:ext cx="92921" cy="92917"/>
          </a:xfrm>
          <a:custGeom>
            <a:avLst/>
            <a:gdLst>
              <a:gd name="T0" fmla="*/ 27 w 82"/>
              <a:gd name="T1" fmla="*/ 81 h 82"/>
              <a:gd name="T2" fmla="*/ 27 w 82"/>
              <a:gd name="T3" fmla="*/ 81 h 82"/>
              <a:gd name="T4" fmla="*/ 9 w 82"/>
              <a:gd name="T5" fmla="*/ 81 h 82"/>
              <a:gd name="T6" fmla="*/ 9 w 82"/>
              <a:gd name="T7" fmla="*/ 36 h 82"/>
              <a:gd name="T8" fmla="*/ 27 w 82"/>
              <a:gd name="T9" fmla="*/ 18 h 82"/>
              <a:gd name="T10" fmla="*/ 72 w 82"/>
              <a:gd name="T11" fmla="*/ 18 h 82"/>
              <a:gd name="T12" fmla="*/ 72 w 82"/>
              <a:gd name="T13" fmla="*/ 54 h 82"/>
              <a:gd name="T14" fmla="*/ 54 w 82"/>
              <a:gd name="T15" fmla="*/ 81 h 82"/>
              <a:gd name="T16" fmla="*/ 27 w 82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82">
                <a:moveTo>
                  <a:pt x="27" y="81"/>
                </a:moveTo>
                <a:lnTo>
                  <a:pt x="27" y="81"/>
                </a:lnTo>
                <a:cubicBezTo>
                  <a:pt x="18" y="81"/>
                  <a:pt x="18" y="81"/>
                  <a:pt x="9" y="81"/>
                </a:cubicBezTo>
                <a:cubicBezTo>
                  <a:pt x="0" y="63"/>
                  <a:pt x="0" y="45"/>
                  <a:pt x="9" y="36"/>
                </a:cubicBezTo>
                <a:cubicBezTo>
                  <a:pt x="27" y="18"/>
                  <a:pt x="27" y="18"/>
                  <a:pt x="27" y="18"/>
                </a:cubicBezTo>
                <a:cubicBezTo>
                  <a:pt x="45" y="0"/>
                  <a:pt x="63" y="0"/>
                  <a:pt x="72" y="18"/>
                </a:cubicBezTo>
                <a:cubicBezTo>
                  <a:pt x="81" y="27"/>
                  <a:pt x="81" y="45"/>
                  <a:pt x="72" y="54"/>
                </a:cubicBezTo>
                <a:cubicBezTo>
                  <a:pt x="54" y="81"/>
                  <a:pt x="54" y="81"/>
                  <a:pt x="54" y="81"/>
                </a:cubicBezTo>
                <a:cubicBezTo>
                  <a:pt x="45" y="81"/>
                  <a:pt x="36" y="81"/>
                  <a:pt x="27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330">
            <a:extLst>
              <a:ext uri="{FF2B5EF4-FFF2-40B4-BE49-F238E27FC236}">
                <a16:creationId xmlns:a16="http://schemas.microsoft.com/office/drawing/2014/main" id="{BDEFD88D-4717-4945-B9C4-A1D88AB03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402" y="4941318"/>
            <a:ext cx="92921" cy="73356"/>
          </a:xfrm>
          <a:custGeom>
            <a:avLst/>
            <a:gdLst>
              <a:gd name="T0" fmla="*/ 54 w 83"/>
              <a:gd name="T1" fmla="*/ 64 h 65"/>
              <a:gd name="T2" fmla="*/ 54 w 83"/>
              <a:gd name="T3" fmla="*/ 64 h 65"/>
              <a:gd name="T4" fmla="*/ 27 w 83"/>
              <a:gd name="T5" fmla="*/ 64 h 65"/>
              <a:gd name="T6" fmla="*/ 0 w 83"/>
              <a:gd name="T7" fmla="*/ 37 h 65"/>
              <a:gd name="T8" fmla="*/ 27 w 83"/>
              <a:gd name="T9" fmla="*/ 0 h 65"/>
              <a:gd name="T10" fmla="*/ 54 w 83"/>
              <a:gd name="T11" fmla="*/ 0 h 65"/>
              <a:gd name="T12" fmla="*/ 82 w 83"/>
              <a:gd name="T13" fmla="*/ 37 h 65"/>
              <a:gd name="T14" fmla="*/ 54 w 83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65">
                <a:moveTo>
                  <a:pt x="54" y="64"/>
                </a:moveTo>
                <a:lnTo>
                  <a:pt x="54" y="64"/>
                </a:lnTo>
                <a:cubicBezTo>
                  <a:pt x="27" y="64"/>
                  <a:pt x="27" y="64"/>
                  <a:pt x="27" y="64"/>
                </a:cubicBezTo>
                <a:cubicBezTo>
                  <a:pt x="9" y="64"/>
                  <a:pt x="0" y="46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73" y="0"/>
                  <a:pt x="82" y="19"/>
                  <a:pt x="82" y="37"/>
                </a:cubicBezTo>
                <a:cubicBezTo>
                  <a:pt x="82" y="46"/>
                  <a:pt x="73" y="64"/>
                  <a:pt x="54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331">
            <a:extLst>
              <a:ext uri="{FF2B5EF4-FFF2-40B4-BE49-F238E27FC236}">
                <a16:creationId xmlns:a16="http://schemas.microsoft.com/office/drawing/2014/main" id="{74EF9E98-5741-AB45-A531-C30641B30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498" y="5053798"/>
            <a:ext cx="92921" cy="92921"/>
          </a:xfrm>
          <a:custGeom>
            <a:avLst/>
            <a:gdLst>
              <a:gd name="T0" fmla="*/ 54 w 82"/>
              <a:gd name="T1" fmla="*/ 81 h 82"/>
              <a:gd name="T2" fmla="*/ 54 w 82"/>
              <a:gd name="T3" fmla="*/ 81 h 82"/>
              <a:gd name="T4" fmla="*/ 36 w 82"/>
              <a:gd name="T5" fmla="*/ 72 h 82"/>
              <a:gd name="T6" fmla="*/ 9 w 82"/>
              <a:gd name="T7" fmla="*/ 45 h 82"/>
              <a:gd name="T8" fmla="*/ 9 w 82"/>
              <a:gd name="T9" fmla="*/ 9 h 82"/>
              <a:gd name="T10" fmla="*/ 54 w 82"/>
              <a:gd name="T11" fmla="*/ 9 h 82"/>
              <a:gd name="T12" fmla="*/ 72 w 82"/>
              <a:gd name="T13" fmla="*/ 27 h 82"/>
              <a:gd name="T14" fmla="*/ 72 w 82"/>
              <a:gd name="T15" fmla="*/ 72 h 82"/>
              <a:gd name="T16" fmla="*/ 54 w 82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82">
                <a:moveTo>
                  <a:pt x="54" y="81"/>
                </a:moveTo>
                <a:lnTo>
                  <a:pt x="54" y="81"/>
                </a:lnTo>
                <a:cubicBezTo>
                  <a:pt x="45" y="81"/>
                  <a:pt x="36" y="72"/>
                  <a:pt x="36" y="72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36"/>
                  <a:pt x="0" y="18"/>
                  <a:pt x="9" y="9"/>
                </a:cubicBezTo>
                <a:cubicBezTo>
                  <a:pt x="27" y="0"/>
                  <a:pt x="45" y="0"/>
                  <a:pt x="54" y="9"/>
                </a:cubicBezTo>
                <a:cubicBezTo>
                  <a:pt x="72" y="27"/>
                  <a:pt x="72" y="27"/>
                  <a:pt x="72" y="27"/>
                </a:cubicBezTo>
                <a:cubicBezTo>
                  <a:pt x="81" y="36"/>
                  <a:pt x="81" y="54"/>
                  <a:pt x="72" y="72"/>
                </a:cubicBezTo>
                <a:cubicBezTo>
                  <a:pt x="63" y="72"/>
                  <a:pt x="63" y="81"/>
                  <a:pt x="54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332">
            <a:extLst>
              <a:ext uri="{FF2B5EF4-FFF2-40B4-BE49-F238E27FC236}">
                <a16:creationId xmlns:a16="http://schemas.microsoft.com/office/drawing/2014/main" id="{93A6A962-07A6-A845-B65E-7DDE911E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799" y="5092921"/>
            <a:ext cx="58686" cy="102701"/>
          </a:xfrm>
          <a:custGeom>
            <a:avLst/>
            <a:gdLst>
              <a:gd name="T0" fmla="*/ 27 w 55"/>
              <a:gd name="T1" fmla="*/ 90 h 91"/>
              <a:gd name="T2" fmla="*/ 27 w 55"/>
              <a:gd name="T3" fmla="*/ 90 h 91"/>
              <a:gd name="T4" fmla="*/ 0 w 55"/>
              <a:gd name="T5" fmla="*/ 64 h 91"/>
              <a:gd name="T6" fmla="*/ 0 w 55"/>
              <a:gd name="T7" fmla="*/ 36 h 91"/>
              <a:gd name="T8" fmla="*/ 27 w 55"/>
              <a:gd name="T9" fmla="*/ 0 h 91"/>
              <a:gd name="T10" fmla="*/ 54 w 55"/>
              <a:gd name="T11" fmla="*/ 36 h 91"/>
              <a:gd name="T12" fmla="*/ 54 w 55"/>
              <a:gd name="T13" fmla="*/ 64 h 91"/>
              <a:gd name="T14" fmla="*/ 27 w 55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91">
                <a:moveTo>
                  <a:pt x="27" y="90"/>
                </a:moveTo>
                <a:lnTo>
                  <a:pt x="27" y="90"/>
                </a:lnTo>
                <a:cubicBezTo>
                  <a:pt x="9" y="90"/>
                  <a:pt x="0" y="81"/>
                  <a:pt x="0" y="6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36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81"/>
                  <a:pt x="45" y="90"/>
                  <a:pt x="27" y="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333">
            <a:extLst>
              <a:ext uri="{FF2B5EF4-FFF2-40B4-BE49-F238E27FC236}">
                <a16:creationId xmlns:a16="http://schemas.microsoft.com/office/drawing/2014/main" id="{40C142C5-87C3-2341-864D-2C9340780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755" y="5053798"/>
            <a:ext cx="92921" cy="92921"/>
          </a:xfrm>
          <a:custGeom>
            <a:avLst/>
            <a:gdLst>
              <a:gd name="T0" fmla="*/ 27 w 82"/>
              <a:gd name="T1" fmla="*/ 81 h 82"/>
              <a:gd name="T2" fmla="*/ 27 w 82"/>
              <a:gd name="T3" fmla="*/ 81 h 82"/>
              <a:gd name="T4" fmla="*/ 9 w 82"/>
              <a:gd name="T5" fmla="*/ 72 h 82"/>
              <a:gd name="T6" fmla="*/ 9 w 82"/>
              <a:gd name="T7" fmla="*/ 27 h 82"/>
              <a:gd name="T8" fmla="*/ 27 w 82"/>
              <a:gd name="T9" fmla="*/ 9 h 82"/>
              <a:gd name="T10" fmla="*/ 73 w 82"/>
              <a:gd name="T11" fmla="*/ 9 h 82"/>
              <a:gd name="T12" fmla="*/ 73 w 82"/>
              <a:gd name="T13" fmla="*/ 54 h 82"/>
              <a:gd name="T14" fmla="*/ 54 w 82"/>
              <a:gd name="T15" fmla="*/ 72 h 82"/>
              <a:gd name="T16" fmla="*/ 27 w 82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82">
                <a:moveTo>
                  <a:pt x="27" y="81"/>
                </a:moveTo>
                <a:lnTo>
                  <a:pt x="27" y="81"/>
                </a:lnTo>
                <a:cubicBezTo>
                  <a:pt x="27" y="81"/>
                  <a:pt x="18" y="81"/>
                  <a:pt x="9" y="72"/>
                </a:cubicBezTo>
                <a:cubicBezTo>
                  <a:pt x="0" y="63"/>
                  <a:pt x="0" y="45"/>
                  <a:pt x="9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45" y="0"/>
                  <a:pt x="63" y="0"/>
                  <a:pt x="73" y="9"/>
                </a:cubicBezTo>
                <a:cubicBezTo>
                  <a:pt x="81" y="18"/>
                  <a:pt x="81" y="36"/>
                  <a:pt x="73" y="54"/>
                </a:cubicBezTo>
                <a:cubicBezTo>
                  <a:pt x="54" y="72"/>
                  <a:pt x="54" y="72"/>
                  <a:pt x="54" y="72"/>
                </a:cubicBezTo>
                <a:cubicBezTo>
                  <a:pt x="45" y="81"/>
                  <a:pt x="36" y="81"/>
                  <a:pt x="27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334">
            <a:extLst>
              <a:ext uri="{FF2B5EF4-FFF2-40B4-BE49-F238E27FC236}">
                <a16:creationId xmlns:a16="http://schemas.microsoft.com/office/drawing/2014/main" id="{D825F89F-E299-C24E-A96F-FAF77A451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850" y="4951099"/>
            <a:ext cx="92921" cy="63575"/>
          </a:xfrm>
          <a:custGeom>
            <a:avLst/>
            <a:gdLst>
              <a:gd name="T0" fmla="*/ 54 w 82"/>
              <a:gd name="T1" fmla="*/ 55 h 56"/>
              <a:gd name="T2" fmla="*/ 54 w 82"/>
              <a:gd name="T3" fmla="*/ 55 h 56"/>
              <a:gd name="T4" fmla="*/ 27 w 82"/>
              <a:gd name="T5" fmla="*/ 55 h 56"/>
              <a:gd name="T6" fmla="*/ 0 w 82"/>
              <a:gd name="T7" fmla="*/ 28 h 56"/>
              <a:gd name="T8" fmla="*/ 27 w 82"/>
              <a:gd name="T9" fmla="*/ 0 h 56"/>
              <a:gd name="T10" fmla="*/ 54 w 82"/>
              <a:gd name="T11" fmla="*/ 0 h 56"/>
              <a:gd name="T12" fmla="*/ 81 w 82"/>
              <a:gd name="T13" fmla="*/ 28 h 56"/>
              <a:gd name="T14" fmla="*/ 54 w 82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56">
                <a:moveTo>
                  <a:pt x="54" y="55"/>
                </a:moveTo>
                <a:lnTo>
                  <a:pt x="54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10"/>
                  <a:pt x="9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72" y="0"/>
                  <a:pt x="81" y="10"/>
                  <a:pt x="81" y="28"/>
                </a:cubicBezTo>
                <a:cubicBezTo>
                  <a:pt x="81" y="46"/>
                  <a:pt x="72" y="55"/>
                  <a:pt x="54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335">
            <a:extLst>
              <a:ext uri="{FF2B5EF4-FFF2-40B4-BE49-F238E27FC236}">
                <a16:creationId xmlns:a16="http://schemas.microsoft.com/office/drawing/2014/main" id="{57FF3A7B-BF13-E040-AE47-42190D360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755" y="4823947"/>
            <a:ext cx="92921" cy="92917"/>
          </a:xfrm>
          <a:custGeom>
            <a:avLst/>
            <a:gdLst>
              <a:gd name="T0" fmla="*/ 45 w 82"/>
              <a:gd name="T1" fmla="*/ 81 h 82"/>
              <a:gd name="T2" fmla="*/ 45 w 82"/>
              <a:gd name="T3" fmla="*/ 81 h 82"/>
              <a:gd name="T4" fmla="*/ 27 w 82"/>
              <a:gd name="T5" fmla="*/ 72 h 82"/>
              <a:gd name="T6" fmla="*/ 9 w 82"/>
              <a:gd name="T7" fmla="*/ 54 h 82"/>
              <a:gd name="T8" fmla="*/ 9 w 82"/>
              <a:gd name="T9" fmla="*/ 9 h 82"/>
              <a:gd name="T10" fmla="*/ 45 w 82"/>
              <a:gd name="T11" fmla="*/ 9 h 82"/>
              <a:gd name="T12" fmla="*/ 73 w 82"/>
              <a:gd name="T13" fmla="*/ 27 h 82"/>
              <a:gd name="T14" fmla="*/ 73 w 82"/>
              <a:gd name="T15" fmla="*/ 72 h 82"/>
              <a:gd name="T16" fmla="*/ 45 w 82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82">
                <a:moveTo>
                  <a:pt x="45" y="81"/>
                </a:moveTo>
                <a:lnTo>
                  <a:pt x="45" y="81"/>
                </a:lnTo>
                <a:cubicBezTo>
                  <a:pt x="45" y="81"/>
                  <a:pt x="36" y="72"/>
                  <a:pt x="27" y="72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73" y="27"/>
                  <a:pt x="73" y="27"/>
                  <a:pt x="73" y="27"/>
                </a:cubicBezTo>
                <a:cubicBezTo>
                  <a:pt x="81" y="45"/>
                  <a:pt x="81" y="63"/>
                  <a:pt x="73" y="72"/>
                </a:cubicBezTo>
                <a:cubicBezTo>
                  <a:pt x="63" y="72"/>
                  <a:pt x="54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336">
            <a:extLst>
              <a:ext uri="{FF2B5EF4-FFF2-40B4-BE49-F238E27FC236}">
                <a16:creationId xmlns:a16="http://schemas.microsoft.com/office/drawing/2014/main" id="{CA314008-72A9-9A4C-BC6F-F57BC1CC2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694" y="4941318"/>
            <a:ext cx="293428" cy="73356"/>
          </a:xfrm>
          <a:custGeom>
            <a:avLst/>
            <a:gdLst>
              <a:gd name="T0" fmla="*/ 226 w 263"/>
              <a:gd name="T1" fmla="*/ 64 h 65"/>
              <a:gd name="T2" fmla="*/ 226 w 263"/>
              <a:gd name="T3" fmla="*/ 64 h 65"/>
              <a:gd name="T4" fmla="*/ 27 w 263"/>
              <a:gd name="T5" fmla="*/ 64 h 65"/>
              <a:gd name="T6" fmla="*/ 0 w 263"/>
              <a:gd name="T7" fmla="*/ 28 h 65"/>
              <a:gd name="T8" fmla="*/ 27 w 263"/>
              <a:gd name="T9" fmla="*/ 0 h 65"/>
              <a:gd name="T10" fmla="*/ 226 w 263"/>
              <a:gd name="T11" fmla="*/ 0 h 65"/>
              <a:gd name="T12" fmla="*/ 262 w 263"/>
              <a:gd name="T13" fmla="*/ 28 h 65"/>
              <a:gd name="T14" fmla="*/ 226 w 263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65">
                <a:moveTo>
                  <a:pt x="226" y="64"/>
                </a:moveTo>
                <a:lnTo>
                  <a:pt x="226" y="64"/>
                </a:lnTo>
                <a:cubicBezTo>
                  <a:pt x="27" y="64"/>
                  <a:pt x="27" y="64"/>
                  <a:pt x="27" y="64"/>
                </a:cubicBezTo>
                <a:cubicBezTo>
                  <a:pt x="18" y="64"/>
                  <a:pt x="0" y="46"/>
                  <a:pt x="0" y="28"/>
                </a:cubicBezTo>
                <a:cubicBezTo>
                  <a:pt x="0" y="19"/>
                  <a:pt x="18" y="0"/>
                  <a:pt x="27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44" y="0"/>
                  <a:pt x="262" y="19"/>
                  <a:pt x="262" y="28"/>
                </a:cubicBezTo>
                <a:cubicBezTo>
                  <a:pt x="262" y="46"/>
                  <a:pt x="244" y="64"/>
                  <a:pt x="226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337">
            <a:extLst>
              <a:ext uri="{FF2B5EF4-FFF2-40B4-BE49-F238E27FC236}">
                <a16:creationId xmlns:a16="http://schemas.microsoft.com/office/drawing/2014/main" id="{C0E8293B-FFF6-9043-A7DA-489F09E4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561" y="5474378"/>
            <a:ext cx="464593" cy="190730"/>
          </a:xfrm>
          <a:custGeom>
            <a:avLst/>
            <a:gdLst>
              <a:gd name="T0" fmla="*/ 253 w 417"/>
              <a:gd name="T1" fmla="*/ 171 h 172"/>
              <a:gd name="T2" fmla="*/ 253 w 417"/>
              <a:gd name="T3" fmla="*/ 171 h 172"/>
              <a:gd name="T4" fmla="*/ 172 w 417"/>
              <a:gd name="T5" fmla="*/ 171 h 172"/>
              <a:gd name="T6" fmla="*/ 117 w 417"/>
              <a:gd name="T7" fmla="*/ 153 h 172"/>
              <a:gd name="T8" fmla="*/ 9 w 417"/>
              <a:gd name="T9" fmla="*/ 54 h 172"/>
              <a:gd name="T10" fmla="*/ 0 w 417"/>
              <a:gd name="T11" fmla="*/ 18 h 172"/>
              <a:gd name="T12" fmla="*/ 27 w 417"/>
              <a:gd name="T13" fmla="*/ 0 h 172"/>
              <a:gd name="T14" fmla="*/ 389 w 417"/>
              <a:gd name="T15" fmla="*/ 0 h 172"/>
              <a:gd name="T16" fmla="*/ 416 w 417"/>
              <a:gd name="T17" fmla="*/ 18 h 172"/>
              <a:gd name="T18" fmla="*/ 407 w 417"/>
              <a:gd name="T19" fmla="*/ 54 h 172"/>
              <a:gd name="T20" fmla="*/ 298 w 417"/>
              <a:gd name="T21" fmla="*/ 153 h 172"/>
              <a:gd name="T22" fmla="*/ 253 w 417"/>
              <a:gd name="T23" fmla="*/ 171 h 172"/>
              <a:gd name="T24" fmla="*/ 100 w 417"/>
              <a:gd name="T25" fmla="*/ 54 h 172"/>
              <a:gd name="T26" fmla="*/ 100 w 417"/>
              <a:gd name="T27" fmla="*/ 54 h 172"/>
              <a:gd name="T28" fmla="*/ 154 w 417"/>
              <a:gd name="T29" fmla="*/ 117 h 172"/>
              <a:gd name="T30" fmla="*/ 172 w 417"/>
              <a:gd name="T31" fmla="*/ 117 h 172"/>
              <a:gd name="T32" fmla="*/ 253 w 417"/>
              <a:gd name="T33" fmla="*/ 117 h 172"/>
              <a:gd name="T34" fmla="*/ 262 w 417"/>
              <a:gd name="T35" fmla="*/ 117 h 172"/>
              <a:gd name="T36" fmla="*/ 316 w 417"/>
              <a:gd name="T37" fmla="*/ 54 h 172"/>
              <a:gd name="T38" fmla="*/ 100 w 417"/>
              <a:gd name="T39" fmla="*/ 5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172">
                <a:moveTo>
                  <a:pt x="253" y="171"/>
                </a:moveTo>
                <a:lnTo>
                  <a:pt x="253" y="171"/>
                </a:lnTo>
                <a:cubicBezTo>
                  <a:pt x="172" y="171"/>
                  <a:pt x="172" y="171"/>
                  <a:pt x="172" y="171"/>
                </a:cubicBezTo>
                <a:cubicBezTo>
                  <a:pt x="154" y="171"/>
                  <a:pt x="136" y="171"/>
                  <a:pt x="117" y="153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45"/>
                  <a:pt x="0" y="27"/>
                  <a:pt x="0" y="18"/>
                </a:cubicBezTo>
                <a:cubicBezTo>
                  <a:pt x="9" y="9"/>
                  <a:pt x="18" y="0"/>
                  <a:pt x="27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398" y="0"/>
                  <a:pt x="407" y="9"/>
                  <a:pt x="416" y="18"/>
                </a:cubicBezTo>
                <a:cubicBezTo>
                  <a:pt x="416" y="27"/>
                  <a:pt x="416" y="45"/>
                  <a:pt x="407" y="54"/>
                </a:cubicBezTo>
                <a:cubicBezTo>
                  <a:pt x="298" y="153"/>
                  <a:pt x="298" y="153"/>
                  <a:pt x="298" y="153"/>
                </a:cubicBezTo>
                <a:cubicBezTo>
                  <a:pt x="289" y="171"/>
                  <a:pt x="271" y="171"/>
                  <a:pt x="253" y="171"/>
                </a:cubicBezTo>
                <a:close/>
                <a:moveTo>
                  <a:pt x="100" y="54"/>
                </a:moveTo>
                <a:lnTo>
                  <a:pt x="100" y="54"/>
                </a:lnTo>
                <a:cubicBezTo>
                  <a:pt x="154" y="117"/>
                  <a:pt x="154" y="117"/>
                  <a:pt x="154" y="117"/>
                </a:cubicBezTo>
                <a:cubicBezTo>
                  <a:pt x="163" y="117"/>
                  <a:pt x="163" y="117"/>
                  <a:pt x="172" y="117"/>
                </a:cubicBezTo>
                <a:cubicBezTo>
                  <a:pt x="253" y="117"/>
                  <a:pt x="253" y="117"/>
                  <a:pt x="253" y="117"/>
                </a:cubicBezTo>
                <a:lnTo>
                  <a:pt x="262" y="117"/>
                </a:lnTo>
                <a:cubicBezTo>
                  <a:pt x="316" y="54"/>
                  <a:pt x="316" y="54"/>
                  <a:pt x="316" y="54"/>
                </a:cubicBezTo>
                <a:lnTo>
                  <a:pt x="100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338">
            <a:extLst>
              <a:ext uri="{FF2B5EF4-FFF2-40B4-BE49-F238E27FC236}">
                <a16:creationId xmlns:a16="http://schemas.microsoft.com/office/drawing/2014/main" id="{D6578DBB-3ED2-6B4D-97F6-DD18DDEC7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666" y="5474378"/>
            <a:ext cx="464593" cy="190730"/>
          </a:xfrm>
          <a:custGeom>
            <a:avLst/>
            <a:gdLst>
              <a:gd name="T0" fmla="*/ 253 w 417"/>
              <a:gd name="T1" fmla="*/ 171 h 172"/>
              <a:gd name="T2" fmla="*/ 253 w 417"/>
              <a:gd name="T3" fmla="*/ 171 h 172"/>
              <a:gd name="T4" fmla="*/ 171 w 417"/>
              <a:gd name="T5" fmla="*/ 171 h 172"/>
              <a:gd name="T6" fmla="*/ 117 w 417"/>
              <a:gd name="T7" fmla="*/ 153 h 172"/>
              <a:gd name="T8" fmla="*/ 9 w 417"/>
              <a:gd name="T9" fmla="*/ 54 h 172"/>
              <a:gd name="T10" fmla="*/ 0 w 417"/>
              <a:gd name="T11" fmla="*/ 18 h 172"/>
              <a:gd name="T12" fmla="*/ 27 w 417"/>
              <a:gd name="T13" fmla="*/ 0 h 172"/>
              <a:gd name="T14" fmla="*/ 388 w 417"/>
              <a:gd name="T15" fmla="*/ 0 h 172"/>
              <a:gd name="T16" fmla="*/ 416 w 417"/>
              <a:gd name="T17" fmla="*/ 18 h 172"/>
              <a:gd name="T18" fmla="*/ 407 w 417"/>
              <a:gd name="T19" fmla="*/ 54 h 172"/>
              <a:gd name="T20" fmla="*/ 307 w 417"/>
              <a:gd name="T21" fmla="*/ 153 h 172"/>
              <a:gd name="T22" fmla="*/ 253 w 417"/>
              <a:gd name="T23" fmla="*/ 171 h 172"/>
              <a:gd name="T24" fmla="*/ 99 w 417"/>
              <a:gd name="T25" fmla="*/ 54 h 172"/>
              <a:gd name="T26" fmla="*/ 99 w 417"/>
              <a:gd name="T27" fmla="*/ 54 h 172"/>
              <a:gd name="T28" fmla="*/ 162 w 417"/>
              <a:gd name="T29" fmla="*/ 117 h 172"/>
              <a:gd name="T30" fmla="*/ 171 w 417"/>
              <a:gd name="T31" fmla="*/ 117 h 172"/>
              <a:gd name="T32" fmla="*/ 253 w 417"/>
              <a:gd name="T33" fmla="*/ 117 h 172"/>
              <a:gd name="T34" fmla="*/ 262 w 417"/>
              <a:gd name="T35" fmla="*/ 117 h 172"/>
              <a:gd name="T36" fmla="*/ 316 w 417"/>
              <a:gd name="T37" fmla="*/ 54 h 172"/>
              <a:gd name="T38" fmla="*/ 99 w 417"/>
              <a:gd name="T39" fmla="*/ 5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172">
                <a:moveTo>
                  <a:pt x="253" y="171"/>
                </a:moveTo>
                <a:lnTo>
                  <a:pt x="253" y="171"/>
                </a:lnTo>
                <a:cubicBezTo>
                  <a:pt x="171" y="171"/>
                  <a:pt x="171" y="171"/>
                  <a:pt x="171" y="171"/>
                </a:cubicBezTo>
                <a:cubicBezTo>
                  <a:pt x="153" y="171"/>
                  <a:pt x="135" y="171"/>
                  <a:pt x="117" y="153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45"/>
                  <a:pt x="0" y="27"/>
                  <a:pt x="0" y="18"/>
                </a:cubicBezTo>
                <a:cubicBezTo>
                  <a:pt x="9" y="9"/>
                  <a:pt x="18" y="0"/>
                  <a:pt x="27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398" y="0"/>
                  <a:pt x="416" y="9"/>
                  <a:pt x="416" y="18"/>
                </a:cubicBezTo>
                <a:cubicBezTo>
                  <a:pt x="416" y="27"/>
                  <a:pt x="416" y="45"/>
                  <a:pt x="407" y="54"/>
                </a:cubicBezTo>
                <a:cubicBezTo>
                  <a:pt x="307" y="153"/>
                  <a:pt x="307" y="153"/>
                  <a:pt x="307" y="153"/>
                </a:cubicBezTo>
                <a:cubicBezTo>
                  <a:pt x="289" y="171"/>
                  <a:pt x="271" y="171"/>
                  <a:pt x="253" y="171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162" y="117"/>
                  <a:pt x="162" y="117"/>
                  <a:pt x="162" y="117"/>
                </a:cubicBezTo>
                <a:cubicBezTo>
                  <a:pt x="162" y="117"/>
                  <a:pt x="162" y="117"/>
                  <a:pt x="171" y="117"/>
                </a:cubicBezTo>
                <a:cubicBezTo>
                  <a:pt x="253" y="117"/>
                  <a:pt x="253" y="117"/>
                  <a:pt x="253" y="117"/>
                </a:cubicBezTo>
                <a:lnTo>
                  <a:pt x="262" y="117"/>
                </a:lnTo>
                <a:cubicBezTo>
                  <a:pt x="316" y="54"/>
                  <a:pt x="316" y="54"/>
                  <a:pt x="316" y="54"/>
                </a:cubicBezTo>
                <a:lnTo>
                  <a:pt x="99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339">
            <a:extLst>
              <a:ext uri="{FF2B5EF4-FFF2-40B4-BE49-F238E27FC236}">
                <a16:creationId xmlns:a16="http://schemas.microsoft.com/office/drawing/2014/main" id="{E619CF8B-9A28-1644-98E9-6FD100B6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069" y="7415898"/>
            <a:ext cx="782476" cy="63575"/>
          </a:xfrm>
          <a:custGeom>
            <a:avLst/>
            <a:gdLst>
              <a:gd name="T0" fmla="*/ 678 w 706"/>
              <a:gd name="T1" fmla="*/ 55 h 56"/>
              <a:gd name="T2" fmla="*/ 678 w 706"/>
              <a:gd name="T3" fmla="*/ 55 h 56"/>
              <a:gd name="T4" fmla="*/ 678 w 706"/>
              <a:gd name="T5" fmla="*/ 55 h 56"/>
              <a:gd name="T6" fmla="*/ 27 w 706"/>
              <a:gd name="T7" fmla="*/ 55 h 56"/>
              <a:gd name="T8" fmla="*/ 0 w 706"/>
              <a:gd name="T9" fmla="*/ 28 h 56"/>
              <a:gd name="T10" fmla="*/ 36 w 706"/>
              <a:gd name="T11" fmla="*/ 0 h 56"/>
              <a:gd name="T12" fmla="*/ 36 w 706"/>
              <a:gd name="T13" fmla="*/ 0 h 56"/>
              <a:gd name="T14" fmla="*/ 678 w 706"/>
              <a:gd name="T15" fmla="*/ 0 h 56"/>
              <a:gd name="T16" fmla="*/ 705 w 706"/>
              <a:gd name="T17" fmla="*/ 28 h 56"/>
              <a:gd name="T18" fmla="*/ 678 w 706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56">
                <a:moveTo>
                  <a:pt x="678" y="55"/>
                </a:moveTo>
                <a:lnTo>
                  <a:pt x="678" y="55"/>
                </a:lnTo>
                <a:lnTo>
                  <a:pt x="678" y="55"/>
                </a:lnTo>
                <a:cubicBezTo>
                  <a:pt x="27" y="55"/>
                  <a:pt x="27" y="55"/>
                  <a:pt x="27" y="55"/>
                </a:cubicBezTo>
                <a:cubicBezTo>
                  <a:pt x="18" y="55"/>
                  <a:pt x="0" y="37"/>
                  <a:pt x="0" y="28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678" y="0"/>
                  <a:pt x="678" y="0"/>
                  <a:pt x="678" y="0"/>
                </a:cubicBezTo>
                <a:cubicBezTo>
                  <a:pt x="696" y="0"/>
                  <a:pt x="705" y="9"/>
                  <a:pt x="705" y="28"/>
                </a:cubicBezTo>
                <a:cubicBezTo>
                  <a:pt x="705" y="46"/>
                  <a:pt x="687" y="55"/>
                  <a:pt x="678" y="5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340">
            <a:extLst>
              <a:ext uri="{FF2B5EF4-FFF2-40B4-BE49-F238E27FC236}">
                <a16:creationId xmlns:a16="http://schemas.microsoft.com/office/drawing/2014/main" id="{D2E8297F-F996-4447-A755-CD1213696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117" y="6848603"/>
            <a:ext cx="1814367" cy="645542"/>
          </a:xfrm>
          <a:custGeom>
            <a:avLst/>
            <a:gdLst>
              <a:gd name="T0" fmla="*/ 1536 w 1637"/>
              <a:gd name="T1" fmla="*/ 579 h 580"/>
              <a:gd name="T2" fmla="*/ 1536 w 1637"/>
              <a:gd name="T3" fmla="*/ 579 h 580"/>
              <a:gd name="T4" fmla="*/ 1491 w 1637"/>
              <a:gd name="T5" fmla="*/ 579 h 580"/>
              <a:gd name="T6" fmla="*/ 1464 w 1637"/>
              <a:gd name="T7" fmla="*/ 543 h 580"/>
              <a:gd name="T8" fmla="*/ 1491 w 1637"/>
              <a:gd name="T9" fmla="*/ 515 h 580"/>
              <a:gd name="T10" fmla="*/ 1491 w 1637"/>
              <a:gd name="T11" fmla="*/ 515 h 580"/>
              <a:gd name="T12" fmla="*/ 1536 w 1637"/>
              <a:gd name="T13" fmla="*/ 515 h 580"/>
              <a:gd name="T14" fmla="*/ 1536 w 1637"/>
              <a:gd name="T15" fmla="*/ 515 h 580"/>
              <a:gd name="T16" fmla="*/ 1564 w 1637"/>
              <a:gd name="T17" fmla="*/ 506 h 580"/>
              <a:gd name="T18" fmla="*/ 1573 w 1637"/>
              <a:gd name="T19" fmla="*/ 470 h 580"/>
              <a:gd name="T20" fmla="*/ 1527 w 1637"/>
              <a:gd name="T21" fmla="*/ 326 h 580"/>
              <a:gd name="T22" fmla="*/ 1464 w 1637"/>
              <a:gd name="T23" fmla="*/ 307 h 580"/>
              <a:gd name="T24" fmla="*/ 1347 w 1637"/>
              <a:gd name="T25" fmla="*/ 244 h 580"/>
              <a:gd name="T26" fmla="*/ 1175 w 1637"/>
              <a:gd name="T27" fmla="*/ 109 h 580"/>
              <a:gd name="T28" fmla="*/ 958 w 1637"/>
              <a:gd name="T29" fmla="*/ 63 h 580"/>
              <a:gd name="T30" fmla="*/ 958 w 1637"/>
              <a:gd name="T31" fmla="*/ 63 h 580"/>
              <a:gd name="T32" fmla="*/ 822 w 1637"/>
              <a:gd name="T33" fmla="*/ 63 h 580"/>
              <a:gd name="T34" fmla="*/ 795 w 1637"/>
              <a:gd name="T35" fmla="*/ 63 h 580"/>
              <a:gd name="T36" fmla="*/ 108 w 1637"/>
              <a:gd name="T37" fmla="*/ 63 h 580"/>
              <a:gd name="T38" fmla="*/ 81 w 1637"/>
              <a:gd name="T39" fmla="*/ 90 h 580"/>
              <a:gd name="T40" fmla="*/ 81 w 1637"/>
              <a:gd name="T41" fmla="*/ 90 h 580"/>
              <a:gd name="T42" fmla="*/ 54 w 1637"/>
              <a:gd name="T43" fmla="*/ 479 h 580"/>
              <a:gd name="T44" fmla="*/ 81 w 1637"/>
              <a:gd name="T45" fmla="*/ 506 h 580"/>
              <a:gd name="T46" fmla="*/ 181 w 1637"/>
              <a:gd name="T47" fmla="*/ 506 h 580"/>
              <a:gd name="T48" fmla="*/ 208 w 1637"/>
              <a:gd name="T49" fmla="*/ 533 h 580"/>
              <a:gd name="T50" fmla="*/ 181 w 1637"/>
              <a:gd name="T51" fmla="*/ 570 h 580"/>
              <a:gd name="T52" fmla="*/ 81 w 1637"/>
              <a:gd name="T53" fmla="*/ 570 h 580"/>
              <a:gd name="T54" fmla="*/ 0 w 1637"/>
              <a:gd name="T55" fmla="*/ 479 h 580"/>
              <a:gd name="T56" fmla="*/ 0 w 1637"/>
              <a:gd name="T57" fmla="*/ 479 h 580"/>
              <a:gd name="T58" fmla="*/ 27 w 1637"/>
              <a:gd name="T59" fmla="*/ 90 h 580"/>
              <a:gd name="T60" fmla="*/ 108 w 1637"/>
              <a:gd name="T61" fmla="*/ 0 h 580"/>
              <a:gd name="T62" fmla="*/ 795 w 1637"/>
              <a:gd name="T63" fmla="*/ 0 h 580"/>
              <a:gd name="T64" fmla="*/ 822 w 1637"/>
              <a:gd name="T65" fmla="*/ 0 h 580"/>
              <a:gd name="T66" fmla="*/ 958 w 1637"/>
              <a:gd name="T67" fmla="*/ 0 h 580"/>
              <a:gd name="T68" fmla="*/ 958 w 1637"/>
              <a:gd name="T69" fmla="*/ 0 h 580"/>
              <a:gd name="T70" fmla="*/ 1202 w 1637"/>
              <a:gd name="T71" fmla="*/ 54 h 580"/>
              <a:gd name="T72" fmla="*/ 1383 w 1637"/>
              <a:gd name="T73" fmla="*/ 199 h 580"/>
              <a:gd name="T74" fmla="*/ 1473 w 1637"/>
              <a:gd name="T75" fmla="*/ 253 h 580"/>
              <a:gd name="T76" fmla="*/ 1545 w 1637"/>
              <a:gd name="T77" fmla="*/ 271 h 580"/>
              <a:gd name="T78" fmla="*/ 1636 w 1637"/>
              <a:gd name="T79" fmla="*/ 461 h 580"/>
              <a:gd name="T80" fmla="*/ 1609 w 1637"/>
              <a:gd name="T81" fmla="*/ 543 h 580"/>
              <a:gd name="T82" fmla="*/ 1545 w 1637"/>
              <a:gd name="T83" fmla="*/ 579 h 580"/>
              <a:gd name="T84" fmla="*/ 1536 w 1637"/>
              <a:gd name="T85" fmla="*/ 579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37" h="580">
                <a:moveTo>
                  <a:pt x="1536" y="579"/>
                </a:moveTo>
                <a:lnTo>
                  <a:pt x="1536" y="579"/>
                </a:lnTo>
                <a:cubicBezTo>
                  <a:pt x="1491" y="579"/>
                  <a:pt x="1491" y="579"/>
                  <a:pt x="1491" y="579"/>
                </a:cubicBezTo>
                <a:cubicBezTo>
                  <a:pt x="1473" y="579"/>
                  <a:pt x="1464" y="561"/>
                  <a:pt x="1464" y="543"/>
                </a:cubicBezTo>
                <a:cubicBezTo>
                  <a:pt x="1464" y="533"/>
                  <a:pt x="1473" y="515"/>
                  <a:pt x="1491" y="515"/>
                </a:cubicBezTo>
                <a:lnTo>
                  <a:pt x="1491" y="515"/>
                </a:lnTo>
                <a:cubicBezTo>
                  <a:pt x="1536" y="515"/>
                  <a:pt x="1536" y="515"/>
                  <a:pt x="1536" y="515"/>
                </a:cubicBezTo>
                <a:lnTo>
                  <a:pt x="1536" y="515"/>
                </a:lnTo>
                <a:cubicBezTo>
                  <a:pt x="1545" y="515"/>
                  <a:pt x="1564" y="515"/>
                  <a:pt x="1564" y="506"/>
                </a:cubicBezTo>
                <a:cubicBezTo>
                  <a:pt x="1573" y="497"/>
                  <a:pt x="1582" y="479"/>
                  <a:pt x="1573" y="470"/>
                </a:cubicBezTo>
                <a:cubicBezTo>
                  <a:pt x="1564" y="353"/>
                  <a:pt x="1536" y="335"/>
                  <a:pt x="1527" y="326"/>
                </a:cubicBezTo>
                <a:cubicBezTo>
                  <a:pt x="1500" y="316"/>
                  <a:pt x="1482" y="316"/>
                  <a:pt x="1464" y="307"/>
                </a:cubicBezTo>
                <a:cubicBezTo>
                  <a:pt x="1428" y="298"/>
                  <a:pt x="1392" y="298"/>
                  <a:pt x="1347" y="244"/>
                </a:cubicBezTo>
                <a:cubicBezTo>
                  <a:pt x="1283" y="172"/>
                  <a:pt x="1229" y="136"/>
                  <a:pt x="1175" y="109"/>
                </a:cubicBezTo>
                <a:cubicBezTo>
                  <a:pt x="1121" y="73"/>
                  <a:pt x="1048" y="63"/>
                  <a:pt x="958" y="63"/>
                </a:cubicBezTo>
                <a:lnTo>
                  <a:pt x="958" y="63"/>
                </a:lnTo>
                <a:cubicBezTo>
                  <a:pt x="931" y="63"/>
                  <a:pt x="858" y="63"/>
                  <a:pt x="822" y="63"/>
                </a:cubicBezTo>
                <a:cubicBezTo>
                  <a:pt x="795" y="63"/>
                  <a:pt x="795" y="63"/>
                  <a:pt x="795" y="63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99" y="63"/>
                  <a:pt x="81" y="73"/>
                  <a:pt x="81" y="90"/>
                </a:cubicBezTo>
                <a:lnTo>
                  <a:pt x="81" y="90"/>
                </a:lnTo>
                <a:cubicBezTo>
                  <a:pt x="54" y="479"/>
                  <a:pt x="54" y="479"/>
                  <a:pt x="54" y="479"/>
                </a:cubicBezTo>
                <a:cubicBezTo>
                  <a:pt x="54" y="497"/>
                  <a:pt x="63" y="506"/>
                  <a:pt x="81" y="506"/>
                </a:cubicBezTo>
                <a:cubicBezTo>
                  <a:pt x="181" y="506"/>
                  <a:pt x="181" y="506"/>
                  <a:pt x="181" y="506"/>
                </a:cubicBezTo>
                <a:cubicBezTo>
                  <a:pt x="190" y="506"/>
                  <a:pt x="208" y="524"/>
                  <a:pt x="208" y="533"/>
                </a:cubicBezTo>
                <a:cubicBezTo>
                  <a:pt x="208" y="552"/>
                  <a:pt x="190" y="570"/>
                  <a:pt x="181" y="570"/>
                </a:cubicBezTo>
                <a:cubicBezTo>
                  <a:pt x="81" y="570"/>
                  <a:pt x="81" y="570"/>
                  <a:pt x="81" y="570"/>
                </a:cubicBezTo>
                <a:cubicBezTo>
                  <a:pt x="36" y="570"/>
                  <a:pt x="0" y="524"/>
                  <a:pt x="0" y="479"/>
                </a:cubicBezTo>
                <a:lnTo>
                  <a:pt x="0" y="479"/>
                </a:lnTo>
                <a:cubicBezTo>
                  <a:pt x="27" y="90"/>
                  <a:pt x="27" y="90"/>
                  <a:pt x="27" y="90"/>
                </a:cubicBezTo>
                <a:cubicBezTo>
                  <a:pt x="27" y="36"/>
                  <a:pt x="63" y="0"/>
                  <a:pt x="108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858" y="0"/>
                  <a:pt x="931" y="0"/>
                  <a:pt x="958" y="0"/>
                </a:cubicBezTo>
                <a:lnTo>
                  <a:pt x="958" y="0"/>
                </a:lnTo>
                <a:cubicBezTo>
                  <a:pt x="1057" y="0"/>
                  <a:pt x="1139" y="18"/>
                  <a:pt x="1202" y="54"/>
                </a:cubicBezTo>
                <a:cubicBezTo>
                  <a:pt x="1265" y="81"/>
                  <a:pt x="1320" y="127"/>
                  <a:pt x="1383" y="199"/>
                </a:cubicBezTo>
                <a:cubicBezTo>
                  <a:pt x="1419" y="244"/>
                  <a:pt x="1446" y="244"/>
                  <a:pt x="1473" y="253"/>
                </a:cubicBezTo>
                <a:cubicBezTo>
                  <a:pt x="1491" y="253"/>
                  <a:pt x="1519" y="262"/>
                  <a:pt x="1545" y="271"/>
                </a:cubicBezTo>
                <a:cubicBezTo>
                  <a:pt x="1591" y="289"/>
                  <a:pt x="1618" y="353"/>
                  <a:pt x="1636" y="461"/>
                </a:cubicBezTo>
                <a:cubicBezTo>
                  <a:pt x="1636" y="488"/>
                  <a:pt x="1627" y="524"/>
                  <a:pt x="1609" y="543"/>
                </a:cubicBezTo>
                <a:cubicBezTo>
                  <a:pt x="1591" y="561"/>
                  <a:pt x="1573" y="570"/>
                  <a:pt x="1545" y="579"/>
                </a:cubicBezTo>
                <a:cubicBezTo>
                  <a:pt x="1536" y="579"/>
                  <a:pt x="1536" y="579"/>
                  <a:pt x="1536" y="5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341">
            <a:extLst>
              <a:ext uri="{FF2B5EF4-FFF2-40B4-BE49-F238E27FC236}">
                <a16:creationId xmlns:a16="http://schemas.microsoft.com/office/drawing/2014/main" id="{2CC50D92-A55C-1D46-9D03-E1329CC5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913" y="6936631"/>
            <a:ext cx="371676" cy="239632"/>
          </a:xfrm>
          <a:custGeom>
            <a:avLst/>
            <a:gdLst>
              <a:gd name="T0" fmla="*/ 316 w 336"/>
              <a:gd name="T1" fmla="*/ 217 h 218"/>
              <a:gd name="T2" fmla="*/ 316 w 336"/>
              <a:gd name="T3" fmla="*/ 217 h 218"/>
              <a:gd name="T4" fmla="*/ 316 w 336"/>
              <a:gd name="T5" fmla="*/ 217 h 218"/>
              <a:gd name="T6" fmla="*/ 163 w 336"/>
              <a:gd name="T7" fmla="*/ 199 h 218"/>
              <a:gd name="T8" fmla="*/ 18 w 336"/>
              <a:gd name="T9" fmla="*/ 190 h 218"/>
              <a:gd name="T10" fmla="*/ 0 w 336"/>
              <a:gd name="T11" fmla="*/ 172 h 218"/>
              <a:gd name="T12" fmla="*/ 0 w 336"/>
              <a:gd name="T13" fmla="*/ 18 h 218"/>
              <a:gd name="T14" fmla="*/ 18 w 336"/>
              <a:gd name="T15" fmla="*/ 0 h 218"/>
              <a:gd name="T16" fmla="*/ 18 w 336"/>
              <a:gd name="T17" fmla="*/ 0 h 218"/>
              <a:gd name="T18" fmla="*/ 136 w 336"/>
              <a:gd name="T19" fmla="*/ 28 h 218"/>
              <a:gd name="T20" fmla="*/ 262 w 336"/>
              <a:gd name="T21" fmla="*/ 109 h 218"/>
              <a:gd name="T22" fmla="*/ 335 w 336"/>
              <a:gd name="T23" fmla="*/ 190 h 218"/>
              <a:gd name="T24" fmla="*/ 326 w 336"/>
              <a:gd name="T25" fmla="*/ 208 h 218"/>
              <a:gd name="T26" fmla="*/ 316 w 336"/>
              <a:gd name="T27" fmla="*/ 217 h 218"/>
              <a:gd name="T28" fmla="*/ 36 w 336"/>
              <a:gd name="T29" fmla="*/ 154 h 218"/>
              <a:gd name="T30" fmla="*/ 36 w 336"/>
              <a:gd name="T31" fmla="*/ 154 h 218"/>
              <a:gd name="T32" fmla="*/ 172 w 336"/>
              <a:gd name="T33" fmla="*/ 163 h 218"/>
              <a:gd name="T34" fmla="*/ 271 w 336"/>
              <a:gd name="T35" fmla="*/ 172 h 218"/>
              <a:gd name="T36" fmla="*/ 127 w 336"/>
              <a:gd name="T37" fmla="*/ 64 h 218"/>
              <a:gd name="T38" fmla="*/ 36 w 336"/>
              <a:gd name="T39" fmla="*/ 37 h 218"/>
              <a:gd name="T40" fmla="*/ 36 w 336"/>
              <a:gd name="T41" fmla="*/ 15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6" h="218">
                <a:moveTo>
                  <a:pt x="316" y="217"/>
                </a:moveTo>
                <a:lnTo>
                  <a:pt x="316" y="217"/>
                </a:lnTo>
                <a:lnTo>
                  <a:pt x="316" y="217"/>
                </a:lnTo>
                <a:cubicBezTo>
                  <a:pt x="271" y="217"/>
                  <a:pt x="217" y="208"/>
                  <a:pt x="163" y="199"/>
                </a:cubicBezTo>
                <a:cubicBezTo>
                  <a:pt x="109" y="190"/>
                  <a:pt x="54" y="190"/>
                  <a:pt x="18" y="190"/>
                </a:cubicBezTo>
                <a:cubicBezTo>
                  <a:pt x="9" y="190"/>
                  <a:pt x="0" y="181"/>
                  <a:pt x="0" y="17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63" y="0"/>
                  <a:pt x="99" y="9"/>
                  <a:pt x="136" y="28"/>
                </a:cubicBezTo>
                <a:cubicBezTo>
                  <a:pt x="190" y="46"/>
                  <a:pt x="235" y="91"/>
                  <a:pt x="262" y="109"/>
                </a:cubicBezTo>
                <a:cubicBezTo>
                  <a:pt x="271" y="118"/>
                  <a:pt x="326" y="163"/>
                  <a:pt x="335" y="190"/>
                </a:cubicBezTo>
                <a:cubicBezTo>
                  <a:pt x="335" y="190"/>
                  <a:pt x="335" y="199"/>
                  <a:pt x="326" y="208"/>
                </a:cubicBezTo>
                <a:lnTo>
                  <a:pt x="316" y="217"/>
                </a:lnTo>
                <a:close/>
                <a:moveTo>
                  <a:pt x="36" y="154"/>
                </a:moveTo>
                <a:lnTo>
                  <a:pt x="36" y="154"/>
                </a:lnTo>
                <a:cubicBezTo>
                  <a:pt x="72" y="154"/>
                  <a:pt x="127" y="154"/>
                  <a:pt x="172" y="163"/>
                </a:cubicBezTo>
                <a:cubicBezTo>
                  <a:pt x="208" y="172"/>
                  <a:pt x="244" y="172"/>
                  <a:pt x="271" y="172"/>
                </a:cubicBezTo>
                <a:cubicBezTo>
                  <a:pt x="235" y="136"/>
                  <a:pt x="172" y="82"/>
                  <a:pt x="127" y="64"/>
                </a:cubicBezTo>
                <a:cubicBezTo>
                  <a:pt x="99" y="46"/>
                  <a:pt x="63" y="37"/>
                  <a:pt x="36" y="37"/>
                </a:cubicBezTo>
                <a:lnTo>
                  <a:pt x="36" y="1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342">
            <a:extLst>
              <a:ext uri="{FF2B5EF4-FFF2-40B4-BE49-F238E27FC236}">
                <a16:creationId xmlns:a16="http://schemas.microsoft.com/office/drawing/2014/main" id="{18372B7C-8C4E-9649-835D-10157093C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913" y="7186044"/>
            <a:ext cx="112479" cy="44016"/>
          </a:xfrm>
          <a:custGeom>
            <a:avLst/>
            <a:gdLst>
              <a:gd name="T0" fmla="*/ 81 w 100"/>
              <a:gd name="T1" fmla="*/ 37 h 38"/>
              <a:gd name="T2" fmla="*/ 81 w 100"/>
              <a:gd name="T3" fmla="*/ 37 h 38"/>
              <a:gd name="T4" fmla="*/ 18 w 100"/>
              <a:gd name="T5" fmla="*/ 37 h 38"/>
              <a:gd name="T6" fmla="*/ 0 w 100"/>
              <a:gd name="T7" fmla="*/ 19 h 38"/>
              <a:gd name="T8" fmla="*/ 18 w 100"/>
              <a:gd name="T9" fmla="*/ 0 h 38"/>
              <a:gd name="T10" fmla="*/ 81 w 100"/>
              <a:gd name="T11" fmla="*/ 0 h 38"/>
              <a:gd name="T12" fmla="*/ 99 w 100"/>
              <a:gd name="T13" fmla="*/ 19 h 38"/>
              <a:gd name="T14" fmla="*/ 81 w 100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38">
                <a:moveTo>
                  <a:pt x="81" y="37"/>
                </a:moveTo>
                <a:lnTo>
                  <a:pt x="81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9" y="0"/>
                  <a:pt x="99" y="9"/>
                  <a:pt x="99" y="19"/>
                </a:cubicBezTo>
                <a:cubicBezTo>
                  <a:pt x="99" y="28"/>
                  <a:pt x="99" y="37"/>
                  <a:pt x="81" y="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343">
            <a:extLst>
              <a:ext uri="{FF2B5EF4-FFF2-40B4-BE49-F238E27FC236}">
                <a16:creationId xmlns:a16="http://schemas.microsoft.com/office/drawing/2014/main" id="{0DD66D46-A811-1348-BA52-B9236B91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326" y="7308307"/>
            <a:ext cx="273866" cy="273866"/>
          </a:xfrm>
          <a:custGeom>
            <a:avLst/>
            <a:gdLst>
              <a:gd name="T0" fmla="*/ 126 w 245"/>
              <a:gd name="T1" fmla="*/ 244 h 245"/>
              <a:gd name="T2" fmla="*/ 126 w 245"/>
              <a:gd name="T3" fmla="*/ 244 h 245"/>
              <a:gd name="T4" fmla="*/ 0 w 245"/>
              <a:gd name="T5" fmla="*/ 117 h 245"/>
              <a:gd name="T6" fmla="*/ 126 w 245"/>
              <a:gd name="T7" fmla="*/ 0 h 245"/>
              <a:gd name="T8" fmla="*/ 244 w 245"/>
              <a:gd name="T9" fmla="*/ 117 h 245"/>
              <a:gd name="T10" fmla="*/ 126 w 245"/>
              <a:gd name="T11" fmla="*/ 244 h 245"/>
              <a:gd name="T12" fmla="*/ 126 w 245"/>
              <a:gd name="T13" fmla="*/ 54 h 245"/>
              <a:gd name="T14" fmla="*/ 126 w 245"/>
              <a:gd name="T15" fmla="*/ 54 h 245"/>
              <a:gd name="T16" fmla="*/ 63 w 245"/>
              <a:gd name="T17" fmla="*/ 117 h 245"/>
              <a:gd name="T18" fmla="*/ 126 w 245"/>
              <a:gd name="T19" fmla="*/ 190 h 245"/>
              <a:gd name="T20" fmla="*/ 190 w 245"/>
              <a:gd name="T21" fmla="*/ 117 h 245"/>
              <a:gd name="T22" fmla="*/ 126 w 245"/>
              <a:gd name="T23" fmla="*/ 5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5" h="245">
                <a:moveTo>
                  <a:pt x="126" y="244"/>
                </a:moveTo>
                <a:lnTo>
                  <a:pt x="126" y="244"/>
                </a:lnTo>
                <a:cubicBezTo>
                  <a:pt x="54" y="244"/>
                  <a:pt x="0" y="190"/>
                  <a:pt x="0" y="117"/>
                </a:cubicBezTo>
                <a:cubicBezTo>
                  <a:pt x="0" y="54"/>
                  <a:pt x="54" y="0"/>
                  <a:pt x="126" y="0"/>
                </a:cubicBezTo>
                <a:cubicBezTo>
                  <a:pt x="190" y="0"/>
                  <a:pt x="244" y="54"/>
                  <a:pt x="244" y="117"/>
                </a:cubicBezTo>
                <a:cubicBezTo>
                  <a:pt x="244" y="190"/>
                  <a:pt x="190" y="244"/>
                  <a:pt x="126" y="244"/>
                </a:cubicBezTo>
                <a:close/>
                <a:moveTo>
                  <a:pt x="126" y="54"/>
                </a:moveTo>
                <a:lnTo>
                  <a:pt x="126" y="54"/>
                </a:lnTo>
                <a:cubicBezTo>
                  <a:pt x="90" y="54"/>
                  <a:pt x="63" y="90"/>
                  <a:pt x="63" y="117"/>
                </a:cubicBezTo>
                <a:cubicBezTo>
                  <a:pt x="63" y="154"/>
                  <a:pt x="90" y="190"/>
                  <a:pt x="126" y="190"/>
                </a:cubicBezTo>
                <a:cubicBezTo>
                  <a:pt x="163" y="190"/>
                  <a:pt x="190" y="154"/>
                  <a:pt x="190" y="117"/>
                </a:cubicBezTo>
                <a:cubicBezTo>
                  <a:pt x="190" y="90"/>
                  <a:pt x="163" y="54"/>
                  <a:pt x="126" y="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344">
            <a:extLst>
              <a:ext uri="{FF2B5EF4-FFF2-40B4-BE49-F238E27FC236}">
                <a16:creationId xmlns:a16="http://schemas.microsoft.com/office/drawing/2014/main" id="{2BD51087-3E64-1B49-998E-BEFA1A4C2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533" y="7308307"/>
            <a:ext cx="273866" cy="273866"/>
          </a:xfrm>
          <a:custGeom>
            <a:avLst/>
            <a:gdLst>
              <a:gd name="T0" fmla="*/ 126 w 245"/>
              <a:gd name="T1" fmla="*/ 244 h 245"/>
              <a:gd name="T2" fmla="*/ 126 w 245"/>
              <a:gd name="T3" fmla="*/ 244 h 245"/>
              <a:gd name="T4" fmla="*/ 0 w 245"/>
              <a:gd name="T5" fmla="*/ 117 h 245"/>
              <a:gd name="T6" fmla="*/ 126 w 245"/>
              <a:gd name="T7" fmla="*/ 0 h 245"/>
              <a:gd name="T8" fmla="*/ 244 w 245"/>
              <a:gd name="T9" fmla="*/ 117 h 245"/>
              <a:gd name="T10" fmla="*/ 126 w 245"/>
              <a:gd name="T11" fmla="*/ 244 h 245"/>
              <a:gd name="T12" fmla="*/ 126 w 245"/>
              <a:gd name="T13" fmla="*/ 54 h 245"/>
              <a:gd name="T14" fmla="*/ 126 w 245"/>
              <a:gd name="T15" fmla="*/ 54 h 245"/>
              <a:gd name="T16" fmla="*/ 63 w 245"/>
              <a:gd name="T17" fmla="*/ 117 h 245"/>
              <a:gd name="T18" fmla="*/ 126 w 245"/>
              <a:gd name="T19" fmla="*/ 190 h 245"/>
              <a:gd name="T20" fmla="*/ 190 w 245"/>
              <a:gd name="T21" fmla="*/ 117 h 245"/>
              <a:gd name="T22" fmla="*/ 126 w 245"/>
              <a:gd name="T23" fmla="*/ 5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5" h="245">
                <a:moveTo>
                  <a:pt x="126" y="244"/>
                </a:moveTo>
                <a:lnTo>
                  <a:pt x="126" y="244"/>
                </a:lnTo>
                <a:cubicBezTo>
                  <a:pt x="54" y="244"/>
                  <a:pt x="0" y="190"/>
                  <a:pt x="0" y="117"/>
                </a:cubicBezTo>
                <a:cubicBezTo>
                  <a:pt x="0" y="54"/>
                  <a:pt x="54" y="0"/>
                  <a:pt x="126" y="0"/>
                </a:cubicBezTo>
                <a:cubicBezTo>
                  <a:pt x="190" y="0"/>
                  <a:pt x="244" y="54"/>
                  <a:pt x="244" y="117"/>
                </a:cubicBezTo>
                <a:cubicBezTo>
                  <a:pt x="244" y="190"/>
                  <a:pt x="190" y="244"/>
                  <a:pt x="126" y="244"/>
                </a:cubicBezTo>
                <a:close/>
                <a:moveTo>
                  <a:pt x="126" y="54"/>
                </a:moveTo>
                <a:lnTo>
                  <a:pt x="126" y="54"/>
                </a:lnTo>
                <a:cubicBezTo>
                  <a:pt x="90" y="54"/>
                  <a:pt x="63" y="90"/>
                  <a:pt x="63" y="117"/>
                </a:cubicBezTo>
                <a:cubicBezTo>
                  <a:pt x="63" y="154"/>
                  <a:pt x="90" y="190"/>
                  <a:pt x="126" y="190"/>
                </a:cubicBezTo>
                <a:cubicBezTo>
                  <a:pt x="162" y="190"/>
                  <a:pt x="190" y="154"/>
                  <a:pt x="190" y="117"/>
                </a:cubicBezTo>
                <a:cubicBezTo>
                  <a:pt x="190" y="90"/>
                  <a:pt x="162" y="54"/>
                  <a:pt x="126" y="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345">
            <a:extLst>
              <a:ext uri="{FF2B5EF4-FFF2-40B4-BE49-F238E27FC236}">
                <a16:creationId xmlns:a16="http://schemas.microsoft.com/office/drawing/2014/main" id="{10EA286B-1400-8E4A-863E-CEB153FAE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3973" y="7337650"/>
            <a:ext cx="180949" cy="48905"/>
          </a:xfrm>
          <a:custGeom>
            <a:avLst/>
            <a:gdLst>
              <a:gd name="T0" fmla="*/ 145 w 164"/>
              <a:gd name="T1" fmla="*/ 45 h 46"/>
              <a:gd name="T2" fmla="*/ 145 w 164"/>
              <a:gd name="T3" fmla="*/ 45 h 46"/>
              <a:gd name="T4" fmla="*/ 145 w 164"/>
              <a:gd name="T5" fmla="*/ 45 h 46"/>
              <a:gd name="T6" fmla="*/ 18 w 164"/>
              <a:gd name="T7" fmla="*/ 36 h 46"/>
              <a:gd name="T8" fmla="*/ 0 w 164"/>
              <a:gd name="T9" fmla="*/ 18 h 46"/>
              <a:gd name="T10" fmla="*/ 18 w 164"/>
              <a:gd name="T11" fmla="*/ 0 h 46"/>
              <a:gd name="T12" fmla="*/ 145 w 164"/>
              <a:gd name="T13" fmla="*/ 0 h 46"/>
              <a:gd name="T14" fmla="*/ 163 w 164"/>
              <a:gd name="T15" fmla="*/ 27 h 46"/>
              <a:gd name="T16" fmla="*/ 145 w 164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46">
                <a:moveTo>
                  <a:pt x="145" y="45"/>
                </a:moveTo>
                <a:lnTo>
                  <a:pt x="145" y="45"/>
                </a:lnTo>
                <a:lnTo>
                  <a:pt x="145" y="45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9"/>
                  <a:pt x="163" y="9"/>
                  <a:pt x="163" y="27"/>
                </a:cubicBezTo>
                <a:cubicBezTo>
                  <a:pt x="163" y="36"/>
                  <a:pt x="154" y="45"/>
                  <a:pt x="145" y="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346">
            <a:extLst>
              <a:ext uri="{FF2B5EF4-FFF2-40B4-BE49-F238E27FC236}">
                <a16:creationId xmlns:a16="http://schemas.microsoft.com/office/drawing/2014/main" id="{763C20A5-1FE6-944D-9BAD-13167D20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069" y="7308307"/>
            <a:ext cx="772695" cy="58686"/>
          </a:xfrm>
          <a:custGeom>
            <a:avLst/>
            <a:gdLst>
              <a:gd name="T0" fmla="*/ 678 w 697"/>
              <a:gd name="T1" fmla="*/ 54 h 55"/>
              <a:gd name="T2" fmla="*/ 678 w 697"/>
              <a:gd name="T3" fmla="*/ 54 h 55"/>
              <a:gd name="T4" fmla="*/ 678 w 697"/>
              <a:gd name="T5" fmla="*/ 54 h 55"/>
              <a:gd name="T6" fmla="*/ 18 w 697"/>
              <a:gd name="T7" fmla="*/ 36 h 55"/>
              <a:gd name="T8" fmla="*/ 0 w 697"/>
              <a:gd name="T9" fmla="*/ 18 h 55"/>
              <a:gd name="T10" fmla="*/ 18 w 697"/>
              <a:gd name="T11" fmla="*/ 0 h 55"/>
              <a:gd name="T12" fmla="*/ 18 w 697"/>
              <a:gd name="T13" fmla="*/ 0 h 55"/>
              <a:gd name="T14" fmla="*/ 678 w 697"/>
              <a:gd name="T15" fmla="*/ 18 h 55"/>
              <a:gd name="T16" fmla="*/ 696 w 697"/>
              <a:gd name="T17" fmla="*/ 36 h 55"/>
              <a:gd name="T18" fmla="*/ 678 w 697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7" h="55">
                <a:moveTo>
                  <a:pt x="678" y="54"/>
                </a:moveTo>
                <a:lnTo>
                  <a:pt x="678" y="54"/>
                </a:lnTo>
                <a:lnTo>
                  <a:pt x="678" y="54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678" y="18"/>
                  <a:pt x="678" y="18"/>
                  <a:pt x="678" y="18"/>
                </a:cubicBezTo>
                <a:cubicBezTo>
                  <a:pt x="687" y="18"/>
                  <a:pt x="696" y="27"/>
                  <a:pt x="696" y="36"/>
                </a:cubicBezTo>
                <a:cubicBezTo>
                  <a:pt x="696" y="45"/>
                  <a:pt x="687" y="54"/>
                  <a:pt x="678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347">
            <a:extLst>
              <a:ext uri="{FF2B5EF4-FFF2-40B4-BE49-F238E27FC236}">
                <a16:creationId xmlns:a16="http://schemas.microsoft.com/office/drawing/2014/main" id="{4932D23D-3538-6E43-938A-4AD5A0003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460" y="7298526"/>
            <a:ext cx="210292" cy="39124"/>
          </a:xfrm>
          <a:custGeom>
            <a:avLst/>
            <a:gdLst>
              <a:gd name="T0" fmla="*/ 172 w 191"/>
              <a:gd name="T1" fmla="*/ 36 h 37"/>
              <a:gd name="T2" fmla="*/ 172 w 191"/>
              <a:gd name="T3" fmla="*/ 36 h 37"/>
              <a:gd name="T4" fmla="*/ 172 w 191"/>
              <a:gd name="T5" fmla="*/ 36 h 37"/>
              <a:gd name="T6" fmla="*/ 18 w 191"/>
              <a:gd name="T7" fmla="*/ 36 h 37"/>
              <a:gd name="T8" fmla="*/ 0 w 191"/>
              <a:gd name="T9" fmla="*/ 18 h 37"/>
              <a:gd name="T10" fmla="*/ 18 w 191"/>
              <a:gd name="T11" fmla="*/ 0 h 37"/>
              <a:gd name="T12" fmla="*/ 18 w 191"/>
              <a:gd name="T13" fmla="*/ 0 h 37"/>
              <a:gd name="T14" fmla="*/ 172 w 191"/>
              <a:gd name="T15" fmla="*/ 0 h 37"/>
              <a:gd name="T16" fmla="*/ 190 w 191"/>
              <a:gd name="T17" fmla="*/ 18 h 37"/>
              <a:gd name="T18" fmla="*/ 172 w 19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37">
                <a:moveTo>
                  <a:pt x="172" y="36"/>
                </a:moveTo>
                <a:lnTo>
                  <a:pt x="172" y="36"/>
                </a:lnTo>
                <a:lnTo>
                  <a:pt x="17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18"/>
                </a:cubicBezTo>
                <a:cubicBezTo>
                  <a:pt x="190" y="27"/>
                  <a:pt x="181" y="36"/>
                  <a:pt x="172" y="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348">
            <a:extLst>
              <a:ext uri="{FF2B5EF4-FFF2-40B4-BE49-F238E27FC236}">
                <a16:creationId xmlns:a16="http://schemas.microsoft.com/office/drawing/2014/main" id="{74EA9023-1B43-634F-8418-26092D9B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822" y="9631280"/>
            <a:ext cx="229854" cy="391238"/>
          </a:xfrm>
          <a:custGeom>
            <a:avLst/>
            <a:gdLst>
              <a:gd name="T0" fmla="*/ 180 w 208"/>
              <a:gd name="T1" fmla="*/ 353 h 354"/>
              <a:gd name="T2" fmla="*/ 180 w 208"/>
              <a:gd name="T3" fmla="*/ 353 h 354"/>
              <a:gd name="T4" fmla="*/ 27 w 208"/>
              <a:gd name="T5" fmla="*/ 353 h 354"/>
              <a:gd name="T6" fmla="*/ 0 w 208"/>
              <a:gd name="T7" fmla="*/ 326 h 354"/>
              <a:gd name="T8" fmla="*/ 0 w 208"/>
              <a:gd name="T9" fmla="*/ 36 h 354"/>
              <a:gd name="T10" fmla="*/ 27 w 208"/>
              <a:gd name="T11" fmla="*/ 0 h 354"/>
              <a:gd name="T12" fmla="*/ 180 w 208"/>
              <a:gd name="T13" fmla="*/ 0 h 354"/>
              <a:gd name="T14" fmla="*/ 207 w 208"/>
              <a:gd name="T15" fmla="*/ 36 h 354"/>
              <a:gd name="T16" fmla="*/ 207 w 208"/>
              <a:gd name="T17" fmla="*/ 326 h 354"/>
              <a:gd name="T18" fmla="*/ 180 w 208"/>
              <a:gd name="T19" fmla="*/ 353 h 354"/>
              <a:gd name="T20" fmla="*/ 54 w 208"/>
              <a:gd name="T21" fmla="*/ 298 h 354"/>
              <a:gd name="T22" fmla="*/ 54 w 208"/>
              <a:gd name="T23" fmla="*/ 298 h 354"/>
              <a:gd name="T24" fmla="*/ 144 w 208"/>
              <a:gd name="T25" fmla="*/ 298 h 354"/>
              <a:gd name="T26" fmla="*/ 144 w 208"/>
              <a:gd name="T27" fmla="*/ 64 h 354"/>
              <a:gd name="T28" fmla="*/ 54 w 208"/>
              <a:gd name="T29" fmla="*/ 64 h 354"/>
              <a:gd name="T30" fmla="*/ 54 w 208"/>
              <a:gd name="T31" fmla="*/ 29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354">
                <a:moveTo>
                  <a:pt x="180" y="353"/>
                </a:moveTo>
                <a:lnTo>
                  <a:pt x="180" y="353"/>
                </a:lnTo>
                <a:cubicBezTo>
                  <a:pt x="27" y="353"/>
                  <a:pt x="27" y="353"/>
                  <a:pt x="27" y="353"/>
                </a:cubicBezTo>
                <a:cubicBezTo>
                  <a:pt x="18" y="353"/>
                  <a:pt x="0" y="344"/>
                  <a:pt x="0" y="32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2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207" y="18"/>
                  <a:pt x="207" y="36"/>
                </a:cubicBezTo>
                <a:cubicBezTo>
                  <a:pt x="207" y="326"/>
                  <a:pt x="207" y="326"/>
                  <a:pt x="207" y="326"/>
                </a:cubicBezTo>
                <a:cubicBezTo>
                  <a:pt x="207" y="344"/>
                  <a:pt x="189" y="353"/>
                  <a:pt x="180" y="353"/>
                </a:cubicBezTo>
                <a:close/>
                <a:moveTo>
                  <a:pt x="54" y="298"/>
                </a:moveTo>
                <a:lnTo>
                  <a:pt x="54" y="298"/>
                </a:lnTo>
                <a:cubicBezTo>
                  <a:pt x="144" y="298"/>
                  <a:pt x="144" y="298"/>
                  <a:pt x="144" y="298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54" y="64"/>
                  <a:pt x="54" y="64"/>
                  <a:pt x="54" y="64"/>
                </a:cubicBezTo>
                <a:lnTo>
                  <a:pt x="54" y="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349">
            <a:extLst>
              <a:ext uri="{FF2B5EF4-FFF2-40B4-BE49-F238E27FC236}">
                <a16:creationId xmlns:a16="http://schemas.microsoft.com/office/drawing/2014/main" id="{9749681F-08A1-F64C-9FCE-E72F42FD5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485" y="9303620"/>
            <a:ext cx="229851" cy="723790"/>
          </a:xfrm>
          <a:custGeom>
            <a:avLst/>
            <a:gdLst>
              <a:gd name="T0" fmla="*/ 172 w 209"/>
              <a:gd name="T1" fmla="*/ 651 h 652"/>
              <a:gd name="T2" fmla="*/ 172 w 209"/>
              <a:gd name="T3" fmla="*/ 651 h 652"/>
              <a:gd name="T4" fmla="*/ 27 w 209"/>
              <a:gd name="T5" fmla="*/ 651 h 652"/>
              <a:gd name="T6" fmla="*/ 0 w 209"/>
              <a:gd name="T7" fmla="*/ 624 h 652"/>
              <a:gd name="T8" fmla="*/ 0 w 209"/>
              <a:gd name="T9" fmla="*/ 36 h 652"/>
              <a:gd name="T10" fmla="*/ 27 w 209"/>
              <a:gd name="T11" fmla="*/ 0 h 652"/>
              <a:gd name="T12" fmla="*/ 172 w 209"/>
              <a:gd name="T13" fmla="*/ 0 h 652"/>
              <a:gd name="T14" fmla="*/ 208 w 209"/>
              <a:gd name="T15" fmla="*/ 36 h 652"/>
              <a:gd name="T16" fmla="*/ 208 w 209"/>
              <a:gd name="T17" fmla="*/ 624 h 652"/>
              <a:gd name="T18" fmla="*/ 172 w 209"/>
              <a:gd name="T19" fmla="*/ 651 h 652"/>
              <a:gd name="T20" fmla="*/ 54 w 209"/>
              <a:gd name="T21" fmla="*/ 596 h 652"/>
              <a:gd name="T22" fmla="*/ 54 w 209"/>
              <a:gd name="T23" fmla="*/ 596 h 652"/>
              <a:gd name="T24" fmla="*/ 144 w 209"/>
              <a:gd name="T25" fmla="*/ 596 h 652"/>
              <a:gd name="T26" fmla="*/ 144 w 209"/>
              <a:gd name="T27" fmla="*/ 63 h 652"/>
              <a:gd name="T28" fmla="*/ 54 w 209"/>
              <a:gd name="T29" fmla="*/ 63 h 652"/>
              <a:gd name="T30" fmla="*/ 54 w 209"/>
              <a:gd name="T31" fmla="*/ 596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652">
                <a:moveTo>
                  <a:pt x="172" y="651"/>
                </a:moveTo>
                <a:lnTo>
                  <a:pt x="172" y="651"/>
                </a:lnTo>
                <a:cubicBezTo>
                  <a:pt x="27" y="651"/>
                  <a:pt x="27" y="651"/>
                  <a:pt x="27" y="651"/>
                </a:cubicBezTo>
                <a:cubicBezTo>
                  <a:pt x="9" y="651"/>
                  <a:pt x="0" y="642"/>
                  <a:pt x="0" y="62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0" y="0"/>
                  <a:pt x="208" y="18"/>
                  <a:pt x="208" y="36"/>
                </a:cubicBezTo>
                <a:cubicBezTo>
                  <a:pt x="208" y="624"/>
                  <a:pt x="208" y="624"/>
                  <a:pt x="208" y="624"/>
                </a:cubicBezTo>
                <a:cubicBezTo>
                  <a:pt x="208" y="642"/>
                  <a:pt x="190" y="651"/>
                  <a:pt x="172" y="651"/>
                </a:cubicBezTo>
                <a:close/>
                <a:moveTo>
                  <a:pt x="54" y="596"/>
                </a:moveTo>
                <a:lnTo>
                  <a:pt x="54" y="596"/>
                </a:lnTo>
                <a:cubicBezTo>
                  <a:pt x="144" y="596"/>
                  <a:pt x="144" y="596"/>
                  <a:pt x="144" y="596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54" y="63"/>
                  <a:pt x="54" y="63"/>
                  <a:pt x="54" y="63"/>
                </a:cubicBezTo>
                <a:lnTo>
                  <a:pt x="54" y="5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350">
            <a:extLst>
              <a:ext uri="{FF2B5EF4-FFF2-40B4-BE49-F238E27FC236}">
                <a16:creationId xmlns:a16="http://schemas.microsoft.com/office/drawing/2014/main" id="{51536D4A-9442-AA4A-9ACA-1B8379795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0256" y="8980849"/>
            <a:ext cx="229851" cy="1041669"/>
          </a:xfrm>
          <a:custGeom>
            <a:avLst/>
            <a:gdLst>
              <a:gd name="T0" fmla="*/ 181 w 209"/>
              <a:gd name="T1" fmla="*/ 940 h 941"/>
              <a:gd name="T2" fmla="*/ 181 w 209"/>
              <a:gd name="T3" fmla="*/ 940 h 941"/>
              <a:gd name="T4" fmla="*/ 27 w 209"/>
              <a:gd name="T5" fmla="*/ 940 h 941"/>
              <a:gd name="T6" fmla="*/ 0 w 209"/>
              <a:gd name="T7" fmla="*/ 913 h 941"/>
              <a:gd name="T8" fmla="*/ 0 w 209"/>
              <a:gd name="T9" fmla="*/ 27 h 941"/>
              <a:gd name="T10" fmla="*/ 27 w 209"/>
              <a:gd name="T11" fmla="*/ 0 h 941"/>
              <a:gd name="T12" fmla="*/ 181 w 209"/>
              <a:gd name="T13" fmla="*/ 0 h 941"/>
              <a:gd name="T14" fmla="*/ 208 w 209"/>
              <a:gd name="T15" fmla="*/ 27 h 941"/>
              <a:gd name="T16" fmla="*/ 208 w 209"/>
              <a:gd name="T17" fmla="*/ 913 h 941"/>
              <a:gd name="T18" fmla="*/ 181 w 209"/>
              <a:gd name="T19" fmla="*/ 940 h 941"/>
              <a:gd name="T20" fmla="*/ 54 w 209"/>
              <a:gd name="T21" fmla="*/ 885 h 941"/>
              <a:gd name="T22" fmla="*/ 54 w 209"/>
              <a:gd name="T23" fmla="*/ 885 h 941"/>
              <a:gd name="T24" fmla="*/ 154 w 209"/>
              <a:gd name="T25" fmla="*/ 885 h 941"/>
              <a:gd name="T26" fmla="*/ 154 w 209"/>
              <a:gd name="T27" fmla="*/ 54 h 941"/>
              <a:gd name="T28" fmla="*/ 54 w 209"/>
              <a:gd name="T29" fmla="*/ 54 h 941"/>
              <a:gd name="T30" fmla="*/ 54 w 209"/>
              <a:gd name="T31" fmla="*/ 885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941">
                <a:moveTo>
                  <a:pt x="181" y="940"/>
                </a:moveTo>
                <a:lnTo>
                  <a:pt x="181" y="940"/>
                </a:lnTo>
                <a:cubicBezTo>
                  <a:pt x="27" y="940"/>
                  <a:pt x="27" y="940"/>
                  <a:pt x="27" y="940"/>
                </a:cubicBezTo>
                <a:cubicBezTo>
                  <a:pt x="18" y="940"/>
                  <a:pt x="0" y="931"/>
                  <a:pt x="0" y="9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9"/>
                  <a:pt x="208" y="27"/>
                </a:cubicBezTo>
                <a:cubicBezTo>
                  <a:pt x="208" y="913"/>
                  <a:pt x="208" y="913"/>
                  <a:pt x="208" y="913"/>
                </a:cubicBezTo>
                <a:cubicBezTo>
                  <a:pt x="208" y="931"/>
                  <a:pt x="199" y="940"/>
                  <a:pt x="181" y="940"/>
                </a:cubicBezTo>
                <a:close/>
                <a:moveTo>
                  <a:pt x="54" y="885"/>
                </a:moveTo>
                <a:lnTo>
                  <a:pt x="54" y="885"/>
                </a:lnTo>
                <a:cubicBezTo>
                  <a:pt x="154" y="885"/>
                  <a:pt x="154" y="885"/>
                  <a:pt x="154" y="885"/>
                </a:cubicBezTo>
                <a:cubicBezTo>
                  <a:pt x="154" y="54"/>
                  <a:pt x="154" y="54"/>
                  <a:pt x="154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8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351">
            <a:extLst>
              <a:ext uri="{FF2B5EF4-FFF2-40B4-BE49-F238E27FC236}">
                <a16:creationId xmlns:a16="http://schemas.microsoft.com/office/drawing/2014/main" id="{B829120C-8F22-0840-96C5-83C8ED0EA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0260" y="11357619"/>
            <a:ext cx="73359" cy="885174"/>
          </a:xfrm>
          <a:custGeom>
            <a:avLst/>
            <a:gdLst>
              <a:gd name="T0" fmla="*/ 36 w 64"/>
              <a:gd name="T1" fmla="*/ 796 h 797"/>
              <a:gd name="T2" fmla="*/ 36 w 64"/>
              <a:gd name="T3" fmla="*/ 796 h 797"/>
              <a:gd name="T4" fmla="*/ 0 w 64"/>
              <a:gd name="T5" fmla="*/ 768 h 797"/>
              <a:gd name="T6" fmla="*/ 0 w 64"/>
              <a:gd name="T7" fmla="*/ 27 h 797"/>
              <a:gd name="T8" fmla="*/ 36 w 64"/>
              <a:gd name="T9" fmla="*/ 0 h 797"/>
              <a:gd name="T10" fmla="*/ 63 w 64"/>
              <a:gd name="T11" fmla="*/ 27 h 797"/>
              <a:gd name="T12" fmla="*/ 63 w 64"/>
              <a:gd name="T13" fmla="*/ 768 h 797"/>
              <a:gd name="T14" fmla="*/ 36 w 64"/>
              <a:gd name="T15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97">
                <a:moveTo>
                  <a:pt x="36" y="796"/>
                </a:moveTo>
                <a:lnTo>
                  <a:pt x="36" y="796"/>
                </a:lnTo>
                <a:cubicBezTo>
                  <a:pt x="18" y="796"/>
                  <a:pt x="0" y="787"/>
                  <a:pt x="0" y="76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45" y="0"/>
                  <a:pt x="63" y="18"/>
                  <a:pt x="63" y="27"/>
                </a:cubicBezTo>
                <a:cubicBezTo>
                  <a:pt x="63" y="768"/>
                  <a:pt x="63" y="768"/>
                  <a:pt x="63" y="768"/>
                </a:cubicBezTo>
                <a:cubicBezTo>
                  <a:pt x="63" y="787"/>
                  <a:pt x="45" y="796"/>
                  <a:pt x="36" y="7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352">
            <a:extLst>
              <a:ext uri="{FF2B5EF4-FFF2-40B4-BE49-F238E27FC236}">
                <a16:creationId xmlns:a16="http://schemas.microsoft.com/office/drawing/2014/main" id="{34765C12-FD2F-AA42-A32F-521F218B2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0260" y="12179218"/>
            <a:ext cx="885177" cy="63575"/>
          </a:xfrm>
          <a:custGeom>
            <a:avLst/>
            <a:gdLst>
              <a:gd name="T0" fmla="*/ 768 w 796"/>
              <a:gd name="T1" fmla="*/ 55 h 56"/>
              <a:gd name="T2" fmla="*/ 768 w 796"/>
              <a:gd name="T3" fmla="*/ 55 h 56"/>
              <a:gd name="T4" fmla="*/ 36 w 796"/>
              <a:gd name="T5" fmla="*/ 55 h 56"/>
              <a:gd name="T6" fmla="*/ 0 w 796"/>
              <a:gd name="T7" fmla="*/ 27 h 56"/>
              <a:gd name="T8" fmla="*/ 36 w 796"/>
              <a:gd name="T9" fmla="*/ 0 h 56"/>
              <a:gd name="T10" fmla="*/ 768 w 796"/>
              <a:gd name="T11" fmla="*/ 0 h 56"/>
              <a:gd name="T12" fmla="*/ 795 w 796"/>
              <a:gd name="T13" fmla="*/ 27 h 56"/>
              <a:gd name="T14" fmla="*/ 768 w 796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6" h="56">
                <a:moveTo>
                  <a:pt x="768" y="55"/>
                </a:moveTo>
                <a:lnTo>
                  <a:pt x="768" y="55"/>
                </a:lnTo>
                <a:cubicBezTo>
                  <a:pt x="36" y="55"/>
                  <a:pt x="36" y="55"/>
                  <a:pt x="36" y="55"/>
                </a:cubicBezTo>
                <a:cubicBezTo>
                  <a:pt x="18" y="55"/>
                  <a:pt x="0" y="46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786" y="0"/>
                  <a:pt x="795" y="9"/>
                  <a:pt x="795" y="27"/>
                </a:cubicBezTo>
                <a:cubicBezTo>
                  <a:pt x="795" y="46"/>
                  <a:pt x="786" y="55"/>
                  <a:pt x="768" y="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353">
            <a:extLst>
              <a:ext uri="{FF2B5EF4-FFF2-40B4-BE49-F238E27FC236}">
                <a16:creationId xmlns:a16="http://schemas.microsoft.com/office/drawing/2014/main" id="{3F6F4FAC-A1A8-A14B-8063-66C73272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7631" y="11519003"/>
            <a:ext cx="772695" cy="621092"/>
          </a:xfrm>
          <a:custGeom>
            <a:avLst/>
            <a:gdLst>
              <a:gd name="T0" fmla="*/ 371 w 697"/>
              <a:gd name="T1" fmla="*/ 560 h 561"/>
              <a:gd name="T2" fmla="*/ 371 w 697"/>
              <a:gd name="T3" fmla="*/ 560 h 561"/>
              <a:gd name="T4" fmla="*/ 343 w 697"/>
              <a:gd name="T5" fmla="*/ 551 h 561"/>
              <a:gd name="T6" fmla="*/ 217 w 697"/>
              <a:gd name="T7" fmla="*/ 379 h 561"/>
              <a:gd name="T8" fmla="*/ 54 w 697"/>
              <a:gd name="T9" fmla="*/ 551 h 561"/>
              <a:gd name="T10" fmla="*/ 9 w 697"/>
              <a:gd name="T11" fmla="*/ 551 h 561"/>
              <a:gd name="T12" fmla="*/ 9 w 697"/>
              <a:gd name="T13" fmla="*/ 515 h 561"/>
              <a:gd name="T14" fmla="*/ 199 w 697"/>
              <a:gd name="T15" fmla="*/ 316 h 561"/>
              <a:gd name="T16" fmla="*/ 217 w 697"/>
              <a:gd name="T17" fmla="*/ 307 h 561"/>
              <a:gd name="T18" fmla="*/ 244 w 697"/>
              <a:gd name="T19" fmla="*/ 316 h 561"/>
              <a:gd name="T20" fmla="*/ 362 w 697"/>
              <a:gd name="T21" fmla="*/ 479 h 561"/>
              <a:gd name="T22" fmla="*/ 642 w 697"/>
              <a:gd name="T23" fmla="*/ 18 h 561"/>
              <a:gd name="T24" fmla="*/ 678 w 697"/>
              <a:gd name="T25" fmla="*/ 9 h 561"/>
              <a:gd name="T26" fmla="*/ 687 w 697"/>
              <a:gd name="T27" fmla="*/ 54 h 561"/>
              <a:gd name="T28" fmla="*/ 389 w 697"/>
              <a:gd name="T29" fmla="*/ 551 h 561"/>
              <a:gd name="T30" fmla="*/ 371 w 697"/>
              <a:gd name="T31" fmla="*/ 5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7" h="561">
                <a:moveTo>
                  <a:pt x="371" y="560"/>
                </a:moveTo>
                <a:lnTo>
                  <a:pt x="371" y="560"/>
                </a:lnTo>
                <a:cubicBezTo>
                  <a:pt x="362" y="560"/>
                  <a:pt x="352" y="560"/>
                  <a:pt x="343" y="551"/>
                </a:cubicBezTo>
                <a:cubicBezTo>
                  <a:pt x="217" y="379"/>
                  <a:pt x="217" y="379"/>
                  <a:pt x="217" y="379"/>
                </a:cubicBezTo>
                <a:cubicBezTo>
                  <a:pt x="54" y="551"/>
                  <a:pt x="54" y="551"/>
                  <a:pt x="54" y="551"/>
                </a:cubicBezTo>
                <a:cubicBezTo>
                  <a:pt x="45" y="560"/>
                  <a:pt x="27" y="560"/>
                  <a:pt x="9" y="551"/>
                </a:cubicBezTo>
                <a:cubicBezTo>
                  <a:pt x="0" y="542"/>
                  <a:pt x="0" y="524"/>
                  <a:pt x="9" y="515"/>
                </a:cubicBezTo>
                <a:cubicBezTo>
                  <a:pt x="199" y="316"/>
                  <a:pt x="199" y="316"/>
                  <a:pt x="199" y="316"/>
                </a:cubicBezTo>
                <a:cubicBezTo>
                  <a:pt x="199" y="307"/>
                  <a:pt x="208" y="307"/>
                  <a:pt x="217" y="307"/>
                </a:cubicBezTo>
                <a:cubicBezTo>
                  <a:pt x="226" y="307"/>
                  <a:pt x="235" y="307"/>
                  <a:pt x="244" y="316"/>
                </a:cubicBezTo>
                <a:cubicBezTo>
                  <a:pt x="362" y="479"/>
                  <a:pt x="362" y="479"/>
                  <a:pt x="362" y="479"/>
                </a:cubicBezTo>
                <a:cubicBezTo>
                  <a:pt x="642" y="18"/>
                  <a:pt x="642" y="18"/>
                  <a:pt x="642" y="18"/>
                </a:cubicBezTo>
                <a:cubicBezTo>
                  <a:pt x="651" y="9"/>
                  <a:pt x="660" y="0"/>
                  <a:pt x="678" y="9"/>
                </a:cubicBezTo>
                <a:cubicBezTo>
                  <a:pt x="696" y="18"/>
                  <a:pt x="696" y="36"/>
                  <a:pt x="687" y="54"/>
                </a:cubicBezTo>
                <a:cubicBezTo>
                  <a:pt x="389" y="551"/>
                  <a:pt x="389" y="551"/>
                  <a:pt x="389" y="551"/>
                </a:cubicBezTo>
                <a:cubicBezTo>
                  <a:pt x="389" y="551"/>
                  <a:pt x="380" y="560"/>
                  <a:pt x="371" y="5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354">
            <a:extLst>
              <a:ext uri="{FF2B5EF4-FFF2-40B4-BE49-F238E27FC236}">
                <a16:creationId xmlns:a16="http://schemas.microsoft.com/office/drawing/2014/main" id="{914571A1-F9C0-6A4F-815E-594A520FE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1859" y="11519003"/>
            <a:ext cx="102701" cy="190730"/>
          </a:xfrm>
          <a:custGeom>
            <a:avLst/>
            <a:gdLst>
              <a:gd name="T0" fmla="*/ 63 w 91"/>
              <a:gd name="T1" fmla="*/ 171 h 172"/>
              <a:gd name="T2" fmla="*/ 63 w 91"/>
              <a:gd name="T3" fmla="*/ 171 h 172"/>
              <a:gd name="T4" fmla="*/ 36 w 91"/>
              <a:gd name="T5" fmla="*/ 144 h 172"/>
              <a:gd name="T6" fmla="*/ 0 w 91"/>
              <a:gd name="T7" fmla="*/ 45 h 172"/>
              <a:gd name="T8" fmla="*/ 18 w 91"/>
              <a:gd name="T9" fmla="*/ 9 h 172"/>
              <a:gd name="T10" fmla="*/ 54 w 91"/>
              <a:gd name="T11" fmla="*/ 27 h 172"/>
              <a:gd name="T12" fmla="*/ 90 w 91"/>
              <a:gd name="T13" fmla="*/ 135 h 172"/>
              <a:gd name="T14" fmla="*/ 72 w 91"/>
              <a:gd name="T15" fmla="*/ 171 h 172"/>
              <a:gd name="T16" fmla="*/ 63 w 91"/>
              <a:gd name="T17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172">
                <a:moveTo>
                  <a:pt x="63" y="171"/>
                </a:moveTo>
                <a:lnTo>
                  <a:pt x="63" y="171"/>
                </a:lnTo>
                <a:cubicBezTo>
                  <a:pt x="45" y="171"/>
                  <a:pt x="36" y="163"/>
                  <a:pt x="36" y="14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9" y="9"/>
                  <a:pt x="18" y="9"/>
                </a:cubicBezTo>
                <a:cubicBezTo>
                  <a:pt x="36" y="0"/>
                  <a:pt x="54" y="9"/>
                  <a:pt x="54" y="27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90" y="144"/>
                  <a:pt x="81" y="163"/>
                  <a:pt x="72" y="171"/>
                </a:cubicBezTo>
                <a:cubicBezTo>
                  <a:pt x="63" y="171"/>
                  <a:pt x="63" y="171"/>
                  <a:pt x="63" y="1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355">
            <a:extLst>
              <a:ext uri="{FF2B5EF4-FFF2-40B4-BE49-F238E27FC236}">
                <a16:creationId xmlns:a16="http://schemas.microsoft.com/office/drawing/2014/main" id="{4AAECA8E-C1FC-CB4E-996E-8CA516F2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99" y="11519003"/>
            <a:ext cx="190727" cy="112482"/>
          </a:xfrm>
          <a:custGeom>
            <a:avLst/>
            <a:gdLst>
              <a:gd name="T0" fmla="*/ 36 w 173"/>
              <a:gd name="T1" fmla="*/ 99 h 100"/>
              <a:gd name="T2" fmla="*/ 36 w 173"/>
              <a:gd name="T3" fmla="*/ 99 h 100"/>
              <a:gd name="T4" fmla="*/ 9 w 173"/>
              <a:gd name="T5" fmla="*/ 72 h 100"/>
              <a:gd name="T6" fmla="*/ 27 w 173"/>
              <a:gd name="T7" fmla="*/ 36 h 100"/>
              <a:gd name="T8" fmla="*/ 127 w 173"/>
              <a:gd name="T9" fmla="*/ 9 h 100"/>
              <a:gd name="T10" fmla="*/ 163 w 173"/>
              <a:gd name="T11" fmla="*/ 27 h 100"/>
              <a:gd name="T12" fmla="*/ 145 w 173"/>
              <a:gd name="T13" fmla="*/ 63 h 100"/>
              <a:gd name="T14" fmla="*/ 45 w 173"/>
              <a:gd name="T15" fmla="*/ 99 h 100"/>
              <a:gd name="T16" fmla="*/ 36 w 173"/>
              <a:gd name="T17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100">
                <a:moveTo>
                  <a:pt x="36" y="99"/>
                </a:moveTo>
                <a:lnTo>
                  <a:pt x="36" y="99"/>
                </a:lnTo>
                <a:cubicBezTo>
                  <a:pt x="18" y="99"/>
                  <a:pt x="9" y="90"/>
                  <a:pt x="9" y="72"/>
                </a:cubicBezTo>
                <a:cubicBezTo>
                  <a:pt x="0" y="63"/>
                  <a:pt x="9" y="45"/>
                  <a:pt x="27" y="36"/>
                </a:cubicBezTo>
                <a:cubicBezTo>
                  <a:pt x="127" y="9"/>
                  <a:pt x="127" y="9"/>
                  <a:pt x="127" y="9"/>
                </a:cubicBezTo>
                <a:cubicBezTo>
                  <a:pt x="145" y="0"/>
                  <a:pt x="163" y="9"/>
                  <a:pt x="163" y="27"/>
                </a:cubicBezTo>
                <a:cubicBezTo>
                  <a:pt x="172" y="45"/>
                  <a:pt x="163" y="63"/>
                  <a:pt x="145" y="63"/>
                </a:cubicBezTo>
                <a:cubicBezTo>
                  <a:pt x="45" y="99"/>
                  <a:pt x="45" y="99"/>
                  <a:pt x="45" y="99"/>
                </a:cubicBezTo>
                <a:cubicBezTo>
                  <a:pt x="36" y="99"/>
                  <a:pt x="36" y="99"/>
                  <a:pt x="36" y="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F6BEE7-602B-E741-8966-CCCA9F5A9111}"/>
              </a:ext>
            </a:extLst>
          </p:cNvPr>
          <p:cNvSpPr/>
          <p:nvPr/>
        </p:nvSpPr>
        <p:spPr>
          <a:xfrm>
            <a:off x="12722927" y="6757895"/>
            <a:ext cx="5421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D3E6A9-D637-6E44-9B51-6A246C331302}"/>
              </a:ext>
            </a:extLst>
          </p:cNvPr>
          <p:cNvSpPr/>
          <p:nvPr/>
        </p:nvSpPr>
        <p:spPr>
          <a:xfrm>
            <a:off x="12066945" y="11290139"/>
            <a:ext cx="5421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A516D3-F00D-0647-BA2C-EDEB9F4731E8}"/>
              </a:ext>
            </a:extLst>
          </p:cNvPr>
          <p:cNvSpPr/>
          <p:nvPr/>
        </p:nvSpPr>
        <p:spPr>
          <a:xfrm>
            <a:off x="13055482" y="4528867"/>
            <a:ext cx="5421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C35467-C59D-A242-AC24-E36314158C7E}"/>
              </a:ext>
            </a:extLst>
          </p:cNvPr>
          <p:cNvSpPr/>
          <p:nvPr/>
        </p:nvSpPr>
        <p:spPr>
          <a:xfrm>
            <a:off x="12359743" y="9041232"/>
            <a:ext cx="5421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77A41621-75EE-E541-9FDB-11E2B8E09A6E}"/>
              </a:ext>
            </a:extLst>
          </p:cNvPr>
          <p:cNvGrpSpPr/>
          <p:nvPr/>
        </p:nvGrpSpPr>
        <p:grpSpPr>
          <a:xfrm>
            <a:off x="2668308" y="433139"/>
            <a:ext cx="19041035" cy="2561450"/>
            <a:chOff x="2668308" y="861425"/>
            <a:chExt cx="19041035" cy="2561450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BFDF3B02-8539-0D41-8655-DE91DE5171C8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6B9F1B3C-B68B-2F48-AC19-4351C44CEE0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1">
            <a:extLst>
              <a:ext uri="{FF2B5EF4-FFF2-40B4-BE49-F238E27FC236}">
                <a16:creationId xmlns:a16="http://schemas.microsoft.com/office/drawing/2014/main" id="{B37DC417-959C-7A49-82C7-9B090C4FE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015" y="4572001"/>
            <a:ext cx="7606176" cy="7606179"/>
          </a:xfrm>
          <a:custGeom>
            <a:avLst/>
            <a:gdLst>
              <a:gd name="T0" fmla="*/ 6378 w 6379"/>
              <a:gd name="T1" fmla="*/ 3188 h 6379"/>
              <a:gd name="T2" fmla="*/ 6378 w 6379"/>
              <a:gd name="T3" fmla="*/ 3188 h 6379"/>
              <a:gd name="T4" fmla="*/ 3190 w 6379"/>
              <a:gd name="T5" fmla="*/ 6378 h 6379"/>
              <a:gd name="T6" fmla="*/ 0 w 6379"/>
              <a:gd name="T7" fmla="*/ 3188 h 6379"/>
              <a:gd name="T8" fmla="*/ 3190 w 6379"/>
              <a:gd name="T9" fmla="*/ 0 h 6379"/>
              <a:gd name="T10" fmla="*/ 6378 w 6379"/>
              <a:gd name="T11" fmla="*/ 3188 h 6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79" h="6379">
                <a:moveTo>
                  <a:pt x="6378" y="3188"/>
                </a:moveTo>
                <a:lnTo>
                  <a:pt x="6378" y="3188"/>
                </a:lnTo>
                <a:cubicBezTo>
                  <a:pt x="6378" y="4950"/>
                  <a:pt x="4951" y="6378"/>
                  <a:pt x="3190" y="6378"/>
                </a:cubicBezTo>
                <a:cubicBezTo>
                  <a:pt x="1428" y="6378"/>
                  <a:pt x="0" y="4950"/>
                  <a:pt x="0" y="3188"/>
                </a:cubicBezTo>
                <a:cubicBezTo>
                  <a:pt x="0" y="1426"/>
                  <a:pt x="1428" y="0"/>
                  <a:pt x="3190" y="0"/>
                </a:cubicBezTo>
                <a:cubicBezTo>
                  <a:pt x="4951" y="0"/>
                  <a:pt x="6378" y="1426"/>
                  <a:pt x="6378" y="3188"/>
                </a:cubicBezTo>
              </a:path>
            </a:pathLst>
          </a:custGeom>
          <a:noFill/>
          <a:ln w="226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92">
            <a:extLst>
              <a:ext uri="{FF2B5EF4-FFF2-40B4-BE49-F238E27FC236}">
                <a16:creationId xmlns:a16="http://schemas.microsoft.com/office/drawing/2014/main" id="{A0BC680E-9E58-5F49-9E3F-EB0E263B8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6155" y="5896643"/>
            <a:ext cx="3747897" cy="1398233"/>
          </a:xfrm>
          <a:custGeom>
            <a:avLst/>
            <a:gdLst>
              <a:gd name="T0" fmla="*/ 0 w 3144"/>
              <a:gd name="T1" fmla="*/ 243 h 1175"/>
              <a:gd name="T2" fmla="*/ 0 w 3144"/>
              <a:gd name="T3" fmla="*/ 243 h 1175"/>
              <a:gd name="T4" fmla="*/ 3143 w 3144"/>
              <a:gd name="T5" fmla="*/ 243 h 1175"/>
              <a:gd name="T6" fmla="*/ 1616 w 3144"/>
              <a:gd name="T7" fmla="*/ 1174 h 1175"/>
              <a:gd name="T8" fmla="*/ 0 w 3144"/>
              <a:gd name="T9" fmla="*/ 243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4" h="1175">
                <a:moveTo>
                  <a:pt x="0" y="243"/>
                </a:moveTo>
                <a:lnTo>
                  <a:pt x="0" y="243"/>
                </a:lnTo>
                <a:cubicBezTo>
                  <a:pt x="0" y="243"/>
                  <a:pt x="1364" y="0"/>
                  <a:pt x="3143" y="243"/>
                </a:cubicBezTo>
                <a:cubicBezTo>
                  <a:pt x="1616" y="1174"/>
                  <a:pt x="1616" y="1174"/>
                  <a:pt x="1616" y="1174"/>
                </a:cubicBezTo>
                <a:lnTo>
                  <a:pt x="0" y="243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93">
            <a:extLst>
              <a:ext uri="{FF2B5EF4-FFF2-40B4-BE49-F238E27FC236}">
                <a16:creationId xmlns:a16="http://schemas.microsoft.com/office/drawing/2014/main" id="{82411C36-D342-1744-80CA-4DA4FC3D1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5257" y="6185753"/>
            <a:ext cx="3984439" cy="4694066"/>
          </a:xfrm>
          <a:custGeom>
            <a:avLst/>
            <a:gdLst>
              <a:gd name="T0" fmla="*/ 3243 w 3343"/>
              <a:gd name="T1" fmla="*/ 0 h 3940"/>
              <a:gd name="T2" fmla="*/ 3243 w 3343"/>
              <a:gd name="T3" fmla="*/ 0 h 3940"/>
              <a:gd name="T4" fmla="*/ 1672 w 3343"/>
              <a:gd name="T5" fmla="*/ 190 h 3940"/>
              <a:gd name="T6" fmla="*/ 100 w 3343"/>
              <a:gd name="T7" fmla="*/ 0 h 3940"/>
              <a:gd name="T8" fmla="*/ 18 w 3343"/>
              <a:gd name="T9" fmla="*/ 99 h 3940"/>
              <a:gd name="T10" fmla="*/ 226 w 3343"/>
              <a:gd name="T11" fmla="*/ 786 h 3940"/>
              <a:gd name="T12" fmla="*/ 452 w 3343"/>
              <a:gd name="T13" fmla="*/ 1572 h 3940"/>
              <a:gd name="T14" fmla="*/ 687 w 3343"/>
              <a:gd name="T15" fmla="*/ 2358 h 3940"/>
              <a:gd name="T16" fmla="*/ 922 w 3343"/>
              <a:gd name="T17" fmla="*/ 3144 h 3940"/>
              <a:gd name="T18" fmla="*/ 958 w 3343"/>
              <a:gd name="T19" fmla="*/ 3262 h 3940"/>
              <a:gd name="T20" fmla="*/ 958 w 3343"/>
              <a:gd name="T21" fmla="*/ 3289 h 3940"/>
              <a:gd name="T22" fmla="*/ 958 w 3343"/>
              <a:gd name="T23" fmla="*/ 3759 h 3940"/>
              <a:gd name="T24" fmla="*/ 1012 w 3343"/>
              <a:gd name="T25" fmla="*/ 3831 h 3940"/>
              <a:gd name="T26" fmla="*/ 1645 w 3343"/>
              <a:gd name="T27" fmla="*/ 3939 h 3940"/>
              <a:gd name="T28" fmla="*/ 1698 w 3343"/>
              <a:gd name="T29" fmla="*/ 3939 h 3940"/>
              <a:gd name="T30" fmla="*/ 2330 w 3343"/>
              <a:gd name="T31" fmla="*/ 3831 h 3940"/>
              <a:gd name="T32" fmla="*/ 2385 w 3343"/>
              <a:gd name="T33" fmla="*/ 3759 h 3940"/>
              <a:gd name="T34" fmla="*/ 2385 w 3343"/>
              <a:gd name="T35" fmla="*/ 3289 h 3940"/>
              <a:gd name="T36" fmla="*/ 2385 w 3343"/>
              <a:gd name="T37" fmla="*/ 3262 h 3940"/>
              <a:gd name="T38" fmla="*/ 2421 w 3343"/>
              <a:gd name="T39" fmla="*/ 3144 h 3940"/>
              <a:gd name="T40" fmla="*/ 2656 w 3343"/>
              <a:gd name="T41" fmla="*/ 2358 h 3940"/>
              <a:gd name="T42" fmla="*/ 2891 w 3343"/>
              <a:gd name="T43" fmla="*/ 1572 h 3940"/>
              <a:gd name="T44" fmla="*/ 3117 w 3343"/>
              <a:gd name="T45" fmla="*/ 786 h 3940"/>
              <a:gd name="T46" fmla="*/ 3324 w 3343"/>
              <a:gd name="T47" fmla="*/ 99 h 3940"/>
              <a:gd name="T48" fmla="*/ 3243 w 3343"/>
              <a:gd name="T49" fmla="*/ 0 h 3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43" h="3940">
                <a:moveTo>
                  <a:pt x="3243" y="0"/>
                </a:moveTo>
                <a:lnTo>
                  <a:pt x="3243" y="0"/>
                </a:lnTo>
                <a:cubicBezTo>
                  <a:pt x="2692" y="63"/>
                  <a:pt x="2349" y="190"/>
                  <a:pt x="1672" y="190"/>
                </a:cubicBezTo>
                <a:cubicBezTo>
                  <a:pt x="1012" y="190"/>
                  <a:pt x="642" y="63"/>
                  <a:pt x="100" y="0"/>
                </a:cubicBezTo>
                <a:cubicBezTo>
                  <a:pt x="45" y="0"/>
                  <a:pt x="0" y="45"/>
                  <a:pt x="18" y="99"/>
                </a:cubicBezTo>
                <a:cubicBezTo>
                  <a:pt x="226" y="786"/>
                  <a:pt x="226" y="786"/>
                  <a:pt x="226" y="786"/>
                </a:cubicBezTo>
                <a:cubicBezTo>
                  <a:pt x="452" y="1572"/>
                  <a:pt x="452" y="1572"/>
                  <a:pt x="452" y="1572"/>
                </a:cubicBezTo>
                <a:cubicBezTo>
                  <a:pt x="687" y="2358"/>
                  <a:pt x="687" y="2358"/>
                  <a:pt x="687" y="2358"/>
                </a:cubicBezTo>
                <a:cubicBezTo>
                  <a:pt x="922" y="3144"/>
                  <a:pt x="922" y="3144"/>
                  <a:pt x="922" y="3144"/>
                </a:cubicBezTo>
                <a:cubicBezTo>
                  <a:pt x="958" y="3262"/>
                  <a:pt x="958" y="3262"/>
                  <a:pt x="958" y="3262"/>
                </a:cubicBezTo>
                <a:cubicBezTo>
                  <a:pt x="958" y="3271"/>
                  <a:pt x="958" y="3280"/>
                  <a:pt x="958" y="3289"/>
                </a:cubicBezTo>
                <a:cubicBezTo>
                  <a:pt x="958" y="3759"/>
                  <a:pt x="958" y="3759"/>
                  <a:pt x="958" y="3759"/>
                </a:cubicBezTo>
                <a:cubicBezTo>
                  <a:pt x="958" y="3786"/>
                  <a:pt x="976" y="3813"/>
                  <a:pt x="1012" y="3831"/>
                </a:cubicBezTo>
                <a:cubicBezTo>
                  <a:pt x="1157" y="3876"/>
                  <a:pt x="1374" y="3930"/>
                  <a:pt x="1645" y="3939"/>
                </a:cubicBezTo>
                <a:cubicBezTo>
                  <a:pt x="1663" y="3939"/>
                  <a:pt x="1680" y="3939"/>
                  <a:pt x="1698" y="3939"/>
                </a:cubicBezTo>
                <a:cubicBezTo>
                  <a:pt x="1960" y="3930"/>
                  <a:pt x="2186" y="3876"/>
                  <a:pt x="2330" y="3831"/>
                </a:cubicBezTo>
                <a:cubicBezTo>
                  <a:pt x="2367" y="3813"/>
                  <a:pt x="2385" y="3786"/>
                  <a:pt x="2385" y="3759"/>
                </a:cubicBezTo>
                <a:cubicBezTo>
                  <a:pt x="2385" y="3289"/>
                  <a:pt x="2385" y="3289"/>
                  <a:pt x="2385" y="3289"/>
                </a:cubicBezTo>
                <a:cubicBezTo>
                  <a:pt x="2385" y="3280"/>
                  <a:pt x="2385" y="3271"/>
                  <a:pt x="2385" y="3262"/>
                </a:cubicBezTo>
                <a:cubicBezTo>
                  <a:pt x="2421" y="3144"/>
                  <a:pt x="2421" y="3144"/>
                  <a:pt x="2421" y="3144"/>
                </a:cubicBezTo>
                <a:cubicBezTo>
                  <a:pt x="2656" y="2358"/>
                  <a:pt x="2656" y="2358"/>
                  <a:pt x="2656" y="2358"/>
                </a:cubicBezTo>
                <a:cubicBezTo>
                  <a:pt x="2891" y="1572"/>
                  <a:pt x="2891" y="1572"/>
                  <a:pt x="2891" y="1572"/>
                </a:cubicBezTo>
                <a:cubicBezTo>
                  <a:pt x="3117" y="786"/>
                  <a:pt x="3117" y="786"/>
                  <a:pt x="3117" y="786"/>
                </a:cubicBezTo>
                <a:cubicBezTo>
                  <a:pt x="3324" y="99"/>
                  <a:pt x="3324" y="99"/>
                  <a:pt x="3324" y="99"/>
                </a:cubicBezTo>
                <a:cubicBezTo>
                  <a:pt x="3342" y="45"/>
                  <a:pt x="3297" y="0"/>
                  <a:pt x="3243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94">
            <a:extLst>
              <a:ext uri="{FF2B5EF4-FFF2-40B4-BE49-F238E27FC236}">
                <a16:creationId xmlns:a16="http://schemas.microsoft.com/office/drawing/2014/main" id="{39E02D57-AF5B-5547-A229-3F2F75086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9182" y="4992522"/>
            <a:ext cx="1629520" cy="1613752"/>
          </a:xfrm>
          <a:custGeom>
            <a:avLst/>
            <a:gdLst>
              <a:gd name="T0" fmla="*/ 1365 w 1366"/>
              <a:gd name="T1" fmla="*/ 678 h 1355"/>
              <a:gd name="T2" fmla="*/ 1365 w 1366"/>
              <a:gd name="T3" fmla="*/ 678 h 1355"/>
              <a:gd name="T4" fmla="*/ 678 w 1366"/>
              <a:gd name="T5" fmla="*/ 1354 h 1355"/>
              <a:gd name="T6" fmla="*/ 0 w 1366"/>
              <a:gd name="T7" fmla="*/ 678 h 1355"/>
              <a:gd name="T8" fmla="*/ 678 w 1366"/>
              <a:gd name="T9" fmla="*/ 0 h 1355"/>
              <a:gd name="T10" fmla="*/ 1365 w 1366"/>
              <a:gd name="T11" fmla="*/ 678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6" h="1355">
                <a:moveTo>
                  <a:pt x="1365" y="678"/>
                </a:moveTo>
                <a:lnTo>
                  <a:pt x="1365" y="678"/>
                </a:lnTo>
                <a:cubicBezTo>
                  <a:pt x="1365" y="1056"/>
                  <a:pt x="1058" y="1354"/>
                  <a:pt x="678" y="1354"/>
                </a:cubicBezTo>
                <a:cubicBezTo>
                  <a:pt x="308" y="1354"/>
                  <a:pt x="0" y="1056"/>
                  <a:pt x="0" y="678"/>
                </a:cubicBezTo>
                <a:cubicBezTo>
                  <a:pt x="0" y="307"/>
                  <a:pt x="308" y="0"/>
                  <a:pt x="678" y="0"/>
                </a:cubicBezTo>
                <a:cubicBezTo>
                  <a:pt x="1058" y="0"/>
                  <a:pt x="1365" y="307"/>
                  <a:pt x="1365" y="6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95">
            <a:extLst>
              <a:ext uri="{FF2B5EF4-FFF2-40B4-BE49-F238E27FC236}">
                <a16:creationId xmlns:a16="http://schemas.microsoft.com/office/drawing/2014/main" id="{E7AA5A48-7930-E84C-B92F-C668785B8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9182" y="10254295"/>
            <a:ext cx="1629520" cy="1619007"/>
          </a:xfrm>
          <a:custGeom>
            <a:avLst/>
            <a:gdLst>
              <a:gd name="T0" fmla="*/ 1365 w 1366"/>
              <a:gd name="T1" fmla="*/ 678 h 1357"/>
              <a:gd name="T2" fmla="*/ 1365 w 1366"/>
              <a:gd name="T3" fmla="*/ 678 h 1357"/>
              <a:gd name="T4" fmla="*/ 678 w 1366"/>
              <a:gd name="T5" fmla="*/ 1356 h 1357"/>
              <a:gd name="T6" fmla="*/ 0 w 1366"/>
              <a:gd name="T7" fmla="*/ 678 h 1357"/>
              <a:gd name="T8" fmla="*/ 678 w 1366"/>
              <a:gd name="T9" fmla="*/ 0 h 1357"/>
              <a:gd name="T10" fmla="*/ 1365 w 1366"/>
              <a:gd name="T11" fmla="*/ 678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6" h="1357">
                <a:moveTo>
                  <a:pt x="1365" y="678"/>
                </a:moveTo>
                <a:lnTo>
                  <a:pt x="1365" y="678"/>
                </a:lnTo>
                <a:cubicBezTo>
                  <a:pt x="1365" y="1048"/>
                  <a:pt x="1058" y="1356"/>
                  <a:pt x="678" y="1356"/>
                </a:cubicBezTo>
                <a:cubicBezTo>
                  <a:pt x="308" y="1356"/>
                  <a:pt x="0" y="1048"/>
                  <a:pt x="0" y="678"/>
                </a:cubicBezTo>
                <a:cubicBezTo>
                  <a:pt x="0" y="298"/>
                  <a:pt x="308" y="0"/>
                  <a:pt x="678" y="0"/>
                </a:cubicBezTo>
                <a:cubicBezTo>
                  <a:pt x="1058" y="0"/>
                  <a:pt x="1365" y="298"/>
                  <a:pt x="1365" y="6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96">
            <a:extLst>
              <a:ext uri="{FF2B5EF4-FFF2-40B4-BE49-F238E27FC236}">
                <a16:creationId xmlns:a16="http://schemas.microsoft.com/office/drawing/2014/main" id="{53164C88-B9A1-E741-80E3-9C7E3A625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531" y="4992522"/>
            <a:ext cx="1619007" cy="1613752"/>
          </a:xfrm>
          <a:custGeom>
            <a:avLst/>
            <a:gdLst>
              <a:gd name="T0" fmla="*/ 1355 w 1356"/>
              <a:gd name="T1" fmla="*/ 678 h 1355"/>
              <a:gd name="T2" fmla="*/ 1355 w 1356"/>
              <a:gd name="T3" fmla="*/ 678 h 1355"/>
              <a:gd name="T4" fmla="*/ 678 w 1356"/>
              <a:gd name="T5" fmla="*/ 1354 h 1355"/>
              <a:gd name="T6" fmla="*/ 0 w 1356"/>
              <a:gd name="T7" fmla="*/ 678 h 1355"/>
              <a:gd name="T8" fmla="*/ 678 w 1356"/>
              <a:gd name="T9" fmla="*/ 0 h 1355"/>
              <a:gd name="T10" fmla="*/ 1355 w 1356"/>
              <a:gd name="T11" fmla="*/ 678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6" h="1355">
                <a:moveTo>
                  <a:pt x="1355" y="678"/>
                </a:moveTo>
                <a:lnTo>
                  <a:pt x="1355" y="678"/>
                </a:lnTo>
                <a:cubicBezTo>
                  <a:pt x="1355" y="1056"/>
                  <a:pt x="1048" y="1354"/>
                  <a:pt x="678" y="1354"/>
                </a:cubicBezTo>
                <a:cubicBezTo>
                  <a:pt x="298" y="1354"/>
                  <a:pt x="0" y="1056"/>
                  <a:pt x="0" y="678"/>
                </a:cubicBezTo>
                <a:cubicBezTo>
                  <a:pt x="0" y="307"/>
                  <a:pt x="298" y="0"/>
                  <a:pt x="678" y="0"/>
                </a:cubicBezTo>
                <a:cubicBezTo>
                  <a:pt x="1048" y="0"/>
                  <a:pt x="1355" y="307"/>
                  <a:pt x="1355" y="6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97">
            <a:extLst>
              <a:ext uri="{FF2B5EF4-FFF2-40B4-BE49-F238E27FC236}">
                <a16:creationId xmlns:a16="http://schemas.microsoft.com/office/drawing/2014/main" id="{07EBC61D-E35B-A144-9462-A7C18AC62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531" y="10254295"/>
            <a:ext cx="1619007" cy="1619007"/>
          </a:xfrm>
          <a:custGeom>
            <a:avLst/>
            <a:gdLst>
              <a:gd name="T0" fmla="*/ 1355 w 1356"/>
              <a:gd name="T1" fmla="*/ 678 h 1357"/>
              <a:gd name="T2" fmla="*/ 1355 w 1356"/>
              <a:gd name="T3" fmla="*/ 678 h 1357"/>
              <a:gd name="T4" fmla="*/ 678 w 1356"/>
              <a:gd name="T5" fmla="*/ 1356 h 1357"/>
              <a:gd name="T6" fmla="*/ 0 w 1356"/>
              <a:gd name="T7" fmla="*/ 678 h 1357"/>
              <a:gd name="T8" fmla="*/ 678 w 1356"/>
              <a:gd name="T9" fmla="*/ 0 h 1357"/>
              <a:gd name="T10" fmla="*/ 1355 w 1356"/>
              <a:gd name="T11" fmla="*/ 678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6" h="1357">
                <a:moveTo>
                  <a:pt x="1355" y="678"/>
                </a:moveTo>
                <a:lnTo>
                  <a:pt x="1355" y="678"/>
                </a:lnTo>
                <a:cubicBezTo>
                  <a:pt x="1355" y="1048"/>
                  <a:pt x="1048" y="1356"/>
                  <a:pt x="678" y="1356"/>
                </a:cubicBezTo>
                <a:cubicBezTo>
                  <a:pt x="298" y="1356"/>
                  <a:pt x="0" y="1048"/>
                  <a:pt x="0" y="678"/>
                </a:cubicBezTo>
                <a:cubicBezTo>
                  <a:pt x="0" y="298"/>
                  <a:pt x="298" y="0"/>
                  <a:pt x="678" y="0"/>
                </a:cubicBezTo>
                <a:cubicBezTo>
                  <a:pt x="1048" y="0"/>
                  <a:pt x="1355" y="298"/>
                  <a:pt x="1355" y="6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98">
            <a:extLst>
              <a:ext uri="{FF2B5EF4-FFF2-40B4-BE49-F238E27FC236}">
                <a16:creationId xmlns:a16="http://schemas.microsoft.com/office/drawing/2014/main" id="{B2E0814A-8FAF-6143-9BAF-C697E1B71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688" y="7694371"/>
            <a:ext cx="1619007" cy="1619007"/>
          </a:xfrm>
          <a:custGeom>
            <a:avLst/>
            <a:gdLst>
              <a:gd name="T0" fmla="*/ 1355 w 1356"/>
              <a:gd name="T1" fmla="*/ 677 h 1356"/>
              <a:gd name="T2" fmla="*/ 1355 w 1356"/>
              <a:gd name="T3" fmla="*/ 677 h 1356"/>
              <a:gd name="T4" fmla="*/ 677 w 1356"/>
              <a:gd name="T5" fmla="*/ 1355 h 1356"/>
              <a:gd name="T6" fmla="*/ 0 w 1356"/>
              <a:gd name="T7" fmla="*/ 677 h 1356"/>
              <a:gd name="T8" fmla="*/ 677 w 1356"/>
              <a:gd name="T9" fmla="*/ 0 h 1356"/>
              <a:gd name="T10" fmla="*/ 1355 w 1356"/>
              <a:gd name="T11" fmla="*/ 677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6" h="1356">
                <a:moveTo>
                  <a:pt x="1355" y="677"/>
                </a:moveTo>
                <a:lnTo>
                  <a:pt x="1355" y="677"/>
                </a:lnTo>
                <a:cubicBezTo>
                  <a:pt x="1355" y="1057"/>
                  <a:pt x="1048" y="1355"/>
                  <a:pt x="677" y="1355"/>
                </a:cubicBezTo>
                <a:cubicBezTo>
                  <a:pt x="298" y="1355"/>
                  <a:pt x="0" y="1057"/>
                  <a:pt x="0" y="677"/>
                </a:cubicBezTo>
                <a:cubicBezTo>
                  <a:pt x="0" y="307"/>
                  <a:pt x="298" y="0"/>
                  <a:pt x="677" y="0"/>
                </a:cubicBezTo>
                <a:cubicBezTo>
                  <a:pt x="1048" y="0"/>
                  <a:pt x="1355" y="307"/>
                  <a:pt x="1355" y="6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99">
            <a:extLst>
              <a:ext uri="{FF2B5EF4-FFF2-40B4-BE49-F238E27FC236}">
                <a16:creationId xmlns:a16="http://schemas.microsoft.com/office/drawing/2014/main" id="{F6623A0A-C924-C140-B77A-5FF38677C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15" y="7694371"/>
            <a:ext cx="1629520" cy="1619007"/>
          </a:xfrm>
          <a:custGeom>
            <a:avLst/>
            <a:gdLst>
              <a:gd name="T0" fmla="*/ 1365 w 1366"/>
              <a:gd name="T1" fmla="*/ 677 h 1356"/>
              <a:gd name="T2" fmla="*/ 1365 w 1366"/>
              <a:gd name="T3" fmla="*/ 677 h 1356"/>
              <a:gd name="T4" fmla="*/ 687 w 1366"/>
              <a:gd name="T5" fmla="*/ 1355 h 1356"/>
              <a:gd name="T6" fmla="*/ 0 w 1366"/>
              <a:gd name="T7" fmla="*/ 677 h 1356"/>
              <a:gd name="T8" fmla="*/ 687 w 1366"/>
              <a:gd name="T9" fmla="*/ 0 h 1356"/>
              <a:gd name="T10" fmla="*/ 1365 w 1366"/>
              <a:gd name="T11" fmla="*/ 677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6" h="1356">
                <a:moveTo>
                  <a:pt x="1365" y="677"/>
                </a:moveTo>
                <a:lnTo>
                  <a:pt x="1365" y="677"/>
                </a:lnTo>
                <a:cubicBezTo>
                  <a:pt x="1365" y="1057"/>
                  <a:pt x="1057" y="1355"/>
                  <a:pt x="687" y="1355"/>
                </a:cubicBezTo>
                <a:cubicBezTo>
                  <a:pt x="307" y="1355"/>
                  <a:pt x="0" y="1057"/>
                  <a:pt x="0" y="677"/>
                </a:cubicBezTo>
                <a:cubicBezTo>
                  <a:pt x="0" y="307"/>
                  <a:pt x="307" y="0"/>
                  <a:pt x="687" y="0"/>
                </a:cubicBezTo>
                <a:cubicBezTo>
                  <a:pt x="1057" y="0"/>
                  <a:pt x="1365" y="307"/>
                  <a:pt x="1365" y="6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CuadroTexto 376">
            <a:extLst>
              <a:ext uri="{FF2B5EF4-FFF2-40B4-BE49-F238E27FC236}">
                <a16:creationId xmlns:a16="http://schemas.microsoft.com/office/drawing/2014/main" id="{F14AEC57-B1C3-8647-83D6-EA9C82DFC67A}"/>
              </a:ext>
            </a:extLst>
          </p:cNvPr>
          <p:cNvSpPr txBox="1"/>
          <p:nvPr/>
        </p:nvSpPr>
        <p:spPr>
          <a:xfrm>
            <a:off x="8848823" y="509258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78" name="CuadroTexto 377">
            <a:extLst>
              <a:ext uri="{FF2B5EF4-FFF2-40B4-BE49-F238E27FC236}">
                <a16:creationId xmlns:a16="http://schemas.microsoft.com/office/drawing/2014/main" id="{68719C4A-0AB6-8849-B852-D38047A27C7C}"/>
              </a:ext>
            </a:extLst>
          </p:cNvPr>
          <p:cNvSpPr txBox="1"/>
          <p:nvPr/>
        </p:nvSpPr>
        <p:spPr>
          <a:xfrm>
            <a:off x="8027584" y="779867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79" name="CuadroTexto 378">
            <a:extLst>
              <a:ext uri="{FF2B5EF4-FFF2-40B4-BE49-F238E27FC236}">
                <a16:creationId xmlns:a16="http://schemas.microsoft.com/office/drawing/2014/main" id="{69856EAB-ED39-284E-943A-9467965A1913}"/>
              </a:ext>
            </a:extLst>
          </p:cNvPr>
          <p:cNvSpPr txBox="1"/>
          <p:nvPr/>
        </p:nvSpPr>
        <p:spPr>
          <a:xfrm>
            <a:off x="8848823" y="1037235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80" name="CuadroTexto 379">
            <a:extLst>
              <a:ext uri="{FF2B5EF4-FFF2-40B4-BE49-F238E27FC236}">
                <a16:creationId xmlns:a16="http://schemas.microsoft.com/office/drawing/2014/main" id="{43D4A237-322B-A444-A074-A40CC234230F}"/>
              </a:ext>
            </a:extLst>
          </p:cNvPr>
          <p:cNvSpPr txBox="1"/>
          <p:nvPr/>
        </p:nvSpPr>
        <p:spPr>
          <a:xfrm>
            <a:off x="14411390" y="1038971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381" name="CuadroTexto 380">
            <a:extLst>
              <a:ext uri="{FF2B5EF4-FFF2-40B4-BE49-F238E27FC236}">
                <a16:creationId xmlns:a16="http://schemas.microsoft.com/office/drawing/2014/main" id="{5BC7D000-EE1A-124D-8D28-B1454BBF98B1}"/>
              </a:ext>
            </a:extLst>
          </p:cNvPr>
          <p:cNvSpPr txBox="1"/>
          <p:nvPr/>
        </p:nvSpPr>
        <p:spPr>
          <a:xfrm>
            <a:off x="15472035" y="782557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382" name="CuadroTexto 381">
            <a:extLst>
              <a:ext uri="{FF2B5EF4-FFF2-40B4-BE49-F238E27FC236}">
                <a16:creationId xmlns:a16="http://schemas.microsoft.com/office/drawing/2014/main" id="{9A39C968-0FEB-8540-85CD-2873B5DD2E09}"/>
              </a:ext>
            </a:extLst>
          </p:cNvPr>
          <p:cNvSpPr txBox="1"/>
          <p:nvPr/>
        </p:nvSpPr>
        <p:spPr>
          <a:xfrm>
            <a:off x="14438284" y="512782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6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11B2F9-12F5-2E4B-8A5B-7CB617C5EEA4}"/>
              </a:ext>
            </a:extLst>
          </p:cNvPr>
          <p:cNvGrpSpPr/>
          <p:nvPr/>
        </p:nvGrpSpPr>
        <p:grpSpPr>
          <a:xfrm>
            <a:off x="16200244" y="5026616"/>
            <a:ext cx="4632666" cy="1455380"/>
            <a:chOff x="15890829" y="1216251"/>
            <a:chExt cx="4632666" cy="1455380"/>
          </a:xfrm>
        </p:grpSpPr>
        <p:sp>
          <p:nvSpPr>
            <p:cNvPr id="34" name="CuadroTexto 228">
              <a:extLst>
                <a:ext uri="{FF2B5EF4-FFF2-40B4-BE49-F238E27FC236}">
                  <a16:creationId xmlns:a16="http://schemas.microsoft.com/office/drawing/2014/main" id="{AE0F7D0B-82DE-4D49-9BF5-1BC8545AD5D2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F69454-2C29-704D-80FF-F67D25F85F53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F5F26F1-190E-1548-B34D-99016AADD319}"/>
              </a:ext>
            </a:extLst>
          </p:cNvPr>
          <p:cNvGrpSpPr/>
          <p:nvPr/>
        </p:nvGrpSpPr>
        <p:grpSpPr>
          <a:xfrm>
            <a:off x="16200244" y="10346761"/>
            <a:ext cx="4632666" cy="1455380"/>
            <a:chOff x="15890829" y="1216251"/>
            <a:chExt cx="4632666" cy="1455380"/>
          </a:xfrm>
        </p:grpSpPr>
        <p:sp>
          <p:nvSpPr>
            <p:cNvPr id="37" name="CuadroTexto 228">
              <a:extLst>
                <a:ext uri="{FF2B5EF4-FFF2-40B4-BE49-F238E27FC236}">
                  <a16:creationId xmlns:a16="http://schemas.microsoft.com/office/drawing/2014/main" id="{9E854A30-755B-7743-B700-BFE3F1D47D27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7980D3-8FC7-F04A-B1F2-342EF9F3D221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A58A71E-0BA5-5F47-8D3A-5A06FF16CB92}"/>
              </a:ext>
            </a:extLst>
          </p:cNvPr>
          <p:cNvGrpSpPr/>
          <p:nvPr/>
        </p:nvGrpSpPr>
        <p:grpSpPr>
          <a:xfrm>
            <a:off x="17091042" y="7738363"/>
            <a:ext cx="4632666" cy="1455380"/>
            <a:chOff x="15890829" y="1216251"/>
            <a:chExt cx="4632666" cy="1455380"/>
          </a:xfrm>
        </p:grpSpPr>
        <p:sp>
          <p:nvSpPr>
            <p:cNvPr id="40" name="CuadroTexto 228">
              <a:extLst>
                <a:ext uri="{FF2B5EF4-FFF2-40B4-BE49-F238E27FC236}">
                  <a16:creationId xmlns:a16="http://schemas.microsoft.com/office/drawing/2014/main" id="{9DA43BC0-3994-9644-B5A4-2E87898BC6D8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4CF440-6150-9646-BFB2-DD2371601992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134335-5898-EF4E-BD06-C582F7C72A29}"/>
              </a:ext>
            </a:extLst>
          </p:cNvPr>
          <p:cNvGrpSpPr/>
          <p:nvPr/>
        </p:nvGrpSpPr>
        <p:grpSpPr>
          <a:xfrm flipH="1">
            <a:off x="3206165" y="5026616"/>
            <a:ext cx="4632666" cy="1455380"/>
            <a:chOff x="15890829" y="1216251"/>
            <a:chExt cx="4632666" cy="1455380"/>
          </a:xfrm>
        </p:grpSpPr>
        <p:sp>
          <p:nvSpPr>
            <p:cNvPr id="43" name="CuadroTexto 228">
              <a:extLst>
                <a:ext uri="{FF2B5EF4-FFF2-40B4-BE49-F238E27FC236}">
                  <a16:creationId xmlns:a16="http://schemas.microsoft.com/office/drawing/2014/main" id="{8AA68A12-32B6-F942-9D06-CD91D0D79EC9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6BB3FC-4F43-1B4C-9835-8AC43437E540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D81D38-3839-5445-8CEB-77E8B74BEF60}"/>
              </a:ext>
            </a:extLst>
          </p:cNvPr>
          <p:cNvGrpSpPr/>
          <p:nvPr/>
        </p:nvGrpSpPr>
        <p:grpSpPr>
          <a:xfrm flipH="1">
            <a:off x="3206165" y="10346761"/>
            <a:ext cx="4632666" cy="1455380"/>
            <a:chOff x="15890829" y="1216251"/>
            <a:chExt cx="4632666" cy="1455380"/>
          </a:xfrm>
        </p:grpSpPr>
        <p:sp>
          <p:nvSpPr>
            <p:cNvPr id="46" name="CuadroTexto 228">
              <a:extLst>
                <a:ext uri="{FF2B5EF4-FFF2-40B4-BE49-F238E27FC236}">
                  <a16:creationId xmlns:a16="http://schemas.microsoft.com/office/drawing/2014/main" id="{38ADA35A-8CD8-1040-86D1-1653E6193595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A793E21-0DAE-7040-B548-CADB65742703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CAF90A9-EBAF-234D-8ECD-4E6F8F1AC784}"/>
              </a:ext>
            </a:extLst>
          </p:cNvPr>
          <p:cNvGrpSpPr/>
          <p:nvPr/>
        </p:nvGrpSpPr>
        <p:grpSpPr>
          <a:xfrm flipH="1">
            <a:off x="2411078" y="7738363"/>
            <a:ext cx="4632666" cy="1455380"/>
            <a:chOff x="15890829" y="1216251"/>
            <a:chExt cx="4632666" cy="1455380"/>
          </a:xfrm>
        </p:grpSpPr>
        <p:sp>
          <p:nvSpPr>
            <p:cNvPr id="49" name="CuadroTexto 228">
              <a:extLst>
                <a:ext uri="{FF2B5EF4-FFF2-40B4-BE49-F238E27FC236}">
                  <a16:creationId xmlns:a16="http://schemas.microsoft.com/office/drawing/2014/main" id="{90AABAA9-82B1-EB4C-9738-1699FBE8E046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1495B1-6E33-2344-B05F-3D2DF735DF64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B7D59DD-BE98-B348-8931-DDE51F0A23B3}"/>
              </a:ext>
            </a:extLst>
          </p:cNvPr>
          <p:cNvGrpSpPr/>
          <p:nvPr/>
        </p:nvGrpSpPr>
        <p:grpSpPr>
          <a:xfrm>
            <a:off x="2668308" y="406245"/>
            <a:ext cx="19041035" cy="2561450"/>
            <a:chOff x="2668308" y="861425"/>
            <a:chExt cx="19041035" cy="2561450"/>
          </a:xfrm>
        </p:grpSpPr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04A3F83F-44EB-E746-A7DB-CCC414E470A5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CEFAF1D9-C965-894A-895A-4F256D922A0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>
            <a:extLst>
              <a:ext uri="{FF2B5EF4-FFF2-40B4-BE49-F238E27FC236}">
                <a16:creationId xmlns:a16="http://schemas.microsoft.com/office/drawing/2014/main" id="{2AD28A4E-47EE-9345-8BA8-28DF9CABE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3456" y="1987809"/>
            <a:ext cx="3836550" cy="9278"/>
          </a:xfrm>
          <a:custGeom>
            <a:avLst/>
            <a:gdLst>
              <a:gd name="T0" fmla="*/ 0 w 3647"/>
              <a:gd name="T1" fmla="*/ 9 h 10"/>
              <a:gd name="T2" fmla="*/ 3646 w 3647"/>
              <a:gd name="T3" fmla="*/ 9 h 10"/>
              <a:gd name="T4" fmla="*/ 3646 w 3647"/>
              <a:gd name="T5" fmla="*/ 0 h 10"/>
              <a:gd name="T6" fmla="*/ 0 w 3647"/>
              <a:gd name="T7" fmla="*/ 0 h 10"/>
              <a:gd name="T8" fmla="*/ 0 w 3647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7" h="10">
                <a:moveTo>
                  <a:pt x="0" y="9"/>
                </a:moveTo>
                <a:lnTo>
                  <a:pt x="3646" y="9"/>
                </a:lnTo>
                <a:lnTo>
                  <a:pt x="3646" y="0"/>
                </a:lnTo>
                <a:lnTo>
                  <a:pt x="0" y="0"/>
                </a:lnTo>
                <a:lnTo>
                  <a:pt x="0" y="9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3">
            <a:extLst>
              <a:ext uri="{FF2B5EF4-FFF2-40B4-BE49-F238E27FC236}">
                <a16:creationId xmlns:a16="http://schemas.microsoft.com/office/drawing/2014/main" id="{C65A4B56-831A-FE48-B6D8-3EE88C0F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4337" y="1941418"/>
            <a:ext cx="102061" cy="92782"/>
          </a:xfrm>
          <a:custGeom>
            <a:avLst/>
            <a:gdLst>
              <a:gd name="T0" fmla="*/ 52 w 97"/>
              <a:gd name="T1" fmla="*/ 88 h 89"/>
              <a:gd name="T2" fmla="*/ 52 w 97"/>
              <a:gd name="T3" fmla="*/ 88 h 89"/>
              <a:gd name="T4" fmla="*/ 96 w 97"/>
              <a:gd name="T5" fmla="*/ 44 h 89"/>
              <a:gd name="T6" fmla="*/ 52 w 97"/>
              <a:gd name="T7" fmla="*/ 0 h 89"/>
              <a:gd name="T8" fmla="*/ 0 w 97"/>
              <a:gd name="T9" fmla="*/ 44 h 89"/>
              <a:gd name="T10" fmla="*/ 52 w 97"/>
              <a:gd name="T11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89">
                <a:moveTo>
                  <a:pt x="52" y="88"/>
                </a:moveTo>
                <a:lnTo>
                  <a:pt x="52" y="88"/>
                </a:lnTo>
                <a:cubicBezTo>
                  <a:pt x="70" y="88"/>
                  <a:pt x="96" y="70"/>
                  <a:pt x="96" y="44"/>
                </a:cubicBezTo>
                <a:cubicBezTo>
                  <a:pt x="96" y="26"/>
                  <a:pt x="70" y="0"/>
                  <a:pt x="52" y="0"/>
                </a:cubicBezTo>
                <a:cubicBezTo>
                  <a:pt x="26" y="0"/>
                  <a:pt x="0" y="26"/>
                  <a:pt x="0" y="44"/>
                </a:cubicBezTo>
                <a:cubicBezTo>
                  <a:pt x="0" y="70"/>
                  <a:pt x="26" y="88"/>
                  <a:pt x="52" y="8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8553D6BE-C222-3442-BA0C-58FAF7B34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6614" y="3834179"/>
            <a:ext cx="102061" cy="92782"/>
          </a:xfrm>
          <a:custGeom>
            <a:avLst/>
            <a:gdLst>
              <a:gd name="T0" fmla="*/ 44 w 97"/>
              <a:gd name="T1" fmla="*/ 87 h 88"/>
              <a:gd name="T2" fmla="*/ 44 w 97"/>
              <a:gd name="T3" fmla="*/ 87 h 88"/>
              <a:gd name="T4" fmla="*/ 96 w 97"/>
              <a:gd name="T5" fmla="*/ 44 h 88"/>
              <a:gd name="T6" fmla="*/ 44 w 97"/>
              <a:gd name="T7" fmla="*/ 0 h 88"/>
              <a:gd name="T8" fmla="*/ 0 w 97"/>
              <a:gd name="T9" fmla="*/ 44 h 88"/>
              <a:gd name="T10" fmla="*/ 44 w 97"/>
              <a:gd name="T11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88">
                <a:moveTo>
                  <a:pt x="44" y="87"/>
                </a:moveTo>
                <a:lnTo>
                  <a:pt x="44" y="87"/>
                </a:lnTo>
                <a:cubicBezTo>
                  <a:pt x="70" y="87"/>
                  <a:pt x="96" y="70"/>
                  <a:pt x="96" y="44"/>
                </a:cubicBezTo>
                <a:cubicBezTo>
                  <a:pt x="96" y="26"/>
                  <a:pt x="70" y="0"/>
                  <a:pt x="44" y="0"/>
                </a:cubicBezTo>
                <a:cubicBezTo>
                  <a:pt x="26" y="0"/>
                  <a:pt x="0" y="26"/>
                  <a:pt x="0" y="44"/>
                </a:cubicBezTo>
                <a:cubicBezTo>
                  <a:pt x="0" y="70"/>
                  <a:pt x="26" y="87"/>
                  <a:pt x="44" y="8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2D71CCA7-BB74-5646-B12B-217835D5C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8216" y="6009925"/>
            <a:ext cx="3836550" cy="18556"/>
          </a:xfrm>
          <a:custGeom>
            <a:avLst/>
            <a:gdLst>
              <a:gd name="T0" fmla="*/ 0 w 3647"/>
              <a:gd name="T1" fmla="*/ 18 h 19"/>
              <a:gd name="T2" fmla="*/ 3646 w 3647"/>
              <a:gd name="T3" fmla="*/ 18 h 19"/>
              <a:gd name="T4" fmla="*/ 3646 w 3647"/>
              <a:gd name="T5" fmla="*/ 0 h 19"/>
              <a:gd name="T6" fmla="*/ 0 w 3647"/>
              <a:gd name="T7" fmla="*/ 0 h 19"/>
              <a:gd name="T8" fmla="*/ 0 w 3647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7" h="19">
                <a:moveTo>
                  <a:pt x="0" y="18"/>
                </a:moveTo>
                <a:lnTo>
                  <a:pt x="3646" y="18"/>
                </a:lnTo>
                <a:lnTo>
                  <a:pt x="3646" y="0"/>
                </a:lnTo>
                <a:lnTo>
                  <a:pt x="0" y="0"/>
                </a:lnTo>
                <a:lnTo>
                  <a:pt x="0" y="18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9">
            <a:extLst>
              <a:ext uri="{FF2B5EF4-FFF2-40B4-BE49-F238E27FC236}">
                <a16:creationId xmlns:a16="http://schemas.microsoft.com/office/drawing/2014/main" id="{90D7978D-9D85-6A47-959F-C14698BBC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9097" y="5972812"/>
            <a:ext cx="92782" cy="92782"/>
          </a:xfrm>
          <a:custGeom>
            <a:avLst/>
            <a:gdLst>
              <a:gd name="T0" fmla="*/ 44 w 89"/>
              <a:gd name="T1" fmla="*/ 88 h 89"/>
              <a:gd name="T2" fmla="*/ 44 w 89"/>
              <a:gd name="T3" fmla="*/ 88 h 89"/>
              <a:gd name="T4" fmla="*/ 88 w 89"/>
              <a:gd name="T5" fmla="*/ 44 h 89"/>
              <a:gd name="T6" fmla="*/ 44 w 89"/>
              <a:gd name="T7" fmla="*/ 0 h 89"/>
              <a:gd name="T8" fmla="*/ 0 w 89"/>
              <a:gd name="T9" fmla="*/ 44 h 89"/>
              <a:gd name="T10" fmla="*/ 44 w 89"/>
              <a:gd name="T11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9">
                <a:moveTo>
                  <a:pt x="44" y="88"/>
                </a:moveTo>
                <a:lnTo>
                  <a:pt x="44" y="88"/>
                </a:lnTo>
                <a:cubicBezTo>
                  <a:pt x="70" y="88"/>
                  <a:pt x="88" y="70"/>
                  <a:pt x="88" y="44"/>
                </a:cubicBezTo>
                <a:cubicBezTo>
                  <a:pt x="88" y="18"/>
                  <a:pt x="70" y="0"/>
                  <a:pt x="44" y="0"/>
                </a:cubicBezTo>
                <a:cubicBezTo>
                  <a:pt x="26" y="0"/>
                  <a:pt x="0" y="18"/>
                  <a:pt x="0" y="44"/>
                </a:cubicBezTo>
                <a:cubicBezTo>
                  <a:pt x="0" y="70"/>
                  <a:pt x="26" y="88"/>
                  <a:pt x="44" y="8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2">
            <a:extLst>
              <a:ext uri="{FF2B5EF4-FFF2-40B4-BE49-F238E27FC236}">
                <a16:creationId xmlns:a16="http://schemas.microsoft.com/office/drawing/2014/main" id="{DE9C5E19-93DB-B64E-87AE-5BB0FBDC2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9930" y="8055778"/>
            <a:ext cx="92782" cy="92782"/>
          </a:xfrm>
          <a:custGeom>
            <a:avLst/>
            <a:gdLst>
              <a:gd name="T0" fmla="*/ 44 w 89"/>
              <a:gd name="T1" fmla="*/ 87 h 88"/>
              <a:gd name="T2" fmla="*/ 44 w 89"/>
              <a:gd name="T3" fmla="*/ 87 h 88"/>
              <a:gd name="T4" fmla="*/ 88 w 89"/>
              <a:gd name="T5" fmla="*/ 44 h 88"/>
              <a:gd name="T6" fmla="*/ 44 w 89"/>
              <a:gd name="T7" fmla="*/ 0 h 88"/>
              <a:gd name="T8" fmla="*/ 0 w 89"/>
              <a:gd name="T9" fmla="*/ 44 h 88"/>
              <a:gd name="T10" fmla="*/ 44 w 89"/>
              <a:gd name="T11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8">
                <a:moveTo>
                  <a:pt x="44" y="87"/>
                </a:moveTo>
                <a:lnTo>
                  <a:pt x="44" y="87"/>
                </a:lnTo>
                <a:cubicBezTo>
                  <a:pt x="70" y="87"/>
                  <a:pt x="88" y="70"/>
                  <a:pt x="88" y="44"/>
                </a:cubicBezTo>
                <a:cubicBezTo>
                  <a:pt x="88" y="17"/>
                  <a:pt x="70" y="0"/>
                  <a:pt x="44" y="0"/>
                </a:cubicBezTo>
                <a:cubicBezTo>
                  <a:pt x="27" y="0"/>
                  <a:pt x="0" y="17"/>
                  <a:pt x="0" y="44"/>
                </a:cubicBezTo>
                <a:cubicBezTo>
                  <a:pt x="0" y="70"/>
                  <a:pt x="27" y="87"/>
                  <a:pt x="44" y="8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3">
            <a:extLst>
              <a:ext uri="{FF2B5EF4-FFF2-40B4-BE49-F238E27FC236}">
                <a16:creationId xmlns:a16="http://schemas.microsoft.com/office/drawing/2014/main" id="{C8ADD459-F553-DD41-BE60-DAF4BA333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323" y="10268636"/>
            <a:ext cx="3836550" cy="9278"/>
          </a:xfrm>
          <a:custGeom>
            <a:avLst/>
            <a:gdLst>
              <a:gd name="T0" fmla="*/ 0 w 3647"/>
              <a:gd name="T1" fmla="*/ 9 h 10"/>
              <a:gd name="T2" fmla="*/ 3646 w 3647"/>
              <a:gd name="T3" fmla="*/ 9 h 10"/>
              <a:gd name="T4" fmla="*/ 3646 w 3647"/>
              <a:gd name="T5" fmla="*/ 0 h 10"/>
              <a:gd name="T6" fmla="*/ 0 w 3647"/>
              <a:gd name="T7" fmla="*/ 0 h 10"/>
              <a:gd name="T8" fmla="*/ 0 w 3647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7" h="10">
                <a:moveTo>
                  <a:pt x="0" y="9"/>
                </a:moveTo>
                <a:lnTo>
                  <a:pt x="3646" y="9"/>
                </a:lnTo>
                <a:lnTo>
                  <a:pt x="3646" y="0"/>
                </a:lnTo>
                <a:lnTo>
                  <a:pt x="0" y="0"/>
                </a:lnTo>
                <a:lnTo>
                  <a:pt x="0" y="9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5">
            <a:extLst>
              <a:ext uri="{FF2B5EF4-FFF2-40B4-BE49-F238E27FC236}">
                <a16:creationId xmlns:a16="http://schemas.microsoft.com/office/drawing/2014/main" id="{E0C6FABC-02C6-6F47-86B4-D4FA5DE60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2204" y="10222245"/>
            <a:ext cx="92782" cy="92782"/>
          </a:xfrm>
          <a:custGeom>
            <a:avLst/>
            <a:gdLst>
              <a:gd name="T0" fmla="*/ 44 w 88"/>
              <a:gd name="T1" fmla="*/ 87 h 88"/>
              <a:gd name="T2" fmla="*/ 44 w 88"/>
              <a:gd name="T3" fmla="*/ 87 h 88"/>
              <a:gd name="T4" fmla="*/ 87 w 88"/>
              <a:gd name="T5" fmla="*/ 43 h 88"/>
              <a:gd name="T6" fmla="*/ 44 w 88"/>
              <a:gd name="T7" fmla="*/ 0 h 88"/>
              <a:gd name="T8" fmla="*/ 0 w 88"/>
              <a:gd name="T9" fmla="*/ 43 h 88"/>
              <a:gd name="T10" fmla="*/ 44 w 88"/>
              <a:gd name="T11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8">
                <a:moveTo>
                  <a:pt x="44" y="87"/>
                </a:moveTo>
                <a:lnTo>
                  <a:pt x="44" y="87"/>
                </a:lnTo>
                <a:cubicBezTo>
                  <a:pt x="70" y="87"/>
                  <a:pt x="87" y="70"/>
                  <a:pt x="87" y="43"/>
                </a:cubicBezTo>
                <a:cubicBezTo>
                  <a:pt x="87" y="26"/>
                  <a:pt x="70" y="0"/>
                  <a:pt x="44" y="0"/>
                </a:cubicBezTo>
                <a:cubicBezTo>
                  <a:pt x="26" y="0"/>
                  <a:pt x="0" y="26"/>
                  <a:pt x="0" y="43"/>
                </a:cubicBezTo>
                <a:cubicBezTo>
                  <a:pt x="0" y="70"/>
                  <a:pt x="26" y="87"/>
                  <a:pt x="44" y="8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371">
            <a:extLst>
              <a:ext uri="{FF2B5EF4-FFF2-40B4-BE49-F238E27FC236}">
                <a16:creationId xmlns:a16="http://schemas.microsoft.com/office/drawing/2014/main" id="{EAC2AD94-B737-D245-A339-2FB8AC8E5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950" y="1700184"/>
            <a:ext cx="7097853" cy="2175746"/>
          </a:xfrm>
          <a:custGeom>
            <a:avLst/>
            <a:gdLst>
              <a:gd name="T0" fmla="*/ 3374 w 6749"/>
              <a:gd name="T1" fmla="*/ 0 h 2070"/>
              <a:gd name="T2" fmla="*/ 3374 w 6749"/>
              <a:gd name="T3" fmla="*/ 0 h 2070"/>
              <a:gd name="T4" fmla="*/ 0 w 6749"/>
              <a:gd name="T5" fmla="*/ 272 h 2070"/>
              <a:gd name="T6" fmla="*/ 605 w 6749"/>
              <a:gd name="T7" fmla="*/ 2069 h 2070"/>
              <a:gd name="T8" fmla="*/ 605 w 6749"/>
              <a:gd name="T9" fmla="*/ 2069 h 2070"/>
              <a:gd name="T10" fmla="*/ 675 w 6749"/>
              <a:gd name="T11" fmla="*/ 2060 h 2070"/>
              <a:gd name="T12" fmla="*/ 3374 w 6749"/>
              <a:gd name="T13" fmla="*/ 1893 h 2070"/>
              <a:gd name="T14" fmla="*/ 3374 w 6749"/>
              <a:gd name="T15" fmla="*/ 1893 h 2070"/>
              <a:gd name="T16" fmla="*/ 3374 w 6749"/>
              <a:gd name="T17" fmla="*/ 1893 h 2070"/>
              <a:gd name="T18" fmla="*/ 3374 w 6749"/>
              <a:gd name="T19" fmla="*/ 1893 h 2070"/>
              <a:gd name="T20" fmla="*/ 6090 w 6749"/>
              <a:gd name="T21" fmla="*/ 2069 h 2070"/>
              <a:gd name="T22" fmla="*/ 6108 w 6749"/>
              <a:gd name="T23" fmla="*/ 2069 h 2070"/>
              <a:gd name="T24" fmla="*/ 6152 w 6749"/>
              <a:gd name="T25" fmla="*/ 2069 h 2070"/>
              <a:gd name="T26" fmla="*/ 6748 w 6749"/>
              <a:gd name="T27" fmla="*/ 281 h 2070"/>
              <a:gd name="T28" fmla="*/ 6485 w 6749"/>
              <a:gd name="T29" fmla="*/ 281 h 2070"/>
              <a:gd name="T30" fmla="*/ 6485 w 6749"/>
              <a:gd name="T31" fmla="*/ 272 h 2070"/>
              <a:gd name="T32" fmla="*/ 6713 w 6749"/>
              <a:gd name="T33" fmla="*/ 272 h 2070"/>
              <a:gd name="T34" fmla="*/ 3374 w 6749"/>
              <a:gd name="T35" fmla="*/ 0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49" h="2070">
                <a:moveTo>
                  <a:pt x="3374" y="0"/>
                </a:moveTo>
                <a:lnTo>
                  <a:pt x="3374" y="0"/>
                </a:lnTo>
                <a:cubicBezTo>
                  <a:pt x="2244" y="0"/>
                  <a:pt x="1122" y="88"/>
                  <a:pt x="0" y="272"/>
                </a:cubicBezTo>
                <a:cubicBezTo>
                  <a:pt x="605" y="2069"/>
                  <a:pt x="605" y="2069"/>
                  <a:pt x="605" y="2069"/>
                </a:cubicBezTo>
                <a:lnTo>
                  <a:pt x="605" y="2069"/>
                </a:lnTo>
                <a:cubicBezTo>
                  <a:pt x="631" y="2069"/>
                  <a:pt x="657" y="2069"/>
                  <a:pt x="675" y="2060"/>
                </a:cubicBezTo>
                <a:cubicBezTo>
                  <a:pt x="1578" y="1946"/>
                  <a:pt x="2472" y="1893"/>
                  <a:pt x="3374" y="1893"/>
                </a:cubicBezTo>
                <a:lnTo>
                  <a:pt x="3374" y="1893"/>
                </a:lnTo>
                <a:lnTo>
                  <a:pt x="3374" y="1893"/>
                </a:lnTo>
                <a:lnTo>
                  <a:pt x="3374" y="1893"/>
                </a:lnTo>
                <a:cubicBezTo>
                  <a:pt x="4285" y="1893"/>
                  <a:pt x="5188" y="1946"/>
                  <a:pt x="6090" y="2069"/>
                </a:cubicBezTo>
                <a:cubicBezTo>
                  <a:pt x="6099" y="2069"/>
                  <a:pt x="6099" y="2069"/>
                  <a:pt x="6108" y="2069"/>
                </a:cubicBezTo>
                <a:cubicBezTo>
                  <a:pt x="6152" y="2069"/>
                  <a:pt x="6152" y="2069"/>
                  <a:pt x="6152" y="2069"/>
                </a:cubicBezTo>
                <a:cubicBezTo>
                  <a:pt x="6748" y="281"/>
                  <a:pt x="6748" y="281"/>
                  <a:pt x="6748" y="281"/>
                </a:cubicBezTo>
                <a:cubicBezTo>
                  <a:pt x="6485" y="281"/>
                  <a:pt x="6485" y="281"/>
                  <a:pt x="6485" y="281"/>
                </a:cubicBezTo>
                <a:cubicBezTo>
                  <a:pt x="6485" y="272"/>
                  <a:pt x="6485" y="272"/>
                  <a:pt x="6485" y="272"/>
                </a:cubicBezTo>
                <a:cubicBezTo>
                  <a:pt x="6713" y="272"/>
                  <a:pt x="6713" y="272"/>
                  <a:pt x="6713" y="272"/>
                </a:cubicBezTo>
                <a:cubicBezTo>
                  <a:pt x="5609" y="88"/>
                  <a:pt x="4495" y="0"/>
                  <a:pt x="3374" y="0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372">
            <a:extLst>
              <a:ext uri="{FF2B5EF4-FFF2-40B4-BE49-F238E27FC236}">
                <a16:creationId xmlns:a16="http://schemas.microsoft.com/office/drawing/2014/main" id="{0EF22477-66F3-3C4F-8137-79EF40665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3456" y="1987809"/>
            <a:ext cx="278347" cy="9278"/>
          </a:xfrm>
          <a:custGeom>
            <a:avLst/>
            <a:gdLst>
              <a:gd name="T0" fmla="*/ 228 w 264"/>
              <a:gd name="T1" fmla="*/ 0 h 10"/>
              <a:gd name="T2" fmla="*/ 228 w 264"/>
              <a:gd name="T3" fmla="*/ 0 h 10"/>
              <a:gd name="T4" fmla="*/ 0 w 264"/>
              <a:gd name="T5" fmla="*/ 0 h 10"/>
              <a:gd name="T6" fmla="*/ 0 w 264"/>
              <a:gd name="T7" fmla="*/ 9 h 10"/>
              <a:gd name="T8" fmla="*/ 263 w 264"/>
              <a:gd name="T9" fmla="*/ 9 h 10"/>
              <a:gd name="T10" fmla="*/ 263 w 264"/>
              <a:gd name="T11" fmla="*/ 0 h 10"/>
              <a:gd name="T12" fmla="*/ 228 w 264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" h="10">
                <a:moveTo>
                  <a:pt x="228" y="0"/>
                </a:moveTo>
                <a:lnTo>
                  <a:pt x="228" y="0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  <a:cubicBezTo>
                  <a:pt x="263" y="9"/>
                  <a:pt x="263" y="9"/>
                  <a:pt x="263" y="9"/>
                </a:cubicBezTo>
                <a:cubicBezTo>
                  <a:pt x="263" y="0"/>
                  <a:pt x="263" y="0"/>
                  <a:pt x="263" y="0"/>
                </a:cubicBezTo>
                <a:cubicBezTo>
                  <a:pt x="254" y="0"/>
                  <a:pt x="236" y="0"/>
                  <a:pt x="228" y="0"/>
                </a:cubicBezTo>
              </a:path>
            </a:pathLst>
          </a:custGeom>
          <a:solidFill>
            <a:srgbClr val="7391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373">
            <a:extLst>
              <a:ext uri="{FF2B5EF4-FFF2-40B4-BE49-F238E27FC236}">
                <a16:creationId xmlns:a16="http://schemas.microsoft.com/office/drawing/2014/main" id="{E50B8607-5FCD-5545-9087-CA067A40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9129" y="3880570"/>
            <a:ext cx="46391" cy="4638"/>
          </a:xfrm>
          <a:custGeom>
            <a:avLst/>
            <a:gdLst>
              <a:gd name="T0" fmla="*/ 44 w 45"/>
              <a:gd name="T1" fmla="*/ 0 h 1"/>
              <a:gd name="T2" fmla="*/ 44 w 45"/>
              <a:gd name="T3" fmla="*/ 0 h 1"/>
              <a:gd name="T4" fmla="*/ 0 w 45"/>
              <a:gd name="T5" fmla="*/ 0 h 1"/>
              <a:gd name="T6" fmla="*/ 0 w 45"/>
              <a:gd name="T7" fmla="*/ 0 h 1"/>
              <a:gd name="T8" fmla="*/ 44 w 45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">
                <a:moveTo>
                  <a:pt x="44" y="0"/>
                </a:moveTo>
                <a:lnTo>
                  <a:pt x="44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17" y="0"/>
                  <a:pt x="26" y="0"/>
                  <a:pt x="44" y="0"/>
                </a:cubicBezTo>
              </a:path>
            </a:pathLst>
          </a:custGeom>
          <a:solidFill>
            <a:srgbClr val="7391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374">
            <a:extLst>
              <a:ext uri="{FF2B5EF4-FFF2-40B4-BE49-F238E27FC236}">
                <a16:creationId xmlns:a16="http://schemas.microsoft.com/office/drawing/2014/main" id="{1EB36D12-9185-C74A-B211-FD942B36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508" y="3695005"/>
            <a:ext cx="5826734" cy="2324197"/>
          </a:xfrm>
          <a:custGeom>
            <a:avLst/>
            <a:gdLst>
              <a:gd name="T0" fmla="*/ 2769 w 5539"/>
              <a:gd name="T1" fmla="*/ 0 h 2210"/>
              <a:gd name="T2" fmla="*/ 2769 w 5539"/>
              <a:gd name="T3" fmla="*/ 0 h 2210"/>
              <a:gd name="T4" fmla="*/ 2769 w 5539"/>
              <a:gd name="T5" fmla="*/ 0 h 2210"/>
              <a:gd name="T6" fmla="*/ 2769 w 5539"/>
              <a:gd name="T7" fmla="*/ 0 h 2210"/>
              <a:gd name="T8" fmla="*/ 70 w 5539"/>
              <a:gd name="T9" fmla="*/ 167 h 2210"/>
              <a:gd name="T10" fmla="*/ 0 w 5539"/>
              <a:gd name="T11" fmla="*/ 176 h 2210"/>
              <a:gd name="T12" fmla="*/ 674 w 5539"/>
              <a:gd name="T13" fmla="*/ 2209 h 2210"/>
              <a:gd name="T14" fmla="*/ 674 w 5539"/>
              <a:gd name="T15" fmla="*/ 2209 h 2210"/>
              <a:gd name="T16" fmla="*/ 674 w 5539"/>
              <a:gd name="T17" fmla="*/ 2209 h 2210"/>
              <a:gd name="T18" fmla="*/ 692 w 5539"/>
              <a:gd name="T19" fmla="*/ 2209 h 2210"/>
              <a:gd name="T20" fmla="*/ 701 w 5539"/>
              <a:gd name="T21" fmla="*/ 2209 h 2210"/>
              <a:gd name="T22" fmla="*/ 701 w 5539"/>
              <a:gd name="T23" fmla="*/ 2209 h 2210"/>
              <a:gd name="T24" fmla="*/ 2769 w 5539"/>
              <a:gd name="T25" fmla="*/ 2095 h 2210"/>
              <a:gd name="T26" fmla="*/ 2769 w 5539"/>
              <a:gd name="T27" fmla="*/ 2095 h 2210"/>
              <a:gd name="T28" fmla="*/ 2769 w 5539"/>
              <a:gd name="T29" fmla="*/ 2095 h 2210"/>
              <a:gd name="T30" fmla="*/ 2769 w 5539"/>
              <a:gd name="T31" fmla="*/ 2095 h 2210"/>
              <a:gd name="T32" fmla="*/ 2769 w 5539"/>
              <a:gd name="T33" fmla="*/ 2095 h 2210"/>
              <a:gd name="T34" fmla="*/ 4811 w 5539"/>
              <a:gd name="T35" fmla="*/ 2200 h 2210"/>
              <a:gd name="T36" fmla="*/ 4863 w 5539"/>
              <a:gd name="T37" fmla="*/ 2200 h 2210"/>
              <a:gd name="T38" fmla="*/ 5538 w 5539"/>
              <a:gd name="T39" fmla="*/ 184 h 2210"/>
              <a:gd name="T40" fmla="*/ 5301 w 5539"/>
              <a:gd name="T41" fmla="*/ 184 h 2210"/>
              <a:gd name="T42" fmla="*/ 5301 w 5539"/>
              <a:gd name="T43" fmla="*/ 176 h 2210"/>
              <a:gd name="T44" fmla="*/ 5503 w 5539"/>
              <a:gd name="T45" fmla="*/ 176 h 2210"/>
              <a:gd name="T46" fmla="*/ 5485 w 5539"/>
              <a:gd name="T47" fmla="*/ 176 h 2210"/>
              <a:gd name="T48" fmla="*/ 2769 w 5539"/>
              <a:gd name="T49" fmla="*/ 0 h 2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39" h="2210">
                <a:moveTo>
                  <a:pt x="2769" y="0"/>
                </a:moveTo>
                <a:lnTo>
                  <a:pt x="2769" y="0"/>
                </a:lnTo>
                <a:lnTo>
                  <a:pt x="2769" y="0"/>
                </a:lnTo>
                <a:lnTo>
                  <a:pt x="2769" y="0"/>
                </a:lnTo>
                <a:cubicBezTo>
                  <a:pt x="1867" y="0"/>
                  <a:pt x="973" y="53"/>
                  <a:pt x="70" y="167"/>
                </a:cubicBezTo>
                <a:cubicBezTo>
                  <a:pt x="52" y="176"/>
                  <a:pt x="26" y="176"/>
                  <a:pt x="0" y="176"/>
                </a:cubicBezTo>
                <a:cubicBezTo>
                  <a:pt x="674" y="2209"/>
                  <a:pt x="674" y="2209"/>
                  <a:pt x="674" y="2209"/>
                </a:cubicBezTo>
                <a:lnTo>
                  <a:pt x="674" y="2209"/>
                </a:lnTo>
                <a:lnTo>
                  <a:pt x="674" y="2209"/>
                </a:lnTo>
                <a:cubicBezTo>
                  <a:pt x="683" y="2209"/>
                  <a:pt x="683" y="2209"/>
                  <a:pt x="692" y="2209"/>
                </a:cubicBezTo>
                <a:cubicBezTo>
                  <a:pt x="692" y="2209"/>
                  <a:pt x="692" y="2209"/>
                  <a:pt x="701" y="2209"/>
                </a:cubicBezTo>
                <a:lnTo>
                  <a:pt x="701" y="2209"/>
                </a:lnTo>
                <a:cubicBezTo>
                  <a:pt x="1393" y="2130"/>
                  <a:pt x="2077" y="2095"/>
                  <a:pt x="2769" y="2095"/>
                </a:cubicBezTo>
                <a:lnTo>
                  <a:pt x="2769" y="2095"/>
                </a:lnTo>
                <a:lnTo>
                  <a:pt x="2769" y="2095"/>
                </a:lnTo>
                <a:lnTo>
                  <a:pt x="2769" y="2095"/>
                </a:lnTo>
                <a:lnTo>
                  <a:pt x="2769" y="2095"/>
                </a:lnTo>
                <a:cubicBezTo>
                  <a:pt x="3452" y="2095"/>
                  <a:pt x="4136" y="2130"/>
                  <a:pt x="4811" y="2200"/>
                </a:cubicBezTo>
                <a:cubicBezTo>
                  <a:pt x="4863" y="2200"/>
                  <a:pt x="4863" y="2200"/>
                  <a:pt x="4863" y="2200"/>
                </a:cubicBezTo>
                <a:cubicBezTo>
                  <a:pt x="5538" y="184"/>
                  <a:pt x="5538" y="184"/>
                  <a:pt x="5538" y="184"/>
                </a:cubicBezTo>
                <a:cubicBezTo>
                  <a:pt x="5301" y="184"/>
                  <a:pt x="5301" y="184"/>
                  <a:pt x="5301" y="184"/>
                </a:cubicBezTo>
                <a:cubicBezTo>
                  <a:pt x="5301" y="176"/>
                  <a:pt x="5301" y="176"/>
                  <a:pt x="5301" y="176"/>
                </a:cubicBezTo>
                <a:cubicBezTo>
                  <a:pt x="5503" y="176"/>
                  <a:pt x="5503" y="176"/>
                  <a:pt x="5503" y="176"/>
                </a:cubicBezTo>
                <a:cubicBezTo>
                  <a:pt x="5494" y="176"/>
                  <a:pt x="5494" y="176"/>
                  <a:pt x="5485" y="176"/>
                </a:cubicBezTo>
                <a:cubicBezTo>
                  <a:pt x="4583" y="53"/>
                  <a:pt x="3680" y="0"/>
                  <a:pt x="2769" y="0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375">
            <a:extLst>
              <a:ext uri="{FF2B5EF4-FFF2-40B4-BE49-F238E27FC236}">
                <a16:creationId xmlns:a16="http://schemas.microsoft.com/office/drawing/2014/main" id="{BD8E693B-A863-C344-BD7B-A8710A2D2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730" y="3880570"/>
            <a:ext cx="259791" cy="9278"/>
          </a:xfrm>
          <a:custGeom>
            <a:avLst/>
            <a:gdLst>
              <a:gd name="T0" fmla="*/ 202 w 247"/>
              <a:gd name="T1" fmla="*/ 0 h 9"/>
              <a:gd name="T2" fmla="*/ 202 w 247"/>
              <a:gd name="T3" fmla="*/ 0 h 9"/>
              <a:gd name="T4" fmla="*/ 0 w 247"/>
              <a:gd name="T5" fmla="*/ 0 h 9"/>
              <a:gd name="T6" fmla="*/ 0 w 247"/>
              <a:gd name="T7" fmla="*/ 8 h 9"/>
              <a:gd name="T8" fmla="*/ 237 w 247"/>
              <a:gd name="T9" fmla="*/ 8 h 9"/>
              <a:gd name="T10" fmla="*/ 246 w 247"/>
              <a:gd name="T11" fmla="*/ 0 h 9"/>
              <a:gd name="T12" fmla="*/ 202 w 24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" h="9">
                <a:moveTo>
                  <a:pt x="202" y="0"/>
                </a:moveTo>
                <a:lnTo>
                  <a:pt x="202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237" y="8"/>
                  <a:pt x="237" y="8"/>
                  <a:pt x="237" y="8"/>
                </a:cubicBezTo>
                <a:cubicBezTo>
                  <a:pt x="246" y="0"/>
                  <a:pt x="246" y="0"/>
                  <a:pt x="246" y="0"/>
                </a:cubicBezTo>
                <a:cubicBezTo>
                  <a:pt x="228" y="0"/>
                  <a:pt x="219" y="0"/>
                  <a:pt x="202" y="0"/>
                </a:cubicBezTo>
              </a:path>
            </a:pathLst>
          </a:custGeom>
          <a:solidFill>
            <a:srgbClr val="5D80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376">
            <a:extLst>
              <a:ext uri="{FF2B5EF4-FFF2-40B4-BE49-F238E27FC236}">
                <a16:creationId xmlns:a16="http://schemas.microsoft.com/office/drawing/2014/main" id="{4003070E-600C-8249-A040-A17D1DA8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0789" y="6009925"/>
            <a:ext cx="55669" cy="9278"/>
          </a:xfrm>
          <a:custGeom>
            <a:avLst/>
            <a:gdLst>
              <a:gd name="T0" fmla="*/ 52 w 53"/>
              <a:gd name="T1" fmla="*/ 0 h 10"/>
              <a:gd name="T2" fmla="*/ 52 w 53"/>
              <a:gd name="T3" fmla="*/ 0 h 10"/>
              <a:gd name="T4" fmla="*/ 0 w 53"/>
              <a:gd name="T5" fmla="*/ 0 h 10"/>
              <a:gd name="T6" fmla="*/ 52 w 53"/>
              <a:gd name="T7" fmla="*/ 9 h 10"/>
              <a:gd name="T8" fmla="*/ 52 w 53"/>
              <a:gd name="T9" fmla="*/ 9 h 10"/>
              <a:gd name="T10" fmla="*/ 52 w 53"/>
              <a:gd name="T11" fmla="*/ 9 h 10"/>
              <a:gd name="T12" fmla="*/ 52 w 53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10">
                <a:moveTo>
                  <a:pt x="52" y="0"/>
                </a:moveTo>
                <a:lnTo>
                  <a:pt x="52" y="0"/>
                </a:lnTo>
                <a:cubicBezTo>
                  <a:pt x="0" y="0"/>
                  <a:pt x="0" y="0"/>
                  <a:pt x="0" y="0"/>
                </a:cubicBezTo>
                <a:cubicBezTo>
                  <a:pt x="17" y="0"/>
                  <a:pt x="35" y="9"/>
                  <a:pt x="52" y="9"/>
                </a:cubicBezTo>
                <a:lnTo>
                  <a:pt x="52" y="9"/>
                </a:lnTo>
                <a:lnTo>
                  <a:pt x="52" y="9"/>
                </a:lnTo>
                <a:cubicBezTo>
                  <a:pt x="52" y="0"/>
                  <a:pt x="52" y="0"/>
                  <a:pt x="52" y="0"/>
                </a:cubicBezTo>
              </a:path>
            </a:pathLst>
          </a:custGeom>
          <a:solidFill>
            <a:srgbClr val="5D80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377">
            <a:extLst>
              <a:ext uri="{FF2B5EF4-FFF2-40B4-BE49-F238E27FC236}">
                <a16:creationId xmlns:a16="http://schemas.microsoft.com/office/drawing/2014/main" id="{0AD860CC-A1D7-1C42-966B-9A05EF252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508" y="3695005"/>
            <a:ext cx="5789621" cy="185565"/>
          </a:xfrm>
          <a:custGeom>
            <a:avLst/>
            <a:gdLst>
              <a:gd name="T0" fmla="*/ 5485 w 5504"/>
              <a:gd name="T1" fmla="*/ 176 h 177"/>
              <a:gd name="T2" fmla="*/ 5485 w 5504"/>
              <a:gd name="T3" fmla="*/ 176 h 177"/>
              <a:gd name="T4" fmla="*/ 5503 w 5504"/>
              <a:gd name="T5" fmla="*/ 176 h 177"/>
              <a:gd name="T6" fmla="*/ 5503 w 5504"/>
              <a:gd name="T7" fmla="*/ 176 h 177"/>
              <a:gd name="T8" fmla="*/ 5485 w 5504"/>
              <a:gd name="T9" fmla="*/ 176 h 177"/>
              <a:gd name="T10" fmla="*/ 70 w 5504"/>
              <a:gd name="T11" fmla="*/ 167 h 177"/>
              <a:gd name="T12" fmla="*/ 70 w 5504"/>
              <a:gd name="T13" fmla="*/ 167 h 177"/>
              <a:gd name="T14" fmla="*/ 0 w 5504"/>
              <a:gd name="T15" fmla="*/ 176 h 177"/>
              <a:gd name="T16" fmla="*/ 0 w 5504"/>
              <a:gd name="T17" fmla="*/ 176 h 177"/>
              <a:gd name="T18" fmla="*/ 70 w 5504"/>
              <a:gd name="T19" fmla="*/ 167 h 177"/>
              <a:gd name="T20" fmla="*/ 2769 w 5504"/>
              <a:gd name="T21" fmla="*/ 0 h 177"/>
              <a:gd name="T22" fmla="*/ 2769 w 5504"/>
              <a:gd name="T23" fmla="*/ 0 h 177"/>
              <a:gd name="T24" fmla="*/ 2769 w 5504"/>
              <a:gd name="T25" fmla="*/ 0 h 177"/>
              <a:gd name="T26" fmla="*/ 2769 w 5504"/>
              <a:gd name="T27" fmla="*/ 0 h 177"/>
              <a:gd name="T28" fmla="*/ 2769 w 5504"/>
              <a:gd name="T29" fmla="*/ 0 h 177"/>
              <a:gd name="T30" fmla="*/ 2769 w 5504"/>
              <a:gd name="T31" fmla="*/ 0 h 177"/>
              <a:gd name="T32" fmla="*/ 5485 w 5504"/>
              <a:gd name="T33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04" h="177">
                <a:moveTo>
                  <a:pt x="5485" y="176"/>
                </a:moveTo>
                <a:lnTo>
                  <a:pt x="5485" y="176"/>
                </a:lnTo>
                <a:cubicBezTo>
                  <a:pt x="5494" y="176"/>
                  <a:pt x="5494" y="176"/>
                  <a:pt x="5503" y="176"/>
                </a:cubicBezTo>
                <a:lnTo>
                  <a:pt x="5503" y="176"/>
                </a:lnTo>
                <a:cubicBezTo>
                  <a:pt x="5494" y="176"/>
                  <a:pt x="5494" y="176"/>
                  <a:pt x="5485" y="176"/>
                </a:cubicBezTo>
                <a:lnTo>
                  <a:pt x="70" y="167"/>
                </a:lnTo>
                <a:lnTo>
                  <a:pt x="70" y="167"/>
                </a:lnTo>
                <a:cubicBezTo>
                  <a:pt x="52" y="176"/>
                  <a:pt x="26" y="176"/>
                  <a:pt x="0" y="176"/>
                </a:cubicBezTo>
                <a:lnTo>
                  <a:pt x="0" y="176"/>
                </a:lnTo>
                <a:cubicBezTo>
                  <a:pt x="26" y="176"/>
                  <a:pt x="52" y="176"/>
                  <a:pt x="70" y="167"/>
                </a:cubicBezTo>
                <a:lnTo>
                  <a:pt x="2769" y="0"/>
                </a:lnTo>
                <a:lnTo>
                  <a:pt x="2769" y="0"/>
                </a:lnTo>
                <a:lnTo>
                  <a:pt x="2769" y="0"/>
                </a:lnTo>
                <a:lnTo>
                  <a:pt x="2769" y="0"/>
                </a:lnTo>
                <a:lnTo>
                  <a:pt x="2769" y="0"/>
                </a:lnTo>
                <a:lnTo>
                  <a:pt x="2769" y="0"/>
                </a:lnTo>
                <a:lnTo>
                  <a:pt x="5485" y="176"/>
                </a:lnTo>
              </a:path>
            </a:pathLst>
          </a:custGeom>
          <a:solidFill>
            <a:srgbClr val="ABC0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378">
            <a:extLst>
              <a:ext uri="{FF2B5EF4-FFF2-40B4-BE49-F238E27FC236}">
                <a16:creationId xmlns:a16="http://schemas.microsoft.com/office/drawing/2014/main" id="{2468868D-1C22-9A4E-AA45-171FFF0B3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295" y="5898586"/>
            <a:ext cx="4407164" cy="2268531"/>
          </a:xfrm>
          <a:custGeom>
            <a:avLst/>
            <a:gdLst>
              <a:gd name="T0" fmla="*/ 2095 w 4190"/>
              <a:gd name="T1" fmla="*/ 0 h 2156"/>
              <a:gd name="T2" fmla="*/ 2095 w 4190"/>
              <a:gd name="T3" fmla="*/ 0 h 2156"/>
              <a:gd name="T4" fmla="*/ 2095 w 4190"/>
              <a:gd name="T5" fmla="*/ 0 h 2156"/>
              <a:gd name="T6" fmla="*/ 27 w 4190"/>
              <a:gd name="T7" fmla="*/ 114 h 2156"/>
              <a:gd name="T8" fmla="*/ 27 w 4190"/>
              <a:gd name="T9" fmla="*/ 114 h 2156"/>
              <a:gd name="T10" fmla="*/ 18 w 4190"/>
              <a:gd name="T11" fmla="*/ 114 h 2156"/>
              <a:gd name="T12" fmla="*/ 0 w 4190"/>
              <a:gd name="T13" fmla="*/ 114 h 2156"/>
              <a:gd name="T14" fmla="*/ 0 w 4190"/>
              <a:gd name="T15" fmla="*/ 114 h 2156"/>
              <a:gd name="T16" fmla="*/ 684 w 4190"/>
              <a:gd name="T17" fmla="*/ 2155 h 2156"/>
              <a:gd name="T18" fmla="*/ 684 w 4190"/>
              <a:gd name="T19" fmla="*/ 2155 h 2156"/>
              <a:gd name="T20" fmla="*/ 728 w 4190"/>
              <a:gd name="T21" fmla="*/ 2146 h 2156"/>
              <a:gd name="T22" fmla="*/ 833 w 4190"/>
              <a:gd name="T23" fmla="*/ 2137 h 2156"/>
              <a:gd name="T24" fmla="*/ 1044 w 4190"/>
              <a:gd name="T25" fmla="*/ 2129 h 2156"/>
              <a:gd name="T26" fmla="*/ 1254 w 4190"/>
              <a:gd name="T27" fmla="*/ 2111 h 2156"/>
              <a:gd name="T28" fmla="*/ 1569 w 4190"/>
              <a:gd name="T29" fmla="*/ 2102 h 2156"/>
              <a:gd name="T30" fmla="*/ 1885 w 4190"/>
              <a:gd name="T31" fmla="*/ 2094 h 2156"/>
              <a:gd name="T32" fmla="*/ 2095 w 4190"/>
              <a:gd name="T33" fmla="*/ 2094 h 2156"/>
              <a:gd name="T34" fmla="*/ 2201 w 4190"/>
              <a:gd name="T35" fmla="*/ 2094 h 2156"/>
              <a:gd name="T36" fmla="*/ 2411 w 4190"/>
              <a:gd name="T37" fmla="*/ 2094 h 2156"/>
              <a:gd name="T38" fmla="*/ 2516 w 4190"/>
              <a:gd name="T39" fmla="*/ 2102 h 2156"/>
              <a:gd name="T40" fmla="*/ 2725 w 4190"/>
              <a:gd name="T41" fmla="*/ 2102 h 2156"/>
              <a:gd name="T42" fmla="*/ 3041 w 4190"/>
              <a:gd name="T43" fmla="*/ 2120 h 2156"/>
              <a:gd name="T44" fmla="*/ 3251 w 4190"/>
              <a:gd name="T45" fmla="*/ 2129 h 2156"/>
              <a:gd name="T46" fmla="*/ 3505 w 4190"/>
              <a:gd name="T47" fmla="*/ 2155 h 2156"/>
              <a:gd name="T48" fmla="*/ 3505 w 4190"/>
              <a:gd name="T49" fmla="*/ 2155 h 2156"/>
              <a:gd name="T50" fmla="*/ 3505 w 4190"/>
              <a:gd name="T51" fmla="*/ 2155 h 2156"/>
              <a:gd name="T52" fmla="*/ 3523 w 4190"/>
              <a:gd name="T53" fmla="*/ 2102 h 2156"/>
              <a:gd name="T54" fmla="*/ 3243 w 4190"/>
              <a:gd name="T55" fmla="*/ 2102 h 2156"/>
              <a:gd name="T56" fmla="*/ 3243 w 4190"/>
              <a:gd name="T57" fmla="*/ 2085 h 2156"/>
              <a:gd name="T58" fmla="*/ 3532 w 4190"/>
              <a:gd name="T59" fmla="*/ 2085 h 2156"/>
              <a:gd name="T60" fmla="*/ 4189 w 4190"/>
              <a:gd name="T61" fmla="*/ 123 h 2156"/>
              <a:gd name="T62" fmla="*/ 3804 w 4190"/>
              <a:gd name="T63" fmla="*/ 123 h 2156"/>
              <a:gd name="T64" fmla="*/ 3804 w 4190"/>
              <a:gd name="T65" fmla="*/ 105 h 2156"/>
              <a:gd name="T66" fmla="*/ 4137 w 4190"/>
              <a:gd name="T67" fmla="*/ 105 h 2156"/>
              <a:gd name="T68" fmla="*/ 2095 w 4190"/>
              <a:gd name="T69" fmla="*/ 0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190" h="2156">
                <a:moveTo>
                  <a:pt x="2095" y="0"/>
                </a:moveTo>
                <a:lnTo>
                  <a:pt x="2095" y="0"/>
                </a:lnTo>
                <a:lnTo>
                  <a:pt x="2095" y="0"/>
                </a:lnTo>
                <a:cubicBezTo>
                  <a:pt x="1403" y="0"/>
                  <a:pt x="719" y="35"/>
                  <a:pt x="27" y="114"/>
                </a:cubicBezTo>
                <a:lnTo>
                  <a:pt x="27" y="114"/>
                </a:lnTo>
                <a:cubicBezTo>
                  <a:pt x="18" y="114"/>
                  <a:pt x="18" y="114"/>
                  <a:pt x="18" y="114"/>
                </a:cubicBezTo>
                <a:cubicBezTo>
                  <a:pt x="9" y="114"/>
                  <a:pt x="9" y="114"/>
                  <a:pt x="0" y="114"/>
                </a:cubicBezTo>
                <a:lnTo>
                  <a:pt x="0" y="114"/>
                </a:lnTo>
                <a:cubicBezTo>
                  <a:pt x="684" y="2155"/>
                  <a:pt x="684" y="2155"/>
                  <a:pt x="684" y="2155"/>
                </a:cubicBezTo>
                <a:lnTo>
                  <a:pt x="684" y="2155"/>
                </a:lnTo>
                <a:cubicBezTo>
                  <a:pt x="702" y="2146"/>
                  <a:pt x="719" y="2146"/>
                  <a:pt x="728" y="2146"/>
                </a:cubicBezTo>
                <a:cubicBezTo>
                  <a:pt x="763" y="2146"/>
                  <a:pt x="798" y="2146"/>
                  <a:pt x="833" y="2137"/>
                </a:cubicBezTo>
                <a:cubicBezTo>
                  <a:pt x="903" y="2137"/>
                  <a:pt x="973" y="2129"/>
                  <a:pt x="1044" y="2129"/>
                </a:cubicBezTo>
                <a:cubicBezTo>
                  <a:pt x="1114" y="2120"/>
                  <a:pt x="1184" y="2120"/>
                  <a:pt x="1254" y="2111"/>
                </a:cubicBezTo>
                <a:cubicBezTo>
                  <a:pt x="1359" y="2111"/>
                  <a:pt x="1464" y="2102"/>
                  <a:pt x="1569" y="2102"/>
                </a:cubicBezTo>
                <a:cubicBezTo>
                  <a:pt x="1675" y="2094"/>
                  <a:pt x="1780" y="2094"/>
                  <a:pt x="1885" y="2094"/>
                </a:cubicBezTo>
                <a:cubicBezTo>
                  <a:pt x="1955" y="2094"/>
                  <a:pt x="2025" y="2094"/>
                  <a:pt x="2095" y="2094"/>
                </a:cubicBezTo>
                <a:cubicBezTo>
                  <a:pt x="2130" y="2094"/>
                  <a:pt x="2166" y="2094"/>
                  <a:pt x="2201" y="2094"/>
                </a:cubicBezTo>
                <a:cubicBezTo>
                  <a:pt x="2271" y="2094"/>
                  <a:pt x="2341" y="2094"/>
                  <a:pt x="2411" y="2094"/>
                </a:cubicBezTo>
                <a:cubicBezTo>
                  <a:pt x="2446" y="2094"/>
                  <a:pt x="2481" y="2094"/>
                  <a:pt x="2516" y="2102"/>
                </a:cubicBezTo>
                <a:cubicBezTo>
                  <a:pt x="2586" y="2102"/>
                  <a:pt x="2655" y="2102"/>
                  <a:pt x="2725" y="2102"/>
                </a:cubicBezTo>
                <a:cubicBezTo>
                  <a:pt x="2831" y="2111"/>
                  <a:pt x="2936" y="2111"/>
                  <a:pt x="3041" y="2120"/>
                </a:cubicBezTo>
                <a:cubicBezTo>
                  <a:pt x="3111" y="2120"/>
                  <a:pt x="3181" y="2129"/>
                  <a:pt x="3251" y="2129"/>
                </a:cubicBezTo>
                <a:cubicBezTo>
                  <a:pt x="3339" y="2137"/>
                  <a:pt x="3427" y="2146"/>
                  <a:pt x="3505" y="2155"/>
                </a:cubicBezTo>
                <a:lnTo>
                  <a:pt x="3505" y="2155"/>
                </a:lnTo>
                <a:lnTo>
                  <a:pt x="3505" y="2155"/>
                </a:lnTo>
                <a:cubicBezTo>
                  <a:pt x="3523" y="2102"/>
                  <a:pt x="3523" y="2102"/>
                  <a:pt x="3523" y="2102"/>
                </a:cubicBezTo>
                <a:cubicBezTo>
                  <a:pt x="3243" y="2102"/>
                  <a:pt x="3243" y="2102"/>
                  <a:pt x="3243" y="2102"/>
                </a:cubicBezTo>
                <a:cubicBezTo>
                  <a:pt x="3243" y="2085"/>
                  <a:pt x="3243" y="2085"/>
                  <a:pt x="3243" y="2085"/>
                </a:cubicBezTo>
                <a:cubicBezTo>
                  <a:pt x="3532" y="2085"/>
                  <a:pt x="3532" y="2085"/>
                  <a:pt x="3532" y="2085"/>
                </a:cubicBezTo>
                <a:cubicBezTo>
                  <a:pt x="4189" y="123"/>
                  <a:pt x="4189" y="123"/>
                  <a:pt x="4189" y="123"/>
                </a:cubicBezTo>
                <a:cubicBezTo>
                  <a:pt x="3804" y="123"/>
                  <a:pt x="3804" y="123"/>
                  <a:pt x="3804" y="123"/>
                </a:cubicBezTo>
                <a:cubicBezTo>
                  <a:pt x="3804" y="105"/>
                  <a:pt x="3804" y="105"/>
                  <a:pt x="3804" y="105"/>
                </a:cubicBezTo>
                <a:cubicBezTo>
                  <a:pt x="4137" y="105"/>
                  <a:pt x="4137" y="105"/>
                  <a:pt x="4137" y="105"/>
                </a:cubicBezTo>
                <a:cubicBezTo>
                  <a:pt x="3462" y="35"/>
                  <a:pt x="2778" y="0"/>
                  <a:pt x="2095" y="0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379">
            <a:extLst>
              <a:ext uri="{FF2B5EF4-FFF2-40B4-BE49-F238E27FC236}">
                <a16:creationId xmlns:a16="http://schemas.microsoft.com/office/drawing/2014/main" id="{DF15C86D-43B3-2D46-ACFA-C201C557A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8216" y="6009925"/>
            <a:ext cx="408243" cy="18556"/>
          </a:xfrm>
          <a:custGeom>
            <a:avLst/>
            <a:gdLst>
              <a:gd name="T0" fmla="*/ 333 w 386"/>
              <a:gd name="T1" fmla="*/ 0 h 19"/>
              <a:gd name="T2" fmla="*/ 333 w 386"/>
              <a:gd name="T3" fmla="*/ 0 h 19"/>
              <a:gd name="T4" fmla="*/ 0 w 386"/>
              <a:gd name="T5" fmla="*/ 0 h 19"/>
              <a:gd name="T6" fmla="*/ 0 w 386"/>
              <a:gd name="T7" fmla="*/ 18 h 19"/>
              <a:gd name="T8" fmla="*/ 385 w 386"/>
              <a:gd name="T9" fmla="*/ 18 h 19"/>
              <a:gd name="T10" fmla="*/ 385 w 386"/>
              <a:gd name="T11" fmla="*/ 9 h 19"/>
              <a:gd name="T12" fmla="*/ 385 w 386"/>
              <a:gd name="T13" fmla="*/ 9 h 19"/>
              <a:gd name="T14" fmla="*/ 333 w 386"/>
              <a:gd name="T1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6" h="19">
                <a:moveTo>
                  <a:pt x="333" y="0"/>
                </a:moveTo>
                <a:lnTo>
                  <a:pt x="333" y="0"/>
                </a:ln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385" y="18"/>
                  <a:pt x="385" y="18"/>
                  <a:pt x="385" y="18"/>
                </a:cubicBezTo>
                <a:cubicBezTo>
                  <a:pt x="385" y="9"/>
                  <a:pt x="385" y="9"/>
                  <a:pt x="385" y="9"/>
                </a:cubicBezTo>
                <a:lnTo>
                  <a:pt x="385" y="9"/>
                </a:lnTo>
                <a:cubicBezTo>
                  <a:pt x="368" y="9"/>
                  <a:pt x="350" y="0"/>
                  <a:pt x="333" y="0"/>
                </a:cubicBezTo>
              </a:path>
            </a:pathLst>
          </a:custGeom>
          <a:solidFill>
            <a:srgbClr val="6B96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380">
            <a:extLst>
              <a:ext uri="{FF2B5EF4-FFF2-40B4-BE49-F238E27FC236}">
                <a16:creationId xmlns:a16="http://schemas.microsoft.com/office/drawing/2014/main" id="{52C97756-333D-0D4E-9D36-F89DB6EA0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9046" y="8092891"/>
            <a:ext cx="306182" cy="18556"/>
          </a:xfrm>
          <a:custGeom>
            <a:avLst/>
            <a:gdLst>
              <a:gd name="T0" fmla="*/ 289 w 290"/>
              <a:gd name="T1" fmla="*/ 0 h 18"/>
              <a:gd name="T2" fmla="*/ 0 w 290"/>
              <a:gd name="T3" fmla="*/ 0 h 18"/>
              <a:gd name="T4" fmla="*/ 0 w 290"/>
              <a:gd name="T5" fmla="*/ 17 h 18"/>
              <a:gd name="T6" fmla="*/ 280 w 290"/>
              <a:gd name="T7" fmla="*/ 17 h 18"/>
              <a:gd name="T8" fmla="*/ 289 w 290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18">
                <a:moveTo>
                  <a:pt x="289" y="0"/>
                </a:moveTo>
                <a:lnTo>
                  <a:pt x="0" y="0"/>
                </a:lnTo>
                <a:lnTo>
                  <a:pt x="0" y="17"/>
                </a:lnTo>
                <a:lnTo>
                  <a:pt x="280" y="17"/>
                </a:lnTo>
                <a:lnTo>
                  <a:pt x="289" y="0"/>
                </a:lnTo>
              </a:path>
            </a:pathLst>
          </a:custGeom>
          <a:solidFill>
            <a:srgbClr val="6B96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381">
            <a:extLst>
              <a:ext uri="{FF2B5EF4-FFF2-40B4-BE49-F238E27FC236}">
                <a16:creationId xmlns:a16="http://schemas.microsoft.com/office/drawing/2014/main" id="{5932DFE3-02B7-6445-B4F1-322AB6111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9046" y="8092891"/>
            <a:ext cx="306182" cy="18556"/>
          </a:xfrm>
          <a:custGeom>
            <a:avLst/>
            <a:gdLst>
              <a:gd name="T0" fmla="*/ 289 w 290"/>
              <a:gd name="T1" fmla="*/ 0 h 18"/>
              <a:gd name="T2" fmla="*/ 0 w 290"/>
              <a:gd name="T3" fmla="*/ 0 h 18"/>
              <a:gd name="T4" fmla="*/ 0 w 290"/>
              <a:gd name="T5" fmla="*/ 17 h 18"/>
              <a:gd name="T6" fmla="*/ 280 w 290"/>
              <a:gd name="T7" fmla="*/ 17 h 18"/>
              <a:gd name="T8" fmla="*/ 289 w 290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18">
                <a:moveTo>
                  <a:pt x="289" y="0"/>
                </a:moveTo>
                <a:lnTo>
                  <a:pt x="0" y="0"/>
                </a:lnTo>
                <a:lnTo>
                  <a:pt x="0" y="17"/>
                </a:lnTo>
                <a:lnTo>
                  <a:pt x="280" y="17"/>
                </a:lnTo>
                <a:lnTo>
                  <a:pt x="289" y="0"/>
                </a:lnTo>
              </a:path>
            </a:pathLst>
          </a:custGeom>
          <a:solidFill>
            <a:srgbClr val="6B96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382">
            <a:extLst>
              <a:ext uri="{FF2B5EF4-FFF2-40B4-BE49-F238E27FC236}">
                <a16:creationId xmlns:a16="http://schemas.microsoft.com/office/drawing/2014/main" id="{38873643-0973-F048-939C-27BBB3244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295" y="5898586"/>
            <a:ext cx="2203580" cy="120617"/>
          </a:xfrm>
          <a:custGeom>
            <a:avLst/>
            <a:gdLst>
              <a:gd name="T0" fmla="*/ 0 w 2096"/>
              <a:gd name="T1" fmla="*/ 114 h 115"/>
              <a:gd name="T2" fmla="*/ 0 w 2096"/>
              <a:gd name="T3" fmla="*/ 114 h 115"/>
              <a:gd name="T4" fmla="*/ 0 w 2096"/>
              <a:gd name="T5" fmla="*/ 114 h 115"/>
              <a:gd name="T6" fmla="*/ 0 w 2096"/>
              <a:gd name="T7" fmla="*/ 114 h 115"/>
              <a:gd name="T8" fmla="*/ 27 w 2096"/>
              <a:gd name="T9" fmla="*/ 114 h 115"/>
              <a:gd name="T10" fmla="*/ 27 w 2096"/>
              <a:gd name="T11" fmla="*/ 114 h 115"/>
              <a:gd name="T12" fmla="*/ 18 w 2096"/>
              <a:gd name="T13" fmla="*/ 114 h 115"/>
              <a:gd name="T14" fmla="*/ 27 w 2096"/>
              <a:gd name="T15" fmla="*/ 114 h 115"/>
              <a:gd name="T16" fmla="*/ 2095 w 2096"/>
              <a:gd name="T17" fmla="*/ 0 h 115"/>
              <a:gd name="T18" fmla="*/ 2095 w 2096"/>
              <a:gd name="T19" fmla="*/ 0 h 115"/>
              <a:gd name="T20" fmla="*/ 27 w 2096"/>
              <a:gd name="T21" fmla="*/ 114 h 115"/>
              <a:gd name="T22" fmla="*/ 2095 w 2096"/>
              <a:gd name="T23" fmla="*/ 0 h 115"/>
              <a:gd name="T24" fmla="*/ 2095 w 2096"/>
              <a:gd name="T25" fmla="*/ 0 h 115"/>
              <a:gd name="T26" fmla="*/ 2095 w 2096"/>
              <a:gd name="T27" fmla="*/ 0 h 115"/>
              <a:gd name="T28" fmla="*/ 2095 w 2096"/>
              <a:gd name="T29" fmla="*/ 0 h 115"/>
              <a:gd name="T30" fmla="*/ 2095 w 2096"/>
              <a:gd name="T31" fmla="*/ 0 h 115"/>
              <a:gd name="T32" fmla="*/ 2095 w 2096"/>
              <a:gd name="T33" fmla="*/ 0 h 115"/>
              <a:gd name="T34" fmla="*/ 0 w 2096"/>
              <a:gd name="T3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96" h="115">
                <a:moveTo>
                  <a:pt x="0" y="114"/>
                </a:moveTo>
                <a:lnTo>
                  <a:pt x="0" y="114"/>
                </a:lnTo>
                <a:lnTo>
                  <a:pt x="0" y="114"/>
                </a:lnTo>
                <a:lnTo>
                  <a:pt x="0" y="114"/>
                </a:lnTo>
                <a:lnTo>
                  <a:pt x="27" y="114"/>
                </a:lnTo>
                <a:lnTo>
                  <a:pt x="27" y="114"/>
                </a:lnTo>
                <a:cubicBezTo>
                  <a:pt x="18" y="114"/>
                  <a:pt x="18" y="114"/>
                  <a:pt x="18" y="114"/>
                </a:cubicBezTo>
                <a:cubicBezTo>
                  <a:pt x="18" y="114"/>
                  <a:pt x="18" y="114"/>
                  <a:pt x="27" y="114"/>
                </a:cubicBezTo>
                <a:lnTo>
                  <a:pt x="2095" y="0"/>
                </a:lnTo>
                <a:lnTo>
                  <a:pt x="2095" y="0"/>
                </a:lnTo>
                <a:cubicBezTo>
                  <a:pt x="1403" y="0"/>
                  <a:pt x="719" y="35"/>
                  <a:pt x="27" y="114"/>
                </a:cubicBezTo>
                <a:cubicBezTo>
                  <a:pt x="719" y="35"/>
                  <a:pt x="1403" y="0"/>
                  <a:pt x="2095" y="0"/>
                </a:cubicBezTo>
                <a:lnTo>
                  <a:pt x="2095" y="0"/>
                </a:lnTo>
                <a:lnTo>
                  <a:pt x="2095" y="0"/>
                </a:lnTo>
                <a:lnTo>
                  <a:pt x="2095" y="0"/>
                </a:lnTo>
                <a:lnTo>
                  <a:pt x="2095" y="0"/>
                </a:lnTo>
                <a:lnTo>
                  <a:pt x="2095" y="0"/>
                </a:lnTo>
                <a:lnTo>
                  <a:pt x="0" y="114"/>
                </a:lnTo>
              </a:path>
            </a:pathLst>
          </a:custGeom>
          <a:solidFill>
            <a:srgbClr val="AECD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383">
            <a:extLst>
              <a:ext uri="{FF2B5EF4-FFF2-40B4-BE49-F238E27FC236}">
                <a16:creationId xmlns:a16="http://schemas.microsoft.com/office/drawing/2014/main" id="{EE9B69ED-4F3B-0343-88B5-F72093014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357" y="8102169"/>
            <a:ext cx="2969037" cy="2222137"/>
          </a:xfrm>
          <a:custGeom>
            <a:avLst/>
            <a:gdLst>
              <a:gd name="T0" fmla="*/ 1411 w 2822"/>
              <a:gd name="T1" fmla="*/ 0 h 2113"/>
              <a:gd name="T2" fmla="*/ 1411 w 2822"/>
              <a:gd name="T3" fmla="*/ 0 h 2113"/>
              <a:gd name="T4" fmla="*/ 1201 w 2822"/>
              <a:gd name="T5" fmla="*/ 0 h 2113"/>
              <a:gd name="T6" fmla="*/ 885 w 2822"/>
              <a:gd name="T7" fmla="*/ 8 h 2113"/>
              <a:gd name="T8" fmla="*/ 570 w 2822"/>
              <a:gd name="T9" fmla="*/ 17 h 2113"/>
              <a:gd name="T10" fmla="*/ 360 w 2822"/>
              <a:gd name="T11" fmla="*/ 35 h 2113"/>
              <a:gd name="T12" fmla="*/ 149 w 2822"/>
              <a:gd name="T13" fmla="*/ 43 h 2113"/>
              <a:gd name="T14" fmla="*/ 44 w 2822"/>
              <a:gd name="T15" fmla="*/ 52 h 2113"/>
              <a:gd name="T16" fmla="*/ 0 w 2822"/>
              <a:gd name="T17" fmla="*/ 61 h 2113"/>
              <a:gd name="T18" fmla="*/ 693 w 2822"/>
              <a:gd name="T19" fmla="*/ 2112 h 2113"/>
              <a:gd name="T20" fmla="*/ 693 w 2822"/>
              <a:gd name="T21" fmla="*/ 2112 h 2113"/>
              <a:gd name="T22" fmla="*/ 1411 w 2822"/>
              <a:gd name="T23" fmla="*/ 2094 h 2113"/>
              <a:gd name="T24" fmla="*/ 2138 w 2822"/>
              <a:gd name="T25" fmla="*/ 2112 h 2113"/>
              <a:gd name="T26" fmla="*/ 2138 w 2822"/>
              <a:gd name="T27" fmla="*/ 2112 h 2113"/>
              <a:gd name="T28" fmla="*/ 2138 w 2822"/>
              <a:gd name="T29" fmla="*/ 2112 h 2113"/>
              <a:gd name="T30" fmla="*/ 2155 w 2822"/>
              <a:gd name="T31" fmla="*/ 2068 h 2113"/>
              <a:gd name="T32" fmla="*/ 1980 w 2822"/>
              <a:gd name="T33" fmla="*/ 2068 h 2113"/>
              <a:gd name="T34" fmla="*/ 1980 w 2822"/>
              <a:gd name="T35" fmla="*/ 2059 h 2113"/>
              <a:gd name="T36" fmla="*/ 2155 w 2822"/>
              <a:gd name="T37" fmla="*/ 2059 h 2113"/>
              <a:gd name="T38" fmla="*/ 2821 w 2822"/>
              <a:gd name="T39" fmla="*/ 61 h 2113"/>
              <a:gd name="T40" fmla="*/ 2567 w 2822"/>
              <a:gd name="T41" fmla="*/ 35 h 2113"/>
              <a:gd name="T42" fmla="*/ 2357 w 2822"/>
              <a:gd name="T43" fmla="*/ 26 h 2113"/>
              <a:gd name="T44" fmla="*/ 2041 w 2822"/>
              <a:gd name="T45" fmla="*/ 8 h 2113"/>
              <a:gd name="T46" fmla="*/ 1832 w 2822"/>
              <a:gd name="T47" fmla="*/ 8 h 2113"/>
              <a:gd name="T48" fmla="*/ 1727 w 2822"/>
              <a:gd name="T49" fmla="*/ 0 h 2113"/>
              <a:gd name="T50" fmla="*/ 1517 w 2822"/>
              <a:gd name="T51" fmla="*/ 0 h 2113"/>
              <a:gd name="T52" fmla="*/ 1411 w 2822"/>
              <a:gd name="T53" fmla="*/ 0 h 2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22" h="2113">
                <a:moveTo>
                  <a:pt x="1411" y="0"/>
                </a:moveTo>
                <a:lnTo>
                  <a:pt x="1411" y="0"/>
                </a:lnTo>
                <a:cubicBezTo>
                  <a:pt x="1341" y="0"/>
                  <a:pt x="1271" y="0"/>
                  <a:pt x="1201" y="0"/>
                </a:cubicBezTo>
                <a:cubicBezTo>
                  <a:pt x="1096" y="0"/>
                  <a:pt x="991" y="0"/>
                  <a:pt x="885" y="8"/>
                </a:cubicBezTo>
                <a:cubicBezTo>
                  <a:pt x="780" y="8"/>
                  <a:pt x="675" y="17"/>
                  <a:pt x="570" y="17"/>
                </a:cubicBezTo>
                <a:cubicBezTo>
                  <a:pt x="500" y="26"/>
                  <a:pt x="430" y="26"/>
                  <a:pt x="360" y="35"/>
                </a:cubicBezTo>
                <a:cubicBezTo>
                  <a:pt x="289" y="35"/>
                  <a:pt x="219" y="43"/>
                  <a:pt x="149" y="43"/>
                </a:cubicBezTo>
                <a:cubicBezTo>
                  <a:pt x="114" y="52"/>
                  <a:pt x="79" y="52"/>
                  <a:pt x="44" y="52"/>
                </a:cubicBezTo>
                <a:cubicBezTo>
                  <a:pt x="35" y="52"/>
                  <a:pt x="18" y="52"/>
                  <a:pt x="0" y="61"/>
                </a:cubicBezTo>
                <a:cubicBezTo>
                  <a:pt x="693" y="2112"/>
                  <a:pt x="693" y="2112"/>
                  <a:pt x="693" y="2112"/>
                </a:cubicBezTo>
                <a:lnTo>
                  <a:pt x="693" y="2112"/>
                </a:lnTo>
                <a:cubicBezTo>
                  <a:pt x="929" y="2103"/>
                  <a:pt x="1175" y="2094"/>
                  <a:pt x="1411" y="2094"/>
                </a:cubicBezTo>
                <a:cubicBezTo>
                  <a:pt x="1657" y="2094"/>
                  <a:pt x="1894" y="2103"/>
                  <a:pt x="2138" y="2112"/>
                </a:cubicBezTo>
                <a:lnTo>
                  <a:pt x="2138" y="2112"/>
                </a:lnTo>
                <a:lnTo>
                  <a:pt x="2138" y="2112"/>
                </a:lnTo>
                <a:cubicBezTo>
                  <a:pt x="2155" y="2068"/>
                  <a:pt x="2155" y="2068"/>
                  <a:pt x="2155" y="2068"/>
                </a:cubicBezTo>
                <a:cubicBezTo>
                  <a:pt x="1980" y="2068"/>
                  <a:pt x="1980" y="2068"/>
                  <a:pt x="1980" y="2068"/>
                </a:cubicBezTo>
                <a:cubicBezTo>
                  <a:pt x="1980" y="2059"/>
                  <a:pt x="1980" y="2059"/>
                  <a:pt x="1980" y="2059"/>
                </a:cubicBezTo>
                <a:cubicBezTo>
                  <a:pt x="2155" y="2059"/>
                  <a:pt x="2155" y="2059"/>
                  <a:pt x="2155" y="2059"/>
                </a:cubicBezTo>
                <a:cubicBezTo>
                  <a:pt x="2821" y="61"/>
                  <a:pt x="2821" y="61"/>
                  <a:pt x="2821" y="61"/>
                </a:cubicBezTo>
                <a:cubicBezTo>
                  <a:pt x="2743" y="52"/>
                  <a:pt x="2655" y="43"/>
                  <a:pt x="2567" y="35"/>
                </a:cubicBezTo>
                <a:cubicBezTo>
                  <a:pt x="2497" y="35"/>
                  <a:pt x="2427" y="26"/>
                  <a:pt x="2357" y="26"/>
                </a:cubicBezTo>
                <a:cubicBezTo>
                  <a:pt x="2252" y="17"/>
                  <a:pt x="2147" y="17"/>
                  <a:pt x="2041" y="8"/>
                </a:cubicBezTo>
                <a:cubicBezTo>
                  <a:pt x="1971" y="8"/>
                  <a:pt x="1902" y="8"/>
                  <a:pt x="1832" y="8"/>
                </a:cubicBezTo>
                <a:cubicBezTo>
                  <a:pt x="1797" y="0"/>
                  <a:pt x="1762" y="0"/>
                  <a:pt x="1727" y="0"/>
                </a:cubicBezTo>
                <a:cubicBezTo>
                  <a:pt x="1657" y="0"/>
                  <a:pt x="1587" y="0"/>
                  <a:pt x="1517" y="0"/>
                </a:cubicBezTo>
                <a:cubicBezTo>
                  <a:pt x="1482" y="0"/>
                  <a:pt x="1446" y="0"/>
                  <a:pt x="1411" y="0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384">
            <a:extLst>
              <a:ext uri="{FF2B5EF4-FFF2-40B4-BE49-F238E27FC236}">
                <a16:creationId xmlns:a16="http://schemas.microsoft.com/office/drawing/2014/main" id="{E3996FE5-7B1A-DD41-9D3B-9BE0964D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323" y="10268636"/>
            <a:ext cx="185565" cy="9278"/>
          </a:xfrm>
          <a:custGeom>
            <a:avLst/>
            <a:gdLst>
              <a:gd name="T0" fmla="*/ 175 w 176"/>
              <a:gd name="T1" fmla="*/ 0 h 10"/>
              <a:gd name="T2" fmla="*/ 0 w 176"/>
              <a:gd name="T3" fmla="*/ 0 h 10"/>
              <a:gd name="T4" fmla="*/ 0 w 176"/>
              <a:gd name="T5" fmla="*/ 9 h 10"/>
              <a:gd name="T6" fmla="*/ 175 w 176"/>
              <a:gd name="T7" fmla="*/ 9 h 10"/>
              <a:gd name="T8" fmla="*/ 175 w 176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">
                <a:moveTo>
                  <a:pt x="175" y="0"/>
                </a:moveTo>
                <a:lnTo>
                  <a:pt x="0" y="0"/>
                </a:lnTo>
                <a:lnTo>
                  <a:pt x="0" y="9"/>
                </a:lnTo>
                <a:lnTo>
                  <a:pt x="175" y="9"/>
                </a:lnTo>
                <a:lnTo>
                  <a:pt x="175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385">
            <a:extLst>
              <a:ext uri="{FF2B5EF4-FFF2-40B4-BE49-F238E27FC236}">
                <a16:creationId xmlns:a16="http://schemas.microsoft.com/office/drawing/2014/main" id="{775D12D9-E980-FD46-804D-E15E0A2A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323" y="10268636"/>
            <a:ext cx="185565" cy="9278"/>
          </a:xfrm>
          <a:custGeom>
            <a:avLst/>
            <a:gdLst>
              <a:gd name="T0" fmla="*/ 175 w 176"/>
              <a:gd name="T1" fmla="*/ 0 h 10"/>
              <a:gd name="T2" fmla="*/ 0 w 176"/>
              <a:gd name="T3" fmla="*/ 0 h 10"/>
              <a:gd name="T4" fmla="*/ 0 w 176"/>
              <a:gd name="T5" fmla="*/ 9 h 10"/>
              <a:gd name="T6" fmla="*/ 175 w 176"/>
              <a:gd name="T7" fmla="*/ 9 h 10"/>
              <a:gd name="T8" fmla="*/ 175 w 176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">
                <a:moveTo>
                  <a:pt x="175" y="0"/>
                </a:moveTo>
                <a:lnTo>
                  <a:pt x="0" y="0"/>
                </a:lnTo>
                <a:lnTo>
                  <a:pt x="0" y="9"/>
                </a:lnTo>
                <a:lnTo>
                  <a:pt x="175" y="9"/>
                </a:lnTo>
                <a:lnTo>
                  <a:pt x="175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386">
            <a:extLst>
              <a:ext uri="{FF2B5EF4-FFF2-40B4-BE49-F238E27FC236}">
                <a16:creationId xmlns:a16="http://schemas.microsoft.com/office/drawing/2014/main" id="{91ECFE54-5A24-1447-B5C2-F34623A32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6700" y="10305749"/>
            <a:ext cx="1521631" cy="2296366"/>
          </a:xfrm>
          <a:custGeom>
            <a:avLst/>
            <a:gdLst>
              <a:gd name="T0" fmla="*/ 718 w 1446"/>
              <a:gd name="T1" fmla="*/ 0 h 2184"/>
              <a:gd name="T2" fmla="*/ 718 w 1446"/>
              <a:gd name="T3" fmla="*/ 0 h 2184"/>
              <a:gd name="T4" fmla="*/ 0 w 1446"/>
              <a:gd name="T5" fmla="*/ 18 h 2184"/>
              <a:gd name="T6" fmla="*/ 692 w 1446"/>
              <a:gd name="T7" fmla="*/ 2095 h 2184"/>
              <a:gd name="T8" fmla="*/ 683 w 1446"/>
              <a:gd name="T9" fmla="*/ 2095 h 2184"/>
              <a:gd name="T10" fmla="*/ 718 w 1446"/>
              <a:gd name="T11" fmla="*/ 2183 h 2184"/>
              <a:gd name="T12" fmla="*/ 718 w 1446"/>
              <a:gd name="T13" fmla="*/ 2183 h 2184"/>
              <a:gd name="T14" fmla="*/ 718 w 1446"/>
              <a:gd name="T15" fmla="*/ 2183 h 2184"/>
              <a:gd name="T16" fmla="*/ 718 w 1446"/>
              <a:gd name="T17" fmla="*/ 2183 h 2184"/>
              <a:gd name="T18" fmla="*/ 753 w 1446"/>
              <a:gd name="T19" fmla="*/ 2095 h 2184"/>
              <a:gd name="T20" fmla="*/ 753 w 1446"/>
              <a:gd name="T21" fmla="*/ 2095 h 2184"/>
              <a:gd name="T22" fmla="*/ 1445 w 1446"/>
              <a:gd name="T23" fmla="*/ 18 h 2184"/>
              <a:gd name="T24" fmla="*/ 718 w 1446"/>
              <a:gd name="T25" fmla="*/ 0 h 2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6" h="2184">
                <a:moveTo>
                  <a:pt x="718" y="0"/>
                </a:moveTo>
                <a:lnTo>
                  <a:pt x="718" y="0"/>
                </a:lnTo>
                <a:cubicBezTo>
                  <a:pt x="482" y="0"/>
                  <a:pt x="236" y="9"/>
                  <a:pt x="0" y="18"/>
                </a:cubicBezTo>
                <a:cubicBezTo>
                  <a:pt x="692" y="2095"/>
                  <a:pt x="692" y="2095"/>
                  <a:pt x="692" y="2095"/>
                </a:cubicBezTo>
                <a:lnTo>
                  <a:pt x="683" y="2095"/>
                </a:lnTo>
                <a:cubicBezTo>
                  <a:pt x="701" y="2130"/>
                  <a:pt x="710" y="2156"/>
                  <a:pt x="718" y="2183"/>
                </a:cubicBezTo>
                <a:lnTo>
                  <a:pt x="718" y="2183"/>
                </a:lnTo>
                <a:lnTo>
                  <a:pt x="718" y="2183"/>
                </a:lnTo>
                <a:lnTo>
                  <a:pt x="718" y="2183"/>
                </a:lnTo>
                <a:cubicBezTo>
                  <a:pt x="736" y="2156"/>
                  <a:pt x="745" y="2130"/>
                  <a:pt x="753" y="2095"/>
                </a:cubicBezTo>
                <a:lnTo>
                  <a:pt x="753" y="2095"/>
                </a:lnTo>
                <a:cubicBezTo>
                  <a:pt x="1445" y="18"/>
                  <a:pt x="1445" y="18"/>
                  <a:pt x="1445" y="18"/>
                </a:cubicBezTo>
                <a:cubicBezTo>
                  <a:pt x="1201" y="9"/>
                  <a:pt x="964" y="0"/>
                  <a:pt x="718" y="0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387">
            <a:extLst>
              <a:ext uri="{FF2B5EF4-FFF2-40B4-BE49-F238E27FC236}">
                <a16:creationId xmlns:a16="http://schemas.microsoft.com/office/drawing/2014/main" id="{612C65C0-354A-3D4A-B68E-92D5D1203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950" y="1528535"/>
            <a:ext cx="7097853" cy="932464"/>
          </a:xfrm>
          <a:custGeom>
            <a:avLst/>
            <a:gdLst>
              <a:gd name="T0" fmla="*/ 3374 w 6749"/>
              <a:gd name="T1" fmla="*/ 0 h 886"/>
              <a:gd name="T2" fmla="*/ 3374 w 6749"/>
              <a:gd name="T3" fmla="*/ 0 h 886"/>
              <a:gd name="T4" fmla="*/ 6748 w 6749"/>
              <a:gd name="T5" fmla="*/ 438 h 886"/>
              <a:gd name="T6" fmla="*/ 3374 w 6749"/>
              <a:gd name="T7" fmla="*/ 885 h 886"/>
              <a:gd name="T8" fmla="*/ 0 w 6749"/>
              <a:gd name="T9" fmla="*/ 438 h 886"/>
              <a:gd name="T10" fmla="*/ 3374 w 6749"/>
              <a:gd name="T11" fmla="*/ 0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49" h="886">
                <a:moveTo>
                  <a:pt x="3374" y="0"/>
                </a:moveTo>
                <a:lnTo>
                  <a:pt x="3374" y="0"/>
                </a:lnTo>
                <a:cubicBezTo>
                  <a:pt x="5240" y="0"/>
                  <a:pt x="6748" y="192"/>
                  <a:pt x="6748" y="438"/>
                </a:cubicBezTo>
                <a:cubicBezTo>
                  <a:pt x="6748" y="683"/>
                  <a:pt x="5240" y="885"/>
                  <a:pt x="3374" y="885"/>
                </a:cubicBezTo>
                <a:cubicBezTo>
                  <a:pt x="1516" y="885"/>
                  <a:pt x="0" y="683"/>
                  <a:pt x="0" y="438"/>
                </a:cubicBezTo>
                <a:cubicBezTo>
                  <a:pt x="0" y="192"/>
                  <a:pt x="1516" y="0"/>
                  <a:pt x="337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388">
            <a:extLst>
              <a:ext uri="{FF2B5EF4-FFF2-40B4-BE49-F238E27FC236}">
                <a16:creationId xmlns:a16="http://schemas.microsoft.com/office/drawing/2014/main" id="{4FD28959-0942-8046-B4BB-A2CDABEE2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508" y="3416658"/>
            <a:ext cx="5836012" cy="932462"/>
          </a:xfrm>
          <a:custGeom>
            <a:avLst/>
            <a:gdLst>
              <a:gd name="T0" fmla="*/ 2769 w 5548"/>
              <a:gd name="T1" fmla="*/ 0 h 886"/>
              <a:gd name="T2" fmla="*/ 2769 w 5548"/>
              <a:gd name="T3" fmla="*/ 0 h 886"/>
              <a:gd name="T4" fmla="*/ 5547 w 5548"/>
              <a:gd name="T5" fmla="*/ 439 h 886"/>
              <a:gd name="T6" fmla="*/ 2769 w 5548"/>
              <a:gd name="T7" fmla="*/ 885 h 886"/>
              <a:gd name="T8" fmla="*/ 0 w 5548"/>
              <a:gd name="T9" fmla="*/ 439 h 886"/>
              <a:gd name="T10" fmla="*/ 2769 w 5548"/>
              <a:gd name="T11" fmla="*/ 0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48" h="886">
                <a:moveTo>
                  <a:pt x="2769" y="0"/>
                </a:moveTo>
                <a:lnTo>
                  <a:pt x="2769" y="0"/>
                </a:lnTo>
                <a:cubicBezTo>
                  <a:pt x="4302" y="0"/>
                  <a:pt x="5547" y="202"/>
                  <a:pt x="5547" y="439"/>
                </a:cubicBezTo>
                <a:cubicBezTo>
                  <a:pt x="5547" y="684"/>
                  <a:pt x="4302" y="885"/>
                  <a:pt x="2769" y="885"/>
                </a:cubicBezTo>
                <a:cubicBezTo>
                  <a:pt x="1235" y="885"/>
                  <a:pt x="0" y="684"/>
                  <a:pt x="0" y="439"/>
                </a:cubicBezTo>
                <a:cubicBezTo>
                  <a:pt x="0" y="202"/>
                  <a:pt x="1235" y="0"/>
                  <a:pt x="276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389">
            <a:extLst>
              <a:ext uri="{FF2B5EF4-FFF2-40B4-BE49-F238E27FC236}">
                <a16:creationId xmlns:a16="http://schemas.microsoft.com/office/drawing/2014/main" id="{60A134B7-2F4E-E14B-A571-8C1C4D38A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295" y="5638795"/>
            <a:ext cx="4407164" cy="719065"/>
          </a:xfrm>
          <a:custGeom>
            <a:avLst/>
            <a:gdLst>
              <a:gd name="T0" fmla="*/ 2095 w 4190"/>
              <a:gd name="T1" fmla="*/ 0 h 685"/>
              <a:gd name="T2" fmla="*/ 2095 w 4190"/>
              <a:gd name="T3" fmla="*/ 0 h 685"/>
              <a:gd name="T4" fmla="*/ 4189 w 4190"/>
              <a:gd name="T5" fmla="*/ 342 h 685"/>
              <a:gd name="T6" fmla="*/ 2095 w 4190"/>
              <a:gd name="T7" fmla="*/ 684 h 685"/>
              <a:gd name="T8" fmla="*/ 0 w 4190"/>
              <a:gd name="T9" fmla="*/ 342 h 685"/>
              <a:gd name="T10" fmla="*/ 2095 w 4190"/>
              <a:gd name="T11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90" h="685">
                <a:moveTo>
                  <a:pt x="2095" y="0"/>
                </a:moveTo>
                <a:lnTo>
                  <a:pt x="2095" y="0"/>
                </a:lnTo>
                <a:cubicBezTo>
                  <a:pt x="3251" y="0"/>
                  <a:pt x="4189" y="158"/>
                  <a:pt x="4189" y="342"/>
                </a:cubicBezTo>
                <a:cubicBezTo>
                  <a:pt x="4189" y="526"/>
                  <a:pt x="3251" y="684"/>
                  <a:pt x="2095" y="684"/>
                </a:cubicBezTo>
                <a:cubicBezTo>
                  <a:pt x="938" y="684"/>
                  <a:pt x="0" y="526"/>
                  <a:pt x="0" y="342"/>
                </a:cubicBezTo>
                <a:cubicBezTo>
                  <a:pt x="0" y="158"/>
                  <a:pt x="938" y="0"/>
                  <a:pt x="209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390">
            <a:extLst>
              <a:ext uri="{FF2B5EF4-FFF2-40B4-BE49-F238E27FC236}">
                <a16:creationId xmlns:a16="http://schemas.microsoft.com/office/drawing/2014/main" id="{30E39FCD-0B04-0345-BC71-E3C79A28B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1244" y="7786709"/>
            <a:ext cx="3043262" cy="617001"/>
          </a:xfrm>
          <a:custGeom>
            <a:avLst/>
            <a:gdLst>
              <a:gd name="T0" fmla="*/ 1446 w 2893"/>
              <a:gd name="T1" fmla="*/ 0 h 588"/>
              <a:gd name="T2" fmla="*/ 1446 w 2893"/>
              <a:gd name="T3" fmla="*/ 0 h 588"/>
              <a:gd name="T4" fmla="*/ 2892 w 2893"/>
              <a:gd name="T5" fmla="*/ 298 h 588"/>
              <a:gd name="T6" fmla="*/ 1446 w 2893"/>
              <a:gd name="T7" fmla="*/ 587 h 588"/>
              <a:gd name="T8" fmla="*/ 0 w 2893"/>
              <a:gd name="T9" fmla="*/ 298 h 588"/>
              <a:gd name="T10" fmla="*/ 1446 w 2893"/>
              <a:gd name="T11" fmla="*/ 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3" h="588">
                <a:moveTo>
                  <a:pt x="1446" y="0"/>
                </a:moveTo>
                <a:lnTo>
                  <a:pt x="1446" y="0"/>
                </a:lnTo>
                <a:cubicBezTo>
                  <a:pt x="2243" y="0"/>
                  <a:pt x="2892" y="131"/>
                  <a:pt x="2892" y="298"/>
                </a:cubicBezTo>
                <a:cubicBezTo>
                  <a:pt x="2892" y="456"/>
                  <a:pt x="2243" y="587"/>
                  <a:pt x="1446" y="587"/>
                </a:cubicBezTo>
                <a:cubicBezTo>
                  <a:pt x="649" y="587"/>
                  <a:pt x="0" y="456"/>
                  <a:pt x="0" y="298"/>
                </a:cubicBezTo>
                <a:cubicBezTo>
                  <a:pt x="0" y="131"/>
                  <a:pt x="649" y="0"/>
                  <a:pt x="144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391">
            <a:extLst>
              <a:ext uri="{FF2B5EF4-FFF2-40B4-BE49-F238E27FC236}">
                <a16:creationId xmlns:a16="http://schemas.microsoft.com/office/drawing/2014/main" id="{AECA95CD-3040-854B-BBC4-A8A25473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6700" y="10018124"/>
            <a:ext cx="1521631" cy="589170"/>
          </a:xfrm>
          <a:custGeom>
            <a:avLst/>
            <a:gdLst>
              <a:gd name="T0" fmla="*/ 718 w 1446"/>
              <a:gd name="T1" fmla="*/ 0 h 562"/>
              <a:gd name="T2" fmla="*/ 718 w 1446"/>
              <a:gd name="T3" fmla="*/ 0 h 562"/>
              <a:gd name="T4" fmla="*/ 1445 w 1446"/>
              <a:gd name="T5" fmla="*/ 280 h 562"/>
              <a:gd name="T6" fmla="*/ 718 w 1446"/>
              <a:gd name="T7" fmla="*/ 561 h 562"/>
              <a:gd name="T8" fmla="*/ 0 w 1446"/>
              <a:gd name="T9" fmla="*/ 280 h 562"/>
              <a:gd name="T10" fmla="*/ 718 w 1446"/>
              <a:gd name="T11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6" h="562">
                <a:moveTo>
                  <a:pt x="718" y="0"/>
                </a:moveTo>
                <a:lnTo>
                  <a:pt x="718" y="0"/>
                </a:lnTo>
                <a:cubicBezTo>
                  <a:pt x="1121" y="0"/>
                  <a:pt x="1445" y="123"/>
                  <a:pt x="1445" y="280"/>
                </a:cubicBezTo>
                <a:cubicBezTo>
                  <a:pt x="1445" y="438"/>
                  <a:pt x="1121" y="561"/>
                  <a:pt x="718" y="561"/>
                </a:cubicBezTo>
                <a:cubicBezTo>
                  <a:pt x="324" y="561"/>
                  <a:pt x="0" y="438"/>
                  <a:pt x="0" y="280"/>
                </a:cubicBezTo>
                <a:cubicBezTo>
                  <a:pt x="0" y="123"/>
                  <a:pt x="324" y="0"/>
                  <a:pt x="71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13" name="Freeform 392">
            <a:extLst>
              <a:ext uri="{FF2B5EF4-FFF2-40B4-BE49-F238E27FC236}">
                <a16:creationId xmlns:a16="http://schemas.microsoft.com/office/drawing/2014/main" id="{3E74AA40-F258-CE49-9736-935AC5745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047" y="8811953"/>
            <a:ext cx="960296" cy="644839"/>
          </a:xfrm>
          <a:custGeom>
            <a:avLst/>
            <a:gdLst>
              <a:gd name="T0" fmla="*/ 867 w 912"/>
              <a:gd name="T1" fmla="*/ 614 h 615"/>
              <a:gd name="T2" fmla="*/ 867 w 912"/>
              <a:gd name="T3" fmla="*/ 614 h 615"/>
              <a:gd name="T4" fmla="*/ 43 w 912"/>
              <a:gd name="T5" fmla="*/ 614 h 615"/>
              <a:gd name="T6" fmla="*/ 0 w 912"/>
              <a:gd name="T7" fmla="*/ 570 h 615"/>
              <a:gd name="T8" fmla="*/ 0 w 912"/>
              <a:gd name="T9" fmla="*/ 44 h 615"/>
              <a:gd name="T10" fmla="*/ 43 w 912"/>
              <a:gd name="T11" fmla="*/ 0 h 615"/>
              <a:gd name="T12" fmla="*/ 867 w 912"/>
              <a:gd name="T13" fmla="*/ 0 h 615"/>
              <a:gd name="T14" fmla="*/ 911 w 912"/>
              <a:gd name="T15" fmla="*/ 44 h 615"/>
              <a:gd name="T16" fmla="*/ 911 w 912"/>
              <a:gd name="T17" fmla="*/ 570 h 615"/>
              <a:gd name="T18" fmla="*/ 867 w 912"/>
              <a:gd name="T19" fmla="*/ 614 h 615"/>
              <a:gd name="T20" fmla="*/ 61 w 912"/>
              <a:gd name="T21" fmla="*/ 561 h 615"/>
              <a:gd name="T22" fmla="*/ 61 w 912"/>
              <a:gd name="T23" fmla="*/ 561 h 615"/>
              <a:gd name="T24" fmla="*/ 858 w 912"/>
              <a:gd name="T25" fmla="*/ 561 h 615"/>
              <a:gd name="T26" fmla="*/ 858 w 912"/>
              <a:gd name="T27" fmla="*/ 53 h 615"/>
              <a:gd name="T28" fmla="*/ 61 w 912"/>
              <a:gd name="T29" fmla="*/ 53 h 615"/>
              <a:gd name="T30" fmla="*/ 61 w 912"/>
              <a:gd name="T31" fmla="*/ 561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2" h="615">
                <a:moveTo>
                  <a:pt x="867" y="614"/>
                </a:moveTo>
                <a:lnTo>
                  <a:pt x="867" y="614"/>
                </a:lnTo>
                <a:cubicBezTo>
                  <a:pt x="43" y="614"/>
                  <a:pt x="43" y="614"/>
                  <a:pt x="43" y="614"/>
                </a:cubicBezTo>
                <a:cubicBezTo>
                  <a:pt x="26" y="614"/>
                  <a:pt x="0" y="596"/>
                  <a:pt x="0" y="57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26" y="0"/>
                  <a:pt x="43" y="0"/>
                </a:cubicBezTo>
                <a:cubicBezTo>
                  <a:pt x="867" y="0"/>
                  <a:pt x="867" y="0"/>
                  <a:pt x="867" y="0"/>
                </a:cubicBezTo>
                <a:cubicBezTo>
                  <a:pt x="893" y="0"/>
                  <a:pt x="911" y="18"/>
                  <a:pt x="911" y="44"/>
                </a:cubicBezTo>
                <a:cubicBezTo>
                  <a:pt x="911" y="570"/>
                  <a:pt x="911" y="570"/>
                  <a:pt x="911" y="570"/>
                </a:cubicBezTo>
                <a:cubicBezTo>
                  <a:pt x="911" y="596"/>
                  <a:pt x="893" y="614"/>
                  <a:pt x="867" y="614"/>
                </a:cubicBezTo>
                <a:close/>
                <a:moveTo>
                  <a:pt x="61" y="561"/>
                </a:moveTo>
                <a:lnTo>
                  <a:pt x="61" y="561"/>
                </a:lnTo>
                <a:cubicBezTo>
                  <a:pt x="858" y="561"/>
                  <a:pt x="858" y="561"/>
                  <a:pt x="858" y="561"/>
                </a:cubicBezTo>
                <a:cubicBezTo>
                  <a:pt x="858" y="53"/>
                  <a:pt x="858" y="53"/>
                  <a:pt x="858" y="53"/>
                </a:cubicBezTo>
                <a:cubicBezTo>
                  <a:pt x="61" y="53"/>
                  <a:pt x="61" y="53"/>
                  <a:pt x="61" y="53"/>
                </a:cubicBezTo>
                <a:lnTo>
                  <a:pt x="61" y="5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393">
            <a:extLst>
              <a:ext uri="{FF2B5EF4-FFF2-40B4-BE49-F238E27FC236}">
                <a16:creationId xmlns:a16="http://schemas.microsoft.com/office/drawing/2014/main" id="{34AA1FDD-F903-F343-B6B0-FBBD783C0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9685" y="9308340"/>
            <a:ext cx="951021" cy="55669"/>
          </a:xfrm>
          <a:custGeom>
            <a:avLst/>
            <a:gdLst>
              <a:gd name="T0" fmla="*/ 877 w 904"/>
              <a:gd name="T1" fmla="*/ 52 h 53"/>
              <a:gd name="T2" fmla="*/ 877 w 904"/>
              <a:gd name="T3" fmla="*/ 52 h 53"/>
              <a:gd name="T4" fmla="*/ 27 w 904"/>
              <a:gd name="T5" fmla="*/ 52 h 53"/>
              <a:gd name="T6" fmla="*/ 0 w 904"/>
              <a:gd name="T7" fmla="*/ 26 h 53"/>
              <a:gd name="T8" fmla="*/ 27 w 904"/>
              <a:gd name="T9" fmla="*/ 0 h 53"/>
              <a:gd name="T10" fmla="*/ 877 w 904"/>
              <a:gd name="T11" fmla="*/ 0 h 53"/>
              <a:gd name="T12" fmla="*/ 903 w 904"/>
              <a:gd name="T13" fmla="*/ 26 h 53"/>
              <a:gd name="T14" fmla="*/ 877 w 904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53">
                <a:moveTo>
                  <a:pt x="877" y="52"/>
                </a:moveTo>
                <a:lnTo>
                  <a:pt x="877" y="52"/>
                </a:lnTo>
                <a:cubicBezTo>
                  <a:pt x="27" y="52"/>
                  <a:pt x="27" y="52"/>
                  <a:pt x="27" y="52"/>
                </a:cubicBezTo>
                <a:cubicBezTo>
                  <a:pt x="9" y="52"/>
                  <a:pt x="0" y="44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85" y="0"/>
                  <a:pt x="903" y="9"/>
                  <a:pt x="903" y="26"/>
                </a:cubicBezTo>
                <a:cubicBezTo>
                  <a:pt x="903" y="44"/>
                  <a:pt x="885" y="52"/>
                  <a:pt x="877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394">
            <a:extLst>
              <a:ext uri="{FF2B5EF4-FFF2-40B4-BE49-F238E27FC236}">
                <a16:creationId xmlns:a16="http://schemas.microsoft.com/office/drawing/2014/main" id="{2BBC5DB4-A2F7-2247-8D61-8598F49A5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363" y="9568131"/>
            <a:ext cx="496387" cy="46391"/>
          </a:xfrm>
          <a:custGeom>
            <a:avLst/>
            <a:gdLst>
              <a:gd name="T0" fmla="*/ 455 w 474"/>
              <a:gd name="T1" fmla="*/ 44 h 45"/>
              <a:gd name="T2" fmla="*/ 455 w 474"/>
              <a:gd name="T3" fmla="*/ 44 h 45"/>
              <a:gd name="T4" fmla="*/ 26 w 474"/>
              <a:gd name="T5" fmla="*/ 44 h 45"/>
              <a:gd name="T6" fmla="*/ 0 w 474"/>
              <a:gd name="T7" fmla="*/ 27 h 45"/>
              <a:gd name="T8" fmla="*/ 26 w 474"/>
              <a:gd name="T9" fmla="*/ 0 h 45"/>
              <a:gd name="T10" fmla="*/ 455 w 474"/>
              <a:gd name="T11" fmla="*/ 0 h 45"/>
              <a:gd name="T12" fmla="*/ 473 w 474"/>
              <a:gd name="T13" fmla="*/ 27 h 45"/>
              <a:gd name="T14" fmla="*/ 455 w 474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4" h="45">
                <a:moveTo>
                  <a:pt x="455" y="44"/>
                </a:moveTo>
                <a:lnTo>
                  <a:pt x="455" y="44"/>
                </a:lnTo>
                <a:cubicBezTo>
                  <a:pt x="26" y="44"/>
                  <a:pt x="26" y="44"/>
                  <a:pt x="26" y="44"/>
                </a:cubicBezTo>
                <a:cubicBezTo>
                  <a:pt x="8" y="44"/>
                  <a:pt x="0" y="35"/>
                  <a:pt x="0" y="27"/>
                </a:cubicBezTo>
                <a:cubicBezTo>
                  <a:pt x="0" y="9"/>
                  <a:pt x="8" y="0"/>
                  <a:pt x="26" y="0"/>
                </a:cubicBezTo>
                <a:cubicBezTo>
                  <a:pt x="455" y="0"/>
                  <a:pt x="455" y="0"/>
                  <a:pt x="455" y="0"/>
                </a:cubicBezTo>
                <a:cubicBezTo>
                  <a:pt x="464" y="0"/>
                  <a:pt x="473" y="9"/>
                  <a:pt x="473" y="27"/>
                </a:cubicBezTo>
                <a:cubicBezTo>
                  <a:pt x="473" y="35"/>
                  <a:pt x="464" y="44"/>
                  <a:pt x="455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395">
            <a:extLst>
              <a:ext uri="{FF2B5EF4-FFF2-40B4-BE49-F238E27FC236}">
                <a16:creationId xmlns:a16="http://schemas.microsoft.com/office/drawing/2014/main" id="{5F252AC4-7E0D-FF4E-8054-8CBFF3750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588" y="9410401"/>
            <a:ext cx="352573" cy="204121"/>
          </a:xfrm>
          <a:custGeom>
            <a:avLst/>
            <a:gdLst>
              <a:gd name="T0" fmla="*/ 315 w 334"/>
              <a:gd name="T1" fmla="*/ 193 h 194"/>
              <a:gd name="T2" fmla="*/ 315 w 334"/>
              <a:gd name="T3" fmla="*/ 193 h 194"/>
              <a:gd name="T4" fmla="*/ 26 w 334"/>
              <a:gd name="T5" fmla="*/ 193 h 194"/>
              <a:gd name="T6" fmla="*/ 8 w 334"/>
              <a:gd name="T7" fmla="*/ 184 h 194"/>
              <a:gd name="T8" fmla="*/ 8 w 334"/>
              <a:gd name="T9" fmla="*/ 167 h 194"/>
              <a:gd name="T10" fmla="*/ 61 w 334"/>
              <a:gd name="T11" fmla="*/ 9 h 194"/>
              <a:gd name="T12" fmla="*/ 79 w 334"/>
              <a:gd name="T13" fmla="*/ 0 h 194"/>
              <a:gd name="T14" fmla="*/ 254 w 334"/>
              <a:gd name="T15" fmla="*/ 0 h 194"/>
              <a:gd name="T16" fmla="*/ 272 w 334"/>
              <a:gd name="T17" fmla="*/ 9 h 194"/>
              <a:gd name="T18" fmla="*/ 333 w 334"/>
              <a:gd name="T19" fmla="*/ 167 h 194"/>
              <a:gd name="T20" fmla="*/ 333 w 334"/>
              <a:gd name="T21" fmla="*/ 184 h 194"/>
              <a:gd name="T22" fmla="*/ 315 w 334"/>
              <a:gd name="T23" fmla="*/ 193 h 194"/>
              <a:gd name="T24" fmla="*/ 53 w 334"/>
              <a:gd name="T25" fmla="*/ 149 h 194"/>
              <a:gd name="T26" fmla="*/ 53 w 334"/>
              <a:gd name="T27" fmla="*/ 149 h 194"/>
              <a:gd name="T28" fmla="*/ 280 w 334"/>
              <a:gd name="T29" fmla="*/ 149 h 194"/>
              <a:gd name="T30" fmla="*/ 245 w 334"/>
              <a:gd name="T31" fmla="*/ 44 h 194"/>
              <a:gd name="T32" fmla="*/ 96 w 334"/>
              <a:gd name="T33" fmla="*/ 44 h 194"/>
              <a:gd name="T34" fmla="*/ 53 w 334"/>
              <a:gd name="T35" fmla="*/ 149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4" h="194">
                <a:moveTo>
                  <a:pt x="315" y="193"/>
                </a:moveTo>
                <a:lnTo>
                  <a:pt x="315" y="193"/>
                </a:lnTo>
                <a:cubicBezTo>
                  <a:pt x="26" y="193"/>
                  <a:pt x="26" y="193"/>
                  <a:pt x="26" y="193"/>
                </a:cubicBezTo>
                <a:cubicBezTo>
                  <a:pt x="17" y="193"/>
                  <a:pt x="8" y="193"/>
                  <a:pt x="8" y="184"/>
                </a:cubicBezTo>
                <a:cubicBezTo>
                  <a:pt x="0" y="176"/>
                  <a:pt x="0" y="167"/>
                  <a:pt x="8" y="167"/>
                </a:cubicBezTo>
                <a:cubicBezTo>
                  <a:pt x="61" y="9"/>
                  <a:pt x="61" y="9"/>
                  <a:pt x="61" y="9"/>
                </a:cubicBezTo>
                <a:cubicBezTo>
                  <a:pt x="61" y="0"/>
                  <a:pt x="70" y="0"/>
                  <a:pt x="79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63" y="0"/>
                  <a:pt x="272" y="0"/>
                  <a:pt x="272" y="9"/>
                </a:cubicBezTo>
                <a:cubicBezTo>
                  <a:pt x="333" y="167"/>
                  <a:pt x="333" y="167"/>
                  <a:pt x="333" y="167"/>
                </a:cubicBezTo>
                <a:cubicBezTo>
                  <a:pt x="333" y="167"/>
                  <a:pt x="333" y="176"/>
                  <a:pt x="333" y="184"/>
                </a:cubicBezTo>
                <a:cubicBezTo>
                  <a:pt x="324" y="193"/>
                  <a:pt x="315" y="193"/>
                  <a:pt x="315" y="193"/>
                </a:cubicBezTo>
                <a:close/>
                <a:moveTo>
                  <a:pt x="53" y="149"/>
                </a:moveTo>
                <a:lnTo>
                  <a:pt x="53" y="149"/>
                </a:lnTo>
                <a:cubicBezTo>
                  <a:pt x="280" y="149"/>
                  <a:pt x="280" y="149"/>
                  <a:pt x="280" y="14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96" y="44"/>
                  <a:pt x="96" y="44"/>
                  <a:pt x="96" y="44"/>
                </a:cubicBezTo>
                <a:lnTo>
                  <a:pt x="53" y="1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396">
            <a:extLst>
              <a:ext uri="{FF2B5EF4-FFF2-40B4-BE49-F238E27FC236}">
                <a16:creationId xmlns:a16="http://schemas.microsoft.com/office/drawing/2014/main" id="{907837D0-EA0B-DB42-AFB6-476E37589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4423" y="9132054"/>
            <a:ext cx="74226" cy="139174"/>
          </a:xfrm>
          <a:custGeom>
            <a:avLst/>
            <a:gdLst>
              <a:gd name="T0" fmla="*/ 62 w 71"/>
              <a:gd name="T1" fmla="*/ 132 h 133"/>
              <a:gd name="T2" fmla="*/ 62 w 71"/>
              <a:gd name="T3" fmla="*/ 132 h 133"/>
              <a:gd name="T4" fmla="*/ 9 w 71"/>
              <a:gd name="T5" fmla="*/ 132 h 133"/>
              <a:gd name="T6" fmla="*/ 0 w 71"/>
              <a:gd name="T7" fmla="*/ 123 h 133"/>
              <a:gd name="T8" fmla="*/ 0 w 71"/>
              <a:gd name="T9" fmla="*/ 18 h 133"/>
              <a:gd name="T10" fmla="*/ 9 w 71"/>
              <a:gd name="T11" fmla="*/ 0 h 133"/>
              <a:gd name="T12" fmla="*/ 62 w 71"/>
              <a:gd name="T13" fmla="*/ 0 h 133"/>
              <a:gd name="T14" fmla="*/ 70 w 71"/>
              <a:gd name="T15" fmla="*/ 18 h 133"/>
              <a:gd name="T16" fmla="*/ 70 w 71"/>
              <a:gd name="T17" fmla="*/ 123 h 133"/>
              <a:gd name="T18" fmla="*/ 62 w 71"/>
              <a:gd name="T19" fmla="*/ 132 h 133"/>
              <a:gd name="T20" fmla="*/ 18 w 71"/>
              <a:gd name="T21" fmla="*/ 114 h 133"/>
              <a:gd name="T22" fmla="*/ 18 w 71"/>
              <a:gd name="T23" fmla="*/ 114 h 133"/>
              <a:gd name="T24" fmla="*/ 53 w 71"/>
              <a:gd name="T25" fmla="*/ 114 h 133"/>
              <a:gd name="T26" fmla="*/ 53 w 71"/>
              <a:gd name="T27" fmla="*/ 27 h 133"/>
              <a:gd name="T28" fmla="*/ 18 w 71"/>
              <a:gd name="T29" fmla="*/ 27 h 133"/>
              <a:gd name="T30" fmla="*/ 18 w 71"/>
              <a:gd name="T31" fmla="*/ 114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133">
                <a:moveTo>
                  <a:pt x="62" y="132"/>
                </a:moveTo>
                <a:lnTo>
                  <a:pt x="62" y="132"/>
                </a:lnTo>
                <a:cubicBezTo>
                  <a:pt x="9" y="132"/>
                  <a:pt x="9" y="132"/>
                  <a:pt x="9" y="132"/>
                </a:cubicBezTo>
                <a:lnTo>
                  <a:pt x="0" y="123"/>
                </a:ln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70" y="0"/>
                  <a:pt x="70" y="9"/>
                  <a:pt x="70" y="18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0" y="123"/>
                  <a:pt x="70" y="132"/>
                  <a:pt x="62" y="132"/>
                </a:cubicBezTo>
                <a:close/>
                <a:moveTo>
                  <a:pt x="18" y="114"/>
                </a:moveTo>
                <a:lnTo>
                  <a:pt x="18" y="114"/>
                </a:lnTo>
                <a:cubicBezTo>
                  <a:pt x="53" y="114"/>
                  <a:pt x="53" y="114"/>
                  <a:pt x="53" y="114"/>
                </a:cubicBezTo>
                <a:cubicBezTo>
                  <a:pt x="53" y="27"/>
                  <a:pt x="53" y="27"/>
                  <a:pt x="53" y="27"/>
                </a:cubicBezTo>
                <a:cubicBezTo>
                  <a:pt x="18" y="27"/>
                  <a:pt x="18" y="27"/>
                  <a:pt x="18" y="27"/>
                </a:cubicBezTo>
                <a:lnTo>
                  <a:pt x="18" y="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397">
            <a:extLst>
              <a:ext uri="{FF2B5EF4-FFF2-40B4-BE49-F238E27FC236}">
                <a16:creationId xmlns:a16="http://schemas.microsoft.com/office/drawing/2014/main" id="{B28B03C6-9FB4-0141-B6D3-3874CE5AB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5762" y="9020715"/>
            <a:ext cx="83504" cy="250512"/>
          </a:xfrm>
          <a:custGeom>
            <a:avLst/>
            <a:gdLst>
              <a:gd name="T0" fmla="*/ 70 w 80"/>
              <a:gd name="T1" fmla="*/ 237 h 238"/>
              <a:gd name="T2" fmla="*/ 70 w 80"/>
              <a:gd name="T3" fmla="*/ 237 h 238"/>
              <a:gd name="T4" fmla="*/ 9 w 80"/>
              <a:gd name="T5" fmla="*/ 237 h 238"/>
              <a:gd name="T6" fmla="*/ 0 w 80"/>
              <a:gd name="T7" fmla="*/ 228 h 238"/>
              <a:gd name="T8" fmla="*/ 0 w 80"/>
              <a:gd name="T9" fmla="*/ 9 h 238"/>
              <a:gd name="T10" fmla="*/ 9 w 80"/>
              <a:gd name="T11" fmla="*/ 0 h 238"/>
              <a:gd name="T12" fmla="*/ 70 w 80"/>
              <a:gd name="T13" fmla="*/ 0 h 238"/>
              <a:gd name="T14" fmla="*/ 79 w 80"/>
              <a:gd name="T15" fmla="*/ 9 h 238"/>
              <a:gd name="T16" fmla="*/ 79 w 80"/>
              <a:gd name="T17" fmla="*/ 228 h 238"/>
              <a:gd name="T18" fmla="*/ 70 w 80"/>
              <a:gd name="T19" fmla="*/ 237 h 238"/>
              <a:gd name="T20" fmla="*/ 27 w 80"/>
              <a:gd name="T21" fmla="*/ 219 h 238"/>
              <a:gd name="T22" fmla="*/ 27 w 80"/>
              <a:gd name="T23" fmla="*/ 219 h 238"/>
              <a:gd name="T24" fmla="*/ 53 w 80"/>
              <a:gd name="T25" fmla="*/ 219 h 238"/>
              <a:gd name="T26" fmla="*/ 53 w 80"/>
              <a:gd name="T27" fmla="*/ 18 h 238"/>
              <a:gd name="T28" fmla="*/ 27 w 80"/>
              <a:gd name="T29" fmla="*/ 18 h 238"/>
              <a:gd name="T30" fmla="*/ 27 w 80"/>
              <a:gd name="T31" fmla="*/ 21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238">
                <a:moveTo>
                  <a:pt x="70" y="237"/>
                </a:moveTo>
                <a:lnTo>
                  <a:pt x="70" y="237"/>
                </a:lnTo>
                <a:cubicBezTo>
                  <a:pt x="9" y="237"/>
                  <a:pt x="9" y="237"/>
                  <a:pt x="9" y="237"/>
                </a:cubicBezTo>
                <a:lnTo>
                  <a:pt x="0" y="228"/>
                </a:ln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70" y="0"/>
                  <a:pt x="70" y="0"/>
                  <a:pt x="70" y="0"/>
                </a:cubicBezTo>
                <a:lnTo>
                  <a:pt x="79" y="9"/>
                </a:lnTo>
                <a:cubicBezTo>
                  <a:pt x="79" y="228"/>
                  <a:pt x="79" y="228"/>
                  <a:pt x="79" y="228"/>
                </a:cubicBezTo>
                <a:lnTo>
                  <a:pt x="70" y="237"/>
                </a:lnTo>
                <a:close/>
                <a:moveTo>
                  <a:pt x="27" y="219"/>
                </a:moveTo>
                <a:lnTo>
                  <a:pt x="27" y="219"/>
                </a:lnTo>
                <a:cubicBezTo>
                  <a:pt x="53" y="219"/>
                  <a:pt x="53" y="219"/>
                  <a:pt x="53" y="219"/>
                </a:cubicBezTo>
                <a:cubicBezTo>
                  <a:pt x="53" y="18"/>
                  <a:pt x="53" y="18"/>
                  <a:pt x="53" y="18"/>
                </a:cubicBezTo>
                <a:cubicBezTo>
                  <a:pt x="27" y="18"/>
                  <a:pt x="27" y="18"/>
                  <a:pt x="27" y="18"/>
                </a:cubicBezTo>
                <a:lnTo>
                  <a:pt x="27" y="2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398">
            <a:extLst>
              <a:ext uri="{FF2B5EF4-FFF2-40B4-BE49-F238E27FC236}">
                <a16:creationId xmlns:a16="http://schemas.microsoft.com/office/drawing/2014/main" id="{447594C4-9584-0F4C-9A97-7BD31776E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101" y="8914014"/>
            <a:ext cx="83504" cy="361851"/>
          </a:xfrm>
          <a:custGeom>
            <a:avLst/>
            <a:gdLst>
              <a:gd name="T0" fmla="*/ 70 w 79"/>
              <a:gd name="T1" fmla="*/ 342 h 343"/>
              <a:gd name="T2" fmla="*/ 70 w 79"/>
              <a:gd name="T3" fmla="*/ 342 h 343"/>
              <a:gd name="T4" fmla="*/ 8 w 79"/>
              <a:gd name="T5" fmla="*/ 342 h 343"/>
              <a:gd name="T6" fmla="*/ 0 w 79"/>
              <a:gd name="T7" fmla="*/ 333 h 343"/>
              <a:gd name="T8" fmla="*/ 0 w 79"/>
              <a:gd name="T9" fmla="*/ 9 h 343"/>
              <a:gd name="T10" fmla="*/ 8 w 79"/>
              <a:gd name="T11" fmla="*/ 0 h 343"/>
              <a:gd name="T12" fmla="*/ 70 w 79"/>
              <a:gd name="T13" fmla="*/ 0 h 343"/>
              <a:gd name="T14" fmla="*/ 78 w 79"/>
              <a:gd name="T15" fmla="*/ 9 h 343"/>
              <a:gd name="T16" fmla="*/ 78 w 79"/>
              <a:gd name="T17" fmla="*/ 333 h 343"/>
              <a:gd name="T18" fmla="*/ 70 w 79"/>
              <a:gd name="T19" fmla="*/ 342 h 343"/>
              <a:gd name="T20" fmla="*/ 26 w 79"/>
              <a:gd name="T21" fmla="*/ 324 h 343"/>
              <a:gd name="T22" fmla="*/ 26 w 79"/>
              <a:gd name="T23" fmla="*/ 324 h 343"/>
              <a:gd name="T24" fmla="*/ 61 w 79"/>
              <a:gd name="T25" fmla="*/ 324 h 343"/>
              <a:gd name="T26" fmla="*/ 61 w 79"/>
              <a:gd name="T27" fmla="*/ 18 h 343"/>
              <a:gd name="T28" fmla="*/ 26 w 79"/>
              <a:gd name="T29" fmla="*/ 18 h 343"/>
              <a:gd name="T30" fmla="*/ 26 w 79"/>
              <a:gd name="T31" fmla="*/ 324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" h="343">
                <a:moveTo>
                  <a:pt x="70" y="342"/>
                </a:moveTo>
                <a:lnTo>
                  <a:pt x="70" y="342"/>
                </a:lnTo>
                <a:cubicBezTo>
                  <a:pt x="8" y="342"/>
                  <a:pt x="8" y="342"/>
                  <a:pt x="8" y="342"/>
                </a:cubicBezTo>
                <a:lnTo>
                  <a:pt x="0" y="333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0"/>
                  <a:pt x="78" y="0"/>
                  <a:pt x="78" y="9"/>
                </a:cubicBezTo>
                <a:cubicBezTo>
                  <a:pt x="78" y="333"/>
                  <a:pt x="78" y="333"/>
                  <a:pt x="78" y="333"/>
                </a:cubicBezTo>
                <a:lnTo>
                  <a:pt x="70" y="342"/>
                </a:lnTo>
                <a:close/>
                <a:moveTo>
                  <a:pt x="26" y="324"/>
                </a:moveTo>
                <a:lnTo>
                  <a:pt x="26" y="324"/>
                </a:lnTo>
                <a:cubicBezTo>
                  <a:pt x="61" y="324"/>
                  <a:pt x="61" y="324"/>
                  <a:pt x="61" y="324"/>
                </a:cubicBezTo>
                <a:cubicBezTo>
                  <a:pt x="61" y="18"/>
                  <a:pt x="61" y="18"/>
                  <a:pt x="61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3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399">
            <a:extLst>
              <a:ext uri="{FF2B5EF4-FFF2-40B4-BE49-F238E27FC236}">
                <a16:creationId xmlns:a16="http://schemas.microsoft.com/office/drawing/2014/main" id="{8DC1D898-BD5A-CA4B-A5DD-06A76E42A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047" y="2539863"/>
            <a:ext cx="951018" cy="654117"/>
          </a:xfrm>
          <a:custGeom>
            <a:avLst/>
            <a:gdLst>
              <a:gd name="T0" fmla="*/ 858 w 903"/>
              <a:gd name="T1" fmla="*/ 622 h 623"/>
              <a:gd name="T2" fmla="*/ 858 w 903"/>
              <a:gd name="T3" fmla="*/ 622 h 623"/>
              <a:gd name="T4" fmla="*/ 43 w 903"/>
              <a:gd name="T5" fmla="*/ 622 h 623"/>
              <a:gd name="T6" fmla="*/ 0 w 903"/>
              <a:gd name="T7" fmla="*/ 578 h 623"/>
              <a:gd name="T8" fmla="*/ 0 w 903"/>
              <a:gd name="T9" fmla="*/ 44 h 623"/>
              <a:gd name="T10" fmla="*/ 43 w 903"/>
              <a:gd name="T11" fmla="*/ 0 h 623"/>
              <a:gd name="T12" fmla="*/ 858 w 903"/>
              <a:gd name="T13" fmla="*/ 0 h 623"/>
              <a:gd name="T14" fmla="*/ 902 w 903"/>
              <a:gd name="T15" fmla="*/ 44 h 623"/>
              <a:gd name="T16" fmla="*/ 902 w 903"/>
              <a:gd name="T17" fmla="*/ 578 h 623"/>
              <a:gd name="T18" fmla="*/ 858 w 903"/>
              <a:gd name="T19" fmla="*/ 622 h 623"/>
              <a:gd name="T20" fmla="*/ 52 w 903"/>
              <a:gd name="T21" fmla="*/ 561 h 623"/>
              <a:gd name="T22" fmla="*/ 52 w 903"/>
              <a:gd name="T23" fmla="*/ 561 h 623"/>
              <a:gd name="T24" fmla="*/ 850 w 903"/>
              <a:gd name="T25" fmla="*/ 561 h 623"/>
              <a:gd name="T26" fmla="*/ 850 w 903"/>
              <a:gd name="T27" fmla="*/ 61 h 623"/>
              <a:gd name="T28" fmla="*/ 52 w 903"/>
              <a:gd name="T29" fmla="*/ 61 h 623"/>
              <a:gd name="T30" fmla="*/ 52 w 903"/>
              <a:gd name="T31" fmla="*/ 561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3" h="623">
                <a:moveTo>
                  <a:pt x="858" y="622"/>
                </a:moveTo>
                <a:lnTo>
                  <a:pt x="858" y="622"/>
                </a:lnTo>
                <a:cubicBezTo>
                  <a:pt x="43" y="622"/>
                  <a:pt x="43" y="622"/>
                  <a:pt x="43" y="622"/>
                </a:cubicBezTo>
                <a:cubicBezTo>
                  <a:pt x="17" y="622"/>
                  <a:pt x="0" y="596"/>
                  <a:pt x="0" y="578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6"/>
                  <a:pt x="17" y="0"/>
                  <a:pt x="43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885" y="0"/>
                  <a:pt x="902" y="26"/>
                  <a:pt x="902" y="44"/>
                </a:cubicBezTo>
                <a:cubicBezTo>
                  <a:pt x="902" y="578"/>
                  <a:pt x="902" y="578"/>
                  <a:pt x="902" y="578"/>
                </a:cubicBezTo>
                <a:cubicBezTo>
                  <a:pt x="902" y="596"/>
                  <a:pt x="885" y="622"/>
                  <a:pt x="858" y="622"/>
                </a:cubicBezTo>
                <a:close/>
                <a:moveTo>
                  <a:pt x="52" y="561"/>
                </a:moveTo>
                <a:lnTo>
                  <a:pt x="52" y="561"/>
                </a:lnTo>
                <a:cubicBezTo>
                  <a:pt x="850" y="561"/>
                  <a:pt x="850" y="561"/>
                  <a:pt x="850" y="561"/>
                </a:cubicBezTo>
                <a:cubicBezTo>
                  <a:pt x="850" y="61"/>
                  <a:pt x="850" y="61"/>
                  <a:pt x="850" y="61"/>
                </a:cubicBezTo>
                <a:cubicBezTo>
                  <a:pt x="52" y="61"/>
                  <a:pt x="52" y="61"/>
                  <a:pt x="52" y="61"/>
                </a:cubicBezTo>
                <a:lnTo>
                  <a:pt x="52" y="5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400">
            <a:extLst>
              <a:ext uri="{FF2B5EF4-FFF2-40B4-BE49-F238E27FC236}">
                <a16:creationId xmlns:a16="http://schemas.microsoft.com/office/drawing/2014/main" id="{DBE7A892-FB3F-B340-9528-63C6579F6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595" y="3240372"/>
            <a:ext cx="1252562" cy="46391"/>
          </a:xfrm>
          <a:custGeom>
            <a:avLst/>
            <a:gdLst>
              <a:gd name="T0" fmla="*/ 1174 w 1192"/>
              <a:gd name="T1" fmla="*/ 44 h 45"/>
              <a:gd name="T2" fmla="*/ 1174 w 1192"/>
              <a:gd name="T3" fmla="*/ 44 h 45"/>
              <a:gd name="T4" fmla="*/ 27 w 1192"/>
              <a:gd name="T5" fmla="*/ 44 h 45"/>
              <a:gd name="T6" fmla="*/ 0 w 1192"/>
              <a:gd name="T7" fmla="*/ 17 h 45"/>
              <a:gd name="T8" fmla="*/ 27 w 1192"/>
              <a:gd name="T9" fmla="*/ 0 h 45"/>
              <a:gd name="T10" fmla="*/ 1174 w 1192"/>
              <a:gd name="T11" fmla="*/ 0 h 45"/>
              <a:gd name="T12" fmla="*/ 1191 w 1192"/>
              <a:gd name="T13" fmla="*/ 17 h 45"/>
              <a:gd name="T14" fmla="*/ 1174 w 1192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2" h="45">
                <a:moveTo>
                  <a:pt x="1174" y="44"/>
                </a:moveTo>
                <a:lnTo>
                  <a:pt x="1174" y="44"/>
                </a:lnTo>
                <a:cubicBezTo>
                  <a:pt x="27" y="44"/>
                  <a:pt x="27" y="44"/>
                  <a:pt x="27" y="44"/>
                </a:cubicBezTo>
                <a:cubicBezTo>
                  <a:pt x="9" y="44"/>
                  <a:pt x="0" y="35"/>
                  <a:pt x="0" y="17"/>
                </a:cubicBezTo>
                <a:cubicBezTo>
                  <a:pt x="0" y="9"/>
                  <a:pt x="9" y="0"/>
                  <a:pt x="27" y="0"/>
                </a:cubicBezTo>
                <a:cubicBezTo>
                  <a:pt x="1174" y="0"/>
                  <a:pt x="1174" y="0"/>
                  <a:pt x="1174" y="0"/>
                </a:cubicBezTo>
                <a:cubicBezTo>
                  <a:pt x="1183" y="0"/>
                  <a:pt x="1191" y="9"/>
                  <a:pt x="1191" y="17"/>
                </a:cubicBezTo>
                <a:cubicBezTo>
                  <a:pt x="1191" y="35"/>
                  <a:pt x="1183" y="44"/>
                  <a:pt x="1174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401">
            <a:extLst>
              <a:ext uri="{FF2B5EF4-FFF2-40B4-BE49-F238E27FC236}">
                <a16:creationId xmlns:a16="http://schemas.microsoft.com/office/drawing/2014/main" id="{88A70116-8070-9A42-968A-471019CF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718" y="2938828"/>
            <a:ext cx="120617" cy="129895"/>
          </a:xfrm>
          <a:custGeom>
            <a:avLst/>
            <a:gdLst>
              <a:gd name="T0" fmla="*/ 44 w 115"/>
              <a:gd name="T1" fmla="*/ 122 h 123"/>
              <a:gd name="T2" fmla="*/ 44 w 115"/>
              <a:gd name="T3" fmla="*/ 122 h 123"/>
              <a:gd name="T4" fmla="*/ 44 w 115"/>
              <a:gd name="T5" fmla="*/ 122 h 123"/>
              <a:gd name="T6" fmla="*/ 35 w 115"/>
              <a:gd name="T7" fmla="*/ 113 h 123"/>
              <a:gd name="T8" fmla="*/ 0 w 115"/>
              <a:gd name="T9" fmla="*/ 17 h 123"/>
              <a:gd name="T10" fmla="*/ 9 w 115"/>
              <a:gd name="T11" fmla="*/ 8 h 123"/>
              <a:gd name="T12" fmla="*/ 18 w 115"/>
              <a:gd name="T13" fmla="*/ 8 h 123"/>
              <a:gd name="T14" fmla="*/ 106 w 115"/>
              <a:gd name="T15" fmla="*/ 52 h 123"/>
              <a:gd name="T16" fmla="*/ 114 w 115"/>
              <a:gd name="T17" fmla="*/ 61 h 123"/>
              <a:gd name="T18" fmla="*/ 106 w 115"/>
              <a:gd name="T19" fmla="*/ 70 h 123"/>
              <a:gd name="T20" fmla="*/ 71 w 115"/>
              <a:gd name="T21" fmla="*/ 78 h 123"/>
              <a:gd name="T22" fmla="*/ 53 w 115"/>
              <a:gd name="T23" fmla="*/ 113 h 123"/>
              <a:gd name="T24" fmla="*/ 44 w 115"/>
              <a:gd name="T25" fmla="*/ 122 h 123"/>
              <a:gd name="T26" fmla="*/ 27 w 115"/>
              <a:gd name="T27" fmla="*/ 26 h 123"/>
              <a:gd name="T28" fmla="*/ 27 w 115"/>
              <a:gd name="T29" fmla="*/ 26 h 123"/>
              <a:gd name="T30" fmla="*/ 44 w 115"/>
              <a:gd name="T31" fmla="*/ 87 h 123"/>
              <a:gd name="T32" fmla="*/ 53 w 115"/>
              <a:gd name="T33" fmla="*/ 70 h 123"/>
              <a:gd name="T34" fmla="*/ 62 w 115"/>
              <a:gd name="T35" fmla="*/ 61 h 123"/>
              <a:gd name="T36" fmla="*/ 79 w 115"/>
              <a:gd name="T37" fmla="*/ 61 h 123"/>
              <a:gd name="T38" fmla="*/ 27 w 115"/>
              <a:gd name="T39" fmla="*/ 2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5" h="123">
                <a:moveTo>
                  <a:pt x="44" y="122"/>
                </a:moveTo>
                <a:lnTo>
                  <a:pt x="44" y="122"/>
                </a:lnTo>
                <a:lnTo>
                  <a:pt x="44" y="122"/>
                </a:lnTo>
                <a:cubicBezTo>
                  <a:pt x="44" y="122"/>
                  <a:pt x="35" y="122"/>
                  <a:pt x="35" y="11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8"/>
                  <a:pt x="9" y="8"/>
                </a:cubicBezTo>
                <a:cubicBezTo>
                  <a:pt x="9" y="0"/>
                  <a:pt x="9" y="0"/>
                  <a:pt x="18" y="8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70"/>
                  <a:pt x="114" y="70"/>
                  <a:pt x="106" y="70"/>
                </a:cubicBezTo>
                <a:cubicBezTo>
                  <a:pt x="71" y="78"/>
                  <a:pt x="71" y="78"/>
                  <a:pt x="71" y="78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3" y="122"/>
                  <a:pt x="44" y="122"/>
                  <a:pt x="44" y="122"/>
                </a:cubicBezTo>
                <a:close/>
                <a:moveTo>
                  <a:pt x="27" y="26"/>
                </a:moveTo>
                <a:lnTo>
                  <a:pt x="27" y="26"/>
                </a:lnTo>
                <a:cubicBezTo>
                  <a:pt x="44" y="87"/>
                  <a:pt x="44" y="87"/>
                  <a:pt x="44" y="87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61"/>
                  <a:pt x="62" y="61"/>
                  <a:pt x="62" y="61"/>
                </a:cubicBezTo>
                <a:cubicBezTo>
                  <a:pt x="79" y="61"/>
                  <a:pt x="79" y="61"/>
                  <a:pt x="79" y="61"/>
                </a:cubicBezTo>
                <a:lnTo>
                  <a:pt x="27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402">
            <a:extLst>
              <a:ext uri="{FF2B5EF4-FFF2-40B4-BE49-F238E27FC236}">
                <a16:creationId xmlns:a16="http://schemas.microsoft.com/office/drawing/2014/main" id="{25EFA556-C436-BA40-B314-54716F5F0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3388" y="3003775"/>
            <a:ext cx="55669" cy="64948"/>
          </a:xfrm>
          <a:custGeom>
            <a:avLst/>
            <a:gdLst>
              <a:gd name="T0" fmla="*/ 44 w 54"/>
              <a:gd name="T1" fmla="*/ 61 h 62"/>
              <a:gd name="T2" fmla="*/ 44 w 54"/>
              <a:gd name="T3" fmla="*/ 61 h 62"/>
              <a:gd name="T4" fmla="*/ 35 w 54"/>
              <a:gd name="T5" fmla="*/ 52 h 62"/>
              <a:gd name="T6" fmla="*/ 0 w 54"/>
              <a:gd name="T7" fmla="*/ 17 h 62"/>
              <a:gd name="T8" fmla="*/ 0 w 54"/>
              <a:gd name="T9" fmla="*/ 0 h 62"/>
              <a:gd name="T10" fmla="*/ 18 w 54"/>
              <a:gd name="T11" fmla="*/ 9 h 62"/>
              <a:gd name="T12" fmla="*/ 53 w 54"/>
              <a:gd name="T13" fmla="*/ 44 h 62"/>
              <a:gd name="T14" fmla="*/ 53 w 54"/>
              <a:gd name="T15" fmla="*/ 52 h 62"/>
              <a:gd name="T16" fmla="*/ 44 w 54"/>
              <a:gd name="T17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62">
                <a:moveTo>
                  <a:pt x="44" y="61"/>
                </a:moveTo>
                <a:lnTo>
                  <a:pt x="44" y="61"/>
                </a:lnTo>
                <a:cubicBezTo>
                  <a:pt x="44" y="61"/>
                  <a:pt x="35" y="61"/>
                  <a:pt x="35" y="5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9"/>
                  <a:pt x="0" y="0"/>
                </a:cubicBezTo>
                <a:cubicBezTo>
                  <a:pt x="9" y="0"/>
                  <a:pt x="9" y="0"/>
                  <a:pt x="18" y="9"/>
                </a:cubicBezTo>
                <a:cubicBezTo>
                  <a:pt x="53" y="44"/>
                  <a:pt x="53" y="44"/>
                  <a:pt x="53" y="44"/>
                </a:cubicBezTo>
                <a:cubicBezTo>
                  <a:pt x="53" y="52"/>
                  <a:pt x="53" y="52"/>
                  <a:pt x="53" y="52"/>
                </a:cubicBezTo>
                <a:cubicBezTo>
                  <a:pt x="44" y="61"/>
                  <a:pt x="44" y="61"/>
                  <a:pt x="44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403">
            <a:extLst>
              <a:ext uri="{FF2B5EF4-FFF2-40B4-BE49-F238E27FC236}">
                <a16:creationId xmlns:a16="http://schemas.microsoft.com/office/drawing/2014/main" id="{063AEF5B-0B73-9E42-BB62-7827670E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754" y="2632646"/>
            <a:ext cx="408243" cy="473190"/>
          </a:xfrm>
          <a:custGeom>
            <a:avLst/>
            <a:gdLst>
              <a:gd name="T0" fmla="*/ 193 w 387"/>
              <a:gd name="T1" fmla="*/ 447 h 448"/>
              <a:gd name="T2" fmla="*/ 193 w 387"/>
              <a:gd name="T3" fmla="*/ 447 h 448"/>
              <a:gd name="T4" fmla="*/ 185 w 387"/>
              <a:gd name="T5" fmla="*/ 438 h 448"/>
              <a:gd name="T6" fmla="*/ 80 w 387"/>
              <a:gd name="T7" fmla="*/ 360 h 448"/>
              <a:gd name="T8" fmla="*/ 0 w 387"/>
              <a:gd name="T9" fmla="*/ 106 h 448"/>
              <a:gd name="T10" fmla="*/ 9 w 387"/>
              <a:gd name="T11" fmla="*/ 71 h 448"/>
              <a:gd name="T12" fmla="*/ 35 w 387"/>
              <a:gd name="T13" fmla="*/ 53 h 448"/>
              <a:gd name="T14" fmla="*/ 167 w 387"/>
              <a:gd name="T15" fmla="*/ 9 h 448"/>
              <a:gd name="T16" fmla="*/ 211 w 387"/>
              <a:gd name="T17" fmla="*/ 9 h 448"/>
              <a:gd name="T18" fmla="*/ 342 w 387"/>
              <a:gd name="T19" fmla="*/ 53 h 448"/>
              <a:gd name="T20" fmla="*/ 369 w 387"/>
              <a:gd name="T21" fmla="*/ 71 h 448"/>
              <a:gd name="T22" fmla="*/ 377 w 387"/>
              <a:gd name="T23" fmla="*/ 97 h 448"/>
              <a:gd name="T24" fmla="*/ 307 w 387"/>
              <a:gd name="T25" fmla="*/ 360 h 448"/>
              <a:gd name="T26" fmla="*/ 202 w 387"/>
              <a:gd name="T27" fmla="*/ 438 h 448"/>
              <a:gd name="T28" fmla="*/ 193 w 387"/>
              <a:gd name="T29" fmla="*/ 447 h 448"/>
              <a:gd name="T30" fmla="*/ 193 w 387"/>
              <a:gd name="T31" fmla="*/ 44 h 448"/>
              <a:gd name="T32" fmla="*/ 193 w 387"/>
              <a:gd name="T33" fmla="*/ 44 h 448"/>
              <a:gd name="T34" fmla="*/ 185 w 387"/>
              <a:gd name="T35" fmla="*/ 44 h 448"/>
              <a:gd name="T36" fmla="*/ 35 w 387"/>
              <a:gd name="T37" fmla="*/ 97 h 448"/>
              <a:gd name="T38" fmla="*/ 35 w 387"/>
              <a:gd name="T39" fmla="*/ 97 h 448"/>
              <a:gd name="T40" fmla="*/ 35 w 387"/>
              <a:gd name="T41" fmla="*/ 97 h 448"/>
              <a:gd name="T42" fmla="*/ 106 w 387"/>
              <a:gd name="T43" fmla="*/ 342 h 448"/>
              <a:gd name="T44" fmla="*/ 193 w 387"/>
              <a:gd name="T45" fmla="*/ 403 h 448"/>
              <a:gd name="T46" fmla="*/ 272 w 387"/>
              <a:gd name="T47" fmla="*/ 342 h 448"/>
              <a:gd name="T48" fmla="*/ 342 w 387"/>
              <a:gd name="T49" fmla="*/ 97 h 448"/>
              <a:gd name="T50" fmla="*/ 342 w 387"/>
              <a:gd name="T51" fmla="*/ 97 h 448"/>
              <a:gd name="T52" fmla="*/ 342 w 387"/>
              <a:gd name="T53" fmla="*/ 88 h 448"/>
              <a:gd name="T54" fmla="*/ 193 w 387"/>
              <a:gd name="T55" fmla="*/ 4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7" h="448">
                <a:moveTo>
                  <a:pt x="193" y="447"/>
                </a:moveTo>
                <a:lnTo>
                  <a:pt x="193" y="447"/>
                </a:lnTo>
                <a:cubicBezTo>
                  <a:pt x="185" y="447"/>
                  <a:pt x="185" y="438"/>
                  <a:pt x="185" y="438"/>
                </a:cubicBezTo>
                <a:cubicBezTo>
                  <a:pt x="176" y="438"/>
                  <a:pt x="106" y="403"/>
                  <a:pt x="80" y="360"/>
                </a:cubicBezTo>
                <a:cubicBezTo>
                  <a:pt x="18" y="281"/>
                  <a:pt x="0" y="149"/>
                  <a:pt x="0" y="106"/>
                </a:cubicBezTo>
                <a:cubicBezTo>
                  <a:pt x="0" y="88"/>
                  <a:pt x="0" y="79"/>
                  <a:pt x="9" y="71"/>
                </a:cubicBezTo>
                <a:cubicBezTo>
                  <a:pt x="18" y="62"/>
                  <a:pt x="27" y="62"/>
                  <a:pt x="35" y="53"/>
                </a:cubicBezTo>
                <a:cubicBezTo>
                  <a:pt x="106" y="53"/>
                  <a:pt x="150" y="27"/>
                  <a:pt x="167" y="9"/>
                </a:cubicBezTo>
                <a:cubicBezTo>
                  <a:pt x="185" y="0"/>
                  <a:pt x="202" y="0"/>
                  <a:pt x="211" y="9"/>
                </a:cubicBezTo>
                <a:cubicBezTo>
                  <a:pt x="237" y="27"/>
                  <a:pt x="281" y="53"/>
                  <a:pt x="342" y="53"/>
                </a:cubicBezTo>
                <a:cubicBezTo>
                  <a:pt x="351" y="53"/>
                  <a:pt x="369" y="62"/>
                  <a:pt x="369" y="71"/>
                </a:cubicBezTo>
                <a:cubicBezTo>
                  <a:pt x="377" y="79"/>
                  <a:pt x="386" y="88"/>
                  <a:pt x="377" y="97"/>
                </a:cubicBezTo>
                <a:cubicBezTo>
                  <a:pt x="377" y="149"/>
                  <a:pt x="360" y="281"/>
                  <a:pt x="307" y="360"/>
                </a:cubicBezTo>
                <a:cubicBezTo>
                  <a:pt x="272" y="403"/>
                  <a:pt x="202" y="438"/>
                  <a:pt x="202" y="438"/>
                </a:cubicBezTo>
                <a:cubicBezTo>
                  <a:pt x="193" y="438"/>
                  <a:pt x="193" y="447"/>
                  <a:pt x="193" y="447"/>
                </a:cubicBezTo>
                <a:close/>
                <a:moveTo>
                  <a:pt x="193" y="44"/>
                </a:moveTo>
                <a:lnTo>
                  <a:pt x="193" y="44"/>
                </a:lnTo>
                <a:cubicBezTo>
                  <a:pt x="185" y="44"/>
                  <a:pt x="185" y="44"/>
                  <a:pt x="185" y="44"/>
                </a:cubicBezTo>
                <a:cubicBezTo>
                  <a:pt x="167" y="62"/>
                  <a:pt x="115" y="88"/>
                  <a:pt x="35" y="97"/>
                </a:cubicBezTo>
                <a:lnTo>
                  <a:pt x="35" y="97"/>
                </a:lnTo>
                <a:lnTo>
                  <a:pt x="35" y="97"/>
                </a:lnTo>
                <a:cubicBezTo>
                  <a:pt x="35" y="149"/>
                  <a:pt x="53" y="263"/>
                  <a:pt x="106" y="342"/>
                </a:cubicBezTo>
                <a:cubicBezTo>
                  <a:pt x="132" y="368"/>
                  <a:pt x="176" y="395"/>
                  <a:pt x="193" y="403"/>
                </a:cubicBezTo>
                <a:cubicBezTo>
                  <a:pt x="211" y="395"/>
                  <a:pt x="255" y="368"/>
                  <a:pt x="272" y="342"/>
                </a:cubicBezTo>
                <a:cubicBezTo>
                  <a:pt x="325" y="263"/>
                  <a:pt x="342" y="149"/>
                  <a:pt x="342" y="97"/>
                </a:cubicBezTo>
                <a:lnTo>
                  <a:pt x="342" y="97"/>
                </a:lnTo>
                <a:lnTo>
                  <a:pt x="342" y="88"/>
                </a:lnTo>
                <a:cubicBezTo>
                  <a:pt x="264" y="88"/>
                  <a:pt x="220" y="62"/>
                  <a:pt x="193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404">
            <a:extLst>
              <a:ext uri="{FF2B5EF4-FFF2-40B4-BE49-F238E27FC236}">
                <a16:creationId xmlns:a16="http://schemas.microsoft.com/office/drawing/2014/main" id="{0FBA4D2C-D310-1847-8581-9F45597F6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371" y="2846045"/>
            <a:ext cx="157730" cy="120617"/>
          </a:xfrm>
          <a:custGeom>
            <a:avLst/>
            <a:gdLst>
              <a:gd name="T0" fmla="*/ 122 w 150"/>
              <a:gd name="T1" fmla="*/ 114 h 115"/>
              <a:gd name="T2" fmla="*/ 122 w 150"/>
              <a:gd name="T3" fmla="*/ 114 h 115"/>
              <a:gd name="T4" fmla="*/ 35 w 150"/>
              <a:gd name="T5" fmla="*/ 114 h 115"/>
              <a:gd name="T6" fmla="*/ 0 w 150"/>
              <a:gd name="T7" fmla="*/ 88 h 115"/>
              <a:gd name="T8" fmla="*/ 0 w 150"/>
              <a:gd name="T9" fmla="*/ 35 h 115"/>
              <a:gd name="T10" fmla="*/ 35 w 150"/>
              <a:gd name="T11" fmla="*/ 0 h 115"/>
              <a:gd name="T12" fmla="*/ 122 w 150"/>
              <a:gd name="T13" fmla="*/ 0 h 115"/>
              <a:gd name="T14" fmla="*/ 149 w 150"/>
              <a:gd name="T15" fmla="*/ 35 h 115"/>
              <a:gd name="T16" fmla="*/ 149 w 150"/>
              <a:gd name="T17" fmla="*/ 88 h 115"/>
              <a:gd name="T18" fmla="*/ 122 w 150"/>
              <a:gd name="T19" fmla="*/ 114 h 115"/>
              <a:gd name="T20" fmla="*/ 35 w 150"/>
              <a:gd name="T21" fmla="*/ 79 h 115"/>
              <a:gd name="T22" fmla="*/ 35 w 150"/>
              <a:gd name="T23" fmla="*/ 79 h 115"/>
              <a:gd name="T24" fmla="*/ 113 w 150"/>
              <a:gd name="T25" fmla="*/ 79 h 115"/>
              <a:gd name="T26" fmla="*/ 113 w 150"/>
              <a:gd name="T27" fmla="*/ 44 h 115"/>
              <a:gd name="T28" fmla="*/ 35 w 150"/>
              <a:gd name="T29" fmla="*/ 44 h 115"/>
              <a:gd name="T30" fmla="*/ 35 w 150"/>
              <a:gd name="T31" fmla="*/ 7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115">
                <a:moveTo>
                  <a:pt x="122" y="114"/>
                </a:moveTo>
                <a:lnTo>
                  <a:pt x="122" y="114"/>
                </a:lnTo>
                <a:cubicBezTo>
                  <a:pt x="35" y="114"/>
                  <a:pt x="35" y="114"/>
                  <a:pt x="35" y="114"/>
                </a:cubicBezTo>
                <a:cubicBezTo>
                  <a:pt x="17" y="114"/>
                  <a:pt x="0" y="105"/>
                  <a:pt x="0" y="8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40" y="0"/>
                  <a:pt x="149" y="17"/>
                  <a:pt x="149" y="35"/>
                </a:cubicBezTo>
                <a:cubicBezTo>
                  <a:pt x="149" y="88"/>
                  <a:pt x="149" y="88"/>
                  <a:pt x="149" y="88"/>
                </a:cubicBezTo>
                <a:cubicBezTo>
                  <a:pt x="149" y="105"/>
                  <a:pt x="140" y="114"/>
                  <a:pt x="122" y="114"/>
                </a:cubicBezTo>
                <a:close/>
                <a:moveTo>
                  <a:pt x="35" y="79"/>
                </a:moveTo>
                <a:lnTo>
                  <a:pt x="35" y="79"/>
                </a:lnTo>
                <a:cubicBezTo>
                  <a:pt x="113" y="79"/>
                  <a:pt x="113" y="79"/>
                  <a:pt x="113" y="79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35" y="44"/>
                  <a:pt x="35" y="44"/>
                  <a:pt x="35" y="44"/>
                </a:cubicBezTo>
                <a:lnTo>
                  <a:pt x="35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405">
            <a:extLst>
              <a:ext uri="{FF2B5EF4-FFF2-40B4-BE49-F238E27FC236}">
                <a16:creationId xmlns:a16="http://schemas.microsoft.com/office/drawing/2014/main" id="{E97B59C4-9919-7F4C-97EC-C93F862C7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649" y="2771819"/>
            <a:ext cx="139174" cy="120617"/>
          </a:xfrm>
          <a:custGeom>
            <a:avLst/>
            <a:gdLst>
              <a:gd name="T0" fmla="*/ 114 w 133"/>
              <a:gd name="T1" fmla="*/ 114 h 115"/>
              <a:gd name="T2" fmla="*/ 114 w 133"/>
              <a:gd name="T3" fmla="*/ 114 h 115"/>
              <a:gd name="T4" fmla="*/ 97 w 133"/>
              <a:gd name="T5" fmla="*/ 87 h 115"/>
              <a:gd name="T6" fmla="*/ 97 w 133"/>
              <a:gd name="T7" fmla="*/ 61 h 115"/>
              <a:gd name="T8" fmla="*/ 70 w 133"/>
              <a:gd name="T9" fmla="*/ 35 h 115"/>
              <a:gd name="T10" fmla="*/ 35 w 133"/>
              <a:gd name="T11" fmla="*/ 61 h 115"/>
              <a:gd name="T12" fmla="*/ 35 w 133"/>
              <a:gd name="T13" fmla="*/ 87 h 115"/>
              <a:gd name="T14" fmla="*/ 18 w 133"/>
              <a:gd name="T15" fmla="*/ 114 h 115"/>
              <a:gd name="T16" fmla="*/ 18 w 133"/>
              <a:gd name="T17" fmla="*/ 114 h 115"/>
              <a:gd name="T18" fmla="*/ 0 w 133"/>
              <a:gd name="T19" fmla="*/ 87 h 115"/>
              <a:gd name="T20" fmla="*/ 0 w 133"/>
              <a:gd name="T21" fmla="*/ 61 h 115"/>
              <a:gd name="T22" fmla="*/ 70 w 133"/>
              <a:gd name="T23" fmla="*/ 0 h 115"/>
              <a:gd name="T24" fmla="*/ 132 w 133"/>
              <a:gd name="T25" fmla="*/ 61 h 115"/>
              <a:gd name="T26" fmla="*/ 132 w 133"/>
              <a:gd name="T27" fmla="*/ 87 h 115"/>
              <a:gd name="T28" fmla="*/ 114 w 133"/>
              <a:gd name="T2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3" h="115">
                <a:moveTo>
                  <a:pt x="114" y="114"/>
                </a:moveTo>
                <a:lnTo>
                  <a:pt x="114" y="114"/>
                </a:lnTo>
                <a:cubicBezTo>
                  <a:pt x="105" y="114"/>
                  <a:pt x="97" y="105"/>
                  <a:pt x="97" y="87"/>
                </a:cubicBezTo>
                <a:cubicBezTo>
                  <a:pt x="97" y="61"/>
                  <a:pt x="97" y="61"/>
                  <a:pt x="97" y="61"/>
                </a:cubicBezTo>
                <a:cubicBezTo>
                  <a:pt x="97" y="44"/>
                  <a:pt x="88" y="35"/>
                  <a:pt x="70" y="35"/>
                </a:cubicBezTo>
                <a:cubicBezTo>
                  <a:pt x="53" y="35"/>
                  <a:pt x="35" y="44"/>
                  <a:pt x="35" y="61"/>
                </a:cubicBezTo>
                <a:cubicBezTo>
                  <a:pt x="35" y="87"/>
                  <a:pt x="35" y="87"/>
                  <a:pt x="35" y="87"/>
                </a:cubicBezTo>
                <a:cubicBezTo>
                  <a:pt x="35" y="105"/>
                  <a:pt x="27" y="114"/>
                  <a:pt x="18" y="114"/>
                </a:cubicBezTo>
                <a:lnTo>
                  <a:pt x="18" y="114"/>
                </a:lnTo>
                <a:cubicBezTo>
                  <a:pt x="9" y="114"/>
                  <a:pt x="0" y="105"/>
                  <a:pt x="0" y="8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35" y="0"/>
                  <a:pt x="70" y="0"/>
                </a:cubicBezTo>
                <a:cubicBezTo>
                  <a:pt x="105" y="0"/>
                  <a:pt x="132" y="26"/>
                  <a:pt x="132" y="61"/>
                </a:cubicBezTo>
                <a:cubicBezTo>
                  <a:pt x="132" y="87"/>
                  <a:pt x="132" y="87"/>
                  <a:pt x="132" y="87"/>
                </a:cubicBezTo>
                <a:cubicBezTo>
                  <a:pt x="132" y="105"/>
                  <a:pt x="123" y="114"/>
                  <a:pt x="114" y="1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406">
            <a:extLst>
              <a:ext uri="{FF2B5EF4-FFF2-40B4-BE49-F238E27FC236}">
                <a16:creationId xmlns:a16="http://schemas.microsoft.com/office/drawing/2014/main" id="{F8EA56D5-D85E-9C47-AD41-2423689B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28" y="10857806"/>
            <a:ext cx="556694" cy="542776"/>
          </a:xfrm>
          <a:custGeom>
            <a:avLst/>
            <a:gdLst>
              <a:gd name="T0" fmla="*/ 263 w 527"/>
              <a:gd name="T1" fmla="*/ 517 h 518"/>
              <a:gd name="T2" fmla="*/ 263 w 527"/>
              <a:gd name="T3" fmla="*/ 517 h 518"/>
              <a:gd name="T4" fmla="*/ 79 w 527"/>
              <a:gd name="T5" fmla="*/ 438 h 518"/>
              <a:gd name="T6" fmla="*/ 0 w 527"/>
              <a:gd name="T7" fmla="*/ 254 h 518"/>
              <a:gd name="T8" fmla="*/ 79 w 527"/>
              <a:gd name="T9" fmla="*/ 70 h 518"/>
              <a:gd name="T10" fmla="*/ 263 w 527"/>
              <a:gd name="T11" fmla="*/ 0 h 518"/>
              <a:gd name="T12" fmla="*/ 447 w 527"/>
              <a:gd name="T13" fmla="*/ 70 h 518"/>
              <a:gd name="T14" fmla="*/ 526 w 527"/>
              <a:gd name="T15" fmla="*/ 254 h 518"/>
              <a:gd name="T16" fmla="*/ 447 w 527"/>
              <a:gd name="T17" fmla="*/ 438 h 518"/>
              <a:gd name="T18" fmla="*/ 263 w 527"/>
              <a:gd name="T19" fmla="*/ 517 h 518"/>
              <a:gd name="T20" fmla="*/ 263 w 527"/>
              <a:gd name="T21" fmla="*/ 27 h 518"/>
              <a:gd name="T22" fmla="*/ 263 w 527"/>
              <a:gd name="T23" fmla="*/ 27 h 518"/>
              <a:gd name="T24" fmla="*/ 35 w 527"/>
              <a:gd name="T25" fmla="*/ 254 h 518"/>
              <a:gd name="T26" fmla="*/ 263 w 527"/>
              <a:gd name="T27" fmla="*/ 491 h 518"/>
              <a:gd name="T28" fmla="*/ 491 w 527"/>
              <a:gd name="T29" fmla="*/ 254 h 518"/>
              <a:gd name="T30" fmla="*/ 263 w 527"/>
              <a:gd name="T31" fmla="*/ 2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7" h="518">
                <a:moveTo>
                  <a:pt x="263" y="517"/>
                </a:moveTo>
                <a:lnTo>
                  <a:pt x="263" y="517"/>
                </a:lnTo>
                <a:cubicBezTo>
                  <a:pt x="193" y="517"/>
                  <a:pt x="132" y="491"/>
                  <a:pt x="79" y="438"/>
                </a:cubicBezTo>
                <a:cubicBezTo>
                  <a:pt x="35" y="395"/>
                  <a:pt x="0" y="325"/>
                  <a:pt x="0" y="254"/>
                </a:cubicBezTo>
                <a:cubicBezTo>
                  <a:pt x="0" y="184"/>
                  <a:pt x="35" y="123"/>
                  <a:pt x="79" y="70"/>
                </a:cubicBezTo>
                <a:cubicBezTo>
                  <a:pt x="132" y="27"/>
                  <a:pt x="193" y="0"/>
                  <a:pt x="263" y="0"/>
                </a:cubicBezTo>
                <a:cubicBezTo>
                  <a:pt x="334" y="0"/>
                  <a:pt x="404" y="27"/>
                  <a:pt x="447" y="70"/>
                </a:cubicBezTo>
                <a:cubicBezTo>
                  <a:pt x="500" y="123"/>
                  <a:pt x="526" y="184"/>
                  <a:pt x="526" y="254"/>
                </a:cubicBezTo>
                <a:cubicBezTo>
                  <a:pt x="526" y="325"/>
                  <a:pt x="500" y="395"/>
                  <a:pt x="447" y="438"/>
                </a:cubicBezTo>
                <a:cubicBezTo>
                  <a:pt x="404" y="491"/>
                  <a:pt x="334" y="517"/>
                  <a:pt x="263" y="517"/>
                </a:cubicBezTo>
                <a:close/>
                <a:moveTo>
                  <a:pt x="263" y="27"/>
                </a:moveTo>
                <a:lnTo>
                  <a:pt x="263" y="27"/>
                </a:lnTo>
                <a:cubicBezTo>
                  <a:pt x="141" y="27"/>
                  <a:pt x="35" y="132"/>
                  <a:pt x="35" y="254"/>
                </a:cubicBezTo>
                <a:cubicBezTo>
                  <a:pt x="35" y="386"/>
                  <a:pt x="141" y="491"/>
                  <a:pt x="263" y="491"/>
                </a:cubicBezTo>
                <a:cubicBezTo>
                  <a:pt x="395" y="491"/>
                  <a:pt x="491" y="386"/>
                  <a:pt x="491" y="254"/>
                </a:cubicBezTo>
                <a:cubicBezTo>
                  <a:pt x="491" y="132"/>
                  <a:pt x="395" y="27"/>
                  <a:pt x="263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407">
            <a:extLst>
              <a:ext uri="{FF2B5EF4-FFF2-40B4-BE49-F238E27FC236}">
                <a16:creationId xmlns:a16="http://schemas.microsoft.com/office/drawing/2014/main" id="{F14223B8-7EC4-6C48-B280-BCFA2DAC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9476" y="10922754"/>
            <a:ext cx="426799" cy="417521"/>
          </a:xfrm>
          <a:custGeom>
            <a:avLst/>
            <a:gdLst>
              <a:gd name="T0" fmla="*/ 201 w 404"/>
              <a:gd name="T1" fmla="*/ 394 h 395"/>
              <a:gd name="T2" fmla="*/ 201 w 404"/>
              <a:gd name="T3" fmla="*/ 394 h 395"/>
              <a:gd name="T4" fmla="*/ 0 w 404"/>
              <a:gd name="T5" fmla="*/ 192 h 395"/>
              <a:gd name="T6" fmla="*/ 201 w 404"/>
              <a:gd name="T7" fmla="*/ 0 h 395"/>
              <a:gd name="T8" fmla="*/ 403 w 404"/>
              <a:gd name="T9" fmla="*/ 192 h 395"/>
              <a:gd name="T10" fmla="*/ 201 w 404"/>
              <a:gd name="T11" fmla="*/ 394 h 395"/>
              <a:gd name="T12" fmla="*/ 201 w 404"/>
              <a:gd name="T13" fmla="*/ 26 h 395"/>
              <a:gd name="T14" fmla="*/ 201 w 404"/>
              <a:gd name="T15" fmla="*/ 26 h 395"/>
              <a:gd name="T16" fmla="*/ 35 w 404"/>
              <a:gd name="T17" fmla="*/ 192 h 395"/>
              <a:gd name="T18" fmla="*/ 201 w 404"/>
              <a:gd name="T19" fmla="*/ 368 h 395"/>
              <a:gd name="T20" fmla="*/ 368 w 404"/>
              <a:gd name="T21" fmla="*/ 192 h 395"/>
              <a:gd name="T22" fmla="*/ 201 w 404"/>
              <a:gd name="T23" fmla="*/ 2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4" h="395">
                <a:moveTo>
                  <a:pt x="201" y="394"/>
                </a:moveTo>
                <a:lnTo>
                  <a:pt x="201" y="394"/>
                </a:lnTo>
                <a:cubicBezTo>
                  <a:pt x="96" y="394"/>
                  <a:pt x="0" y="306"/>
                  <a:pt x="0" y="192"/>
                </a:cubicBezTo>
                <a:cubicBezTo>
                  <a:pt x="0" y="87"/>
                  <a:pt x="96" y="0"/>
                  <a:pt x="201" y="0"/>
                </a:cubicBezTo>
                <a:cubicBezTo>
                  <a:pt x="315" y="0"/>
                  <a:pt x="403" y="87"/>
                  <a:pt x="403" y="192"/>
                </a:cubicBezTo>
                <a:cubicBezTo>
                  <a:pt x="403" y="306"/>
                  <a:pt x="315" y="394"/>
                  <a:pt x="201" y="394"/>
                </a:cubicBezTo>
                <a:close/>
                <a:moveTo>
                  <a:pt x="201" y="26"/>
                </a:moveTo>
                <a:lnTo>
                  <a:pt x="201" y="26"/>
                </a:lnTo>
                <a:cubicBezTo>
                  <a:pt x="114" y="26"/>
                  <a:pt x="35" y="105"/>
                  <a:pt x="35" y="192"/>
                </a:cubicBezTo>
                <a:cubicBezTo>
                  <a:pt x="35" y="289"/>
                  <a:pt x="114" y="368"/>
                  <a:pt x="201" y="368"/>
                </a:cubicBezTo>
                <a:cubicBezTo>
                  <a:pt x="298" y="368"/>
                  <a:pt x="368" y="289"/>
                  <a:pt x="368" y="192"/>
                </a:cubicBezTo>
                <a:cubicBezTo>
                  <a:pt x="368" y="105"/>
                  <a:pt x="298" y="26"/>
                  <a:pt x="201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408">
            <a:extLst>
              <a:ext uri="{FF2B5EF4-FFF2-40B4-BE49-F238E27FC236}">
                <a16:creationId xmlns:a16="http://schemas.microsoft.com/office/drawing/2014/main" id="{9E0ECF9B-F214-CE45-BC75-B04B5E0B5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649" y="11006258"/>
            <a:ext cx="176287" cy="250512"/>
          </a:xfrm>
          <a:custGeom>
            <a:avLst/>
            <a:gdLst>
              <a:gd name="T0" fmla="*/ 123 w 168"/>
              <a:gd name="T1" fmla="*/ 236 h 237"/>
              <a:gd name="T2" fmla="*/ 123 w 168"/>
              <a:gd name="T3" fmla="*/ 236 h 237"/>
              <a:gd name="T4" fmla="*/ 0 w 168"/>
              <a:gd name="T5" fmla="*/ 113 h 237"/>
              <a:gd name="T6" fmla="*/ 123 w 168"/>
              <a:gd name="T7" fmla="*/ 0 h 237"/>
              <a:gd name="T8" fmla="*/ 149 w 168"/>
              <a:gd name="T9" fmla="*/ 0 h 237"/>
              <a:gd name="T10" fmla="*/ 158 w 168"/>
              <a:gd name="T11" fmla="*/ 17 h 237"/>
              <a:gd name="T12" fmla="*/ 141 w 168"/>
              <a:gd name="T13" fmla="*/ 35 h 237"/>
              <a:gd name="T14" fmla="*/ 123 w 168"/>
              <a:gd name="T15" fmla="*/ 26 h 237"/>
              <a:gd name="T16" fmla="*/ 35 w 168"/>
              <a:gd name="T17" fmla="*/ 113 h 237"/>
              <a:gd name="T18" fmla="*/ 123 w 168"/>
              <a:gd name="T19" fmla="*/ 210 h 237"/>
              <a:gd name="T20" fmla="*/ 141 w 168"/>
              <a:gd name="T21" fmla="*/ 201 h 237"/>
              <a:gd name="T22" fmla="*/ 158 w 168"/>
              <a:gd name="T23" fmla="*/ 210 h 237"/>
              <a:gd name="T24" fmla="*/ 149 w 168"/>
              <a:gd name="T25" fmla="*/ 227 h 237"/>
              <a:gd name="T26" fmla="*/ 123 w 168"/>
              <a:gd name="T27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8" h="237">
                <a:moveTo>
                  <a:pt x="123" y="236"/>
                </a:moveTo>
                <a:lnTo>
                  <a:pt x="123" y="236"/>
                </a:lnTo>
                <a:cubicBezTo>
                  <a:pt x="53" y="236"/>
                  <a:pt x="0" y="184"/>
                  <a:pt x="0" y="113"/>
                </a:cubicBezTo>
                <a:cubicBezTo>
                  <a:pt x="0" y="52"/>
                  <a:pt x="53" y="0"/>
                  <a:pt x="123" y="0"/>
                </a:cubicBezTo>
                <a:cubicBezTo>
                  <a:pt x="132" y="0"/>
                  <a:pt x="141" y="0"/>
                  <a:pt x="149" y="0"/>
                </a:cubicBezTo>
                <a:cubicBezTo>
                  <a:pt x="158" y="8"/>
                  <a:pt x="167" y="17"/>
                  <a:pt x="158" y="17"/>
                </a:cubicBezTo>
                <a:cubicBezTo>
                  <a:pt x="158" y="26"/>
                  <a:pt x="149" y="35"/>
                  <a:pt x="141" y="35"/>
                </a:cubicBezTo>
                <a:cubicBezTo>
                  <a:pt x="141" y="26"/>
                  <a:pt x="132" y="26"/>
                  <a:pt x="123" y="26"/>
                </a:cubicBezTo>
                <a:cubicBezTo>
                  <a:pt x="70" y="26"/>
                  <a:pt x="35" y="70"/>
                  <a:pt x="35" y="113"/>
                </a:cubicBezTo>
                <a:cubicBezTo>
                  <a:pt x="35" y="166"/>
                  <a:pt x="70" y="210"/>
                  <a:pt x="123" y="210"/>
                </a:cubicBezTo>
                <a:cubicBezTo>
                  <a:pt x="132" y="210"/>
                  <a:pt x="141" y="201"/>
                  <a:pt x="141" y="201"/>
                </a:cubicBezTo>
                <a:cubicBezTo>
                  <a:pt x="149" y="201"/>
                  <a:pt x="158" y="210"/>
                  <a:pt x="158" y="210"/>
                </a:cubicBezTo>
                <a:cubicBezTo>
                  <a:pt x="167" y="219"/>
                  <a:pt x="158" y="227"/>
                  <a:pt x="149" y="227"/>
                </a:cubicBezTo>
                <a:cubicBezTo>
                  <a:pt x="141" y="236"/>
                  <a:pt x="132" y="236"/>
                  <a:pt x="123" y="2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409">
            <a:extLst>
              <a:ext uri="{FF2B5EF4-FFF2-40B4-BE49-F238E27FC236}">
                <a16:creationId xmlns:a16="http://schemas.microsoft.com/office/drawing/2014/main" id="{95728437-8A15-424B-8F9C-78CD09469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2258" y="11085121"/>
            <a:ext cx="129895" cy="27835"/>
          </a:xfrm>
          <a:custGeom>
            <a:avLst/>
            <a:gdLst>
              <a:gd name="T0" fmla="*/ 113 w 123"/>
              <a:gd name="T1" fmla="*/ 27 h 28"/>
              <a:gd name="T2" fmla="*/ 113 w 123"/>
              <a:gd name="T3" fmla="*/ 27 h 28"/>
              <a:gd name="T4" fmla="*/ 8 w 123"/>
              <a:gd name="T5" fmla="*/ 27 h 28"/>
              <a:gd name="T6" fmla="*/ 0 w 123"/>
              <a:gd name="T7" fmla="*/ 9 h 28"/>
              <a:gd name="T8" fmla="*/ 8 w 123"/>
              <a:gd name="T9" fmla="*/ 0 h 28"/>
              <a:gd name="T10" fmla="*/ 113 w 123"/>
              <a:gd name="T11" fmla="*/ 0 h 28"/>
              <a:gd name="T12" fmla="*/ 122 w 123"/>
              <a:gd name="T13" fmla="*/ 9 h 28"/>
              <a:gd name="T14" fmla="*/ 113 w 12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28">
                <a:moveTo>
                  <a:pt x="113" y="27"/>
                </a:moveTo>
                <a:lnTo>
                  <a:pt x="113" y="27"/>
                </a:lnTo>
                <a:cubicBezTo>
                  <a:pt x="8" y="27"/>
                  <a:pt x="8" y="27"/>
                  <a:pt x="8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2" y="0"/>
                  <a:pt x="122" y="0"/>
                  <a:pt x="122" y="9"/>
                </a:cubicBezTo>
                <a:cubicBezTo>
                  <a:pt x="122" y="18"/>
                  <a:pt x="122" y="27"/>
                  <a:pt x="113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410">
            <a:extLst>
              <a:ext uri="{FF2B5EF4-FFF2-40B4-BE49-F238E27FC236}">
                <a16:creationId xmlns:a16="http://schemas.microsoft.com/office/drawing/2014/main" id="{EE50AAE0-7D70-684E-95AD-15FA045A9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2258" y="11145431"/>
            <a:ext cx="129895" cy="27835"/>
          </a:xfrm>
          <a:custGeom>
            <a:avLst/>
            <a:gdLst>
              <a:gd name="T0" fmla="*/ 113 w 123"/>
              <a:gd name="T1" fmla="*/ 26 h 27"/>
              <a:gd name="T2" fmla="*/ 113 w 123"/>
              <a:gd name="T3" fmla="*/ 26 h 27"/>
              <a:gd name="T4" fmla="*/ 8 w 123"/>
              <a:gd name="T5" fmla="*/ 26 h 27"/>
              <a:gd name="T6" fmla="*/ 0 w 123"/>
              <a:gd name="T7" fmla="*/ 9 h 27"/>
              <a:gd name="T8" fmla="*/ 8 w 123"/>
              <a:gd name="T9" fmla="*/ 0 h 27"/>
              <a:gd name="T10" fmla="*/ 113 w 123"/>
              <a:gd name="T11" fmla="*/ 0 h 27"/>
              <a:gd name="T12" fmla="*/ 122 w 123"/>
              <a:gd name="T13" fmla="*/ 9 h 27"/>
              <a:gd name="T14" fmla="*/ 113 w 123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27">
                <a:moveTo>
                  <a:pt x="113" y="26"/>
                </a:moveTo>
                <a:lnTo>
                  <a:pt x="113" y="26"/>
                </a:lnTo>
                <a:cubicBezTo>
                  <a:pt x="8" y="26"/>
                  <a:pt x="8" y="26"/>
                  <a:pt x="8" y="26"/>
                </a:cubicBezTo>
                <a:cubicBezTo>
                  <a:pt x="0" y="26"/>
                  <a:pt x="0" y="17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2" y="0"/>
                  <a:pt x="122" y="0"/>
                  <a:pt x="122" y="9"/>
                </a:cubicBezTo>
                <a:cubicBezTo>
                  <a:pt x="122" y="17"/>
                  <a:pt x="122" y="26"/>
                  <a:pt x="113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411">
            <a:extLst>
              <a:ext uri="{FF2B5EF4-FFF2-40B4-BE49-F238E27FC236}">
                <a16:creationId xmlns:a16="http://schemas.microsoft.com/office/drawing/2014/main" id="{ACEA5207-A5BE-A140-B5CD-96B15815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047" y="6552703"/>
            <a:ext cx="960296" cy="951018"/>
          </a:xfrm>
          <a:custGeom>
            <a:avLst/>
            <a:gdLst>
              <a:gd name="T0" fmla="*/ 455 w 912"/>
              <a:gd name="T1" fmla="*/ 902 h 903"/>
              <a:gd name="T2" fmla="*/ 455 w 912"/>
              <a:gd name="T3" fmla="*/ 902 h 903"/>
              <a:gd name="T4" fmla="*/ 140 w 912"/>
              <a:gd name="T5" fmla="*/ 771 h 903"/>
              <a:gd name="T6" fmla="*/ 0 w 912"/>
              <a:gd name="T7" fmla="*/ 456 h 903"/>
              <a:gd name="T8" fmla="*/ 140 w 912"/>
              <a:gd name="T9" fmla="*/ 132 h 903"/>
              <a:gd name="T10" fmla="*/ 455 w 912"/>
              <a:gd name="T11" fmla="*/ 0 h 903"/>
              <a:gd name="T12" fmla="*/ 780 w 912"/>
              <a:gd name="T13" fmla="*/ 132 h 903"/>
              <a:gd name="T14" fmla="*/ 911 w 912"/>
              <a:gd name="T15" fmla="*/ 456 h 903"/>
              <a:gd name="T16" fmla="*/ 780 w 912"/>
              <a:gd name="T17" fmla="*/ 771 h 903"/>
              <a:gd name="T18" fmla="*/ 455 w 912"/>
              <a:gd name="T19" fmla="*/ 902 h 903"/>
              <a:gd name="T20" fmla="*/ 455 w 912"/>
              <a:gd name="T21" fmla="*/ 53 h 903"/>
              <a:gd name="T22" fmla="*/ 455 w 912"/>
              <a:gd name="T23" fmla="*/ 53 h 903"/>
              <a:gd name="T24" fmla="*/ 61 w 912"/>
              <a:gd name="T25" fmla="*/ 456 h 903"/>
              <a:gd name="T26" fmla="*/ 455 w 912"/>
              <a:gd name="T27" fmla="*/ 849 h 903"/>
              <a:gd name="T28" fmla="*/ 858 w 912"/>
              <a:gd name="T29" fmla="*/ 456 h 903"/>
              <a:gd name="T30" fmla="*/ 455 w 912"/>
              <a:gd name="T31" fmla="*/ 53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2" h="903">
                <a:moveTo>
                  <a:pt x="455" y="902"/>
                </a:moveTo>
                <a:lnTo>
                  <a:pt x="455" y="902"/>
                </a:lnTo>
                <a:cubicBezTo>
                  <a:pt x="333" y="902"/>
                  <a:pt x="219" y="858"/>
                  <a:pt x="140" y="771"/>
                </a:cubicBezTo>
                <a:cubicBezTo>
                  <a:pt x="52" y="683"/>
                  <a:pt x="0" y="578"/>
                  <a:pt x="0" y="456"/>
                </a:cubicBezTo>
                <a:cubicBezTo>
                  <a:pt x="0" y="333"/>
                  <a:pt x="52" y="219"/>
                  <a:pt x="140" y="132"/>
                </a:cubicBezTo>
                <a:cubicBezTo>
                  <a:pt x="219" y="44"/>
                  <a:pt x="333" y="0"/>
                  <a:pt x="455" y="0"/>
                </a:cubicBezTo>
                <a:cubicBezTo>
                  <a:pt x="578" y="0"/>
                  <a:pt x="692" y="44"/>
                  <a:pt x="780" y="132"/>
                </a:cubicBezTo>
                <a:cubicBezTo>
                  <a:pt x="867" y="219"/>
                  <a:pt x="911" y="333"/>
                  <a:pt x="911" y="456"/>
                </a:cubicBezTo>
                <a:cubicBezTo>
                  <a:pt x="911" y="578"/>
                  <a:pt x="867" y="683"/>
                  <a:pt x="780" y="771"/>
                </a:cubicBezTo>
                <a:cubicBezTo>
                  <a:pt x="692" y="858"/>
                  <a:pt x="578" y="902"/>
                  <a:pt x="455" y="902"/>
                </a:cubicBezTo>
                <a:close/>
                <a:moveTo>
                  <a:pt x="455" y="53"/>
                </a:moveTo>
                <a:lnTo>
                  <a:pt x="455" y="53"/>
                </a:lnTo>
                <a:cubicBezTo>
                  <a:pt x="236" y="53"/>
                  <a:pt x="61" y="237"/>
                  <a:pt x="61" y="456"/>
                </a:cubicBezTo>
                <a:cubicBezTo>
                  <a:pt x="61" y="674"/>
                  <a:pt x="236" y="849"/>
                  <a:pt x="455" y="849"/>
                </a:cubicBezTo>
                <a:cubicBezTo>
                  <a:pt x="674" y="849"/>
                  <a:pt x="858" y="674"/>
                  <a:pt x="858" y="456"/>
                </a:cubicBezTo>
                <a:cubicBezTo>
                  <a:pt x="858" y="237"/>
                  <a:pt x="674" y="53"/>
                  <a:pt x="455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412">
            <a:extLst>
              <a:ext uri="{FF2B5EF4-FFF2-40B4-BE49-F238E27FC236}">
                <a16:creationId xmlns:a16="http://schemas.microsoft.com/office/drawing/2014/main" id="{5E38CB5F-177C-BD4C-936A-5F8FE465E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1024" y="6664042"/>
            <a:ext cx="728343" cy="728340"/>
          </a:xfrm>
          <a:custGeom>
            <a:avLst/>
            <a:gdLst>
              <a:gd name="T0" fmla="*/ 342 w 694"/>
              <a:gd name="T1" fmla="*/ 692 h 693"/>
              <a:gd name="T2" fmla="*/ 342 w 694"/>
              <a:gd name="T3" fmla="*/ 692 h 693"/>
              <a:gd name="T4" fmla="*/ 0 w 694"/>
              <a:gd name="T5" fmla="*/ 351 h 693"/>
              <a:gd name="T6" fmla="*/ 342 w 694"/>
              <a:gd name="T7" fmla="*/ 0 h 693"/>
              <a:gd name="T8" fmla="*/ 693 w 694"/>
              <a:gd name="T9" fmla="*/ 351 h 693"/>
              <a:gd name="T10" fmla="*/ 342 w 694"/>
              <a:gd name="T11" fmla="*/ 692 h 693"/>
              <a:gd name="T12" fmla="*/ 342 w 694"/>
              <a:gd name="T13" fmla="*/ 62 h 693"/>
              <a:gd name="T14" fmla="*/ 342 w 694"/>
              <a:gd name="T15" fmla="*/ 62 h 693"/>
              <a:gd name="T16" fmla="*/ 53 w 694"/>
              <a:gd name="T17" fmla="*/ 351 h 693"/>
              <a:gd name="T18" fmla="*/ 342 w 694"/>
              <a:gd name="T19" fmla="*/ 639 h 693"/>
              <a:gd name="T20" fmla="*/ 632 w 694"/>
              <a:gd name="T21" fmla="*/ 351 h 693"/>
              <a:gd name="T22" fmla="*/ 342 w 694"/>
              <a:gd name="T23" fmla="*/ 62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4" h="693">
                <a:moveTo>
                  <a:pt x="342" y="692"/>
                </a:moveTo>
                <a:lnTo>
                  <a:pt x="342" y="692"/>
                </a:lnTo>
                <a:cubicBezTo>
                  <a:pt x="149" y="692"/>
                  <a:pt x="0" y="543"/>
                  <a:pt x="0" y="351"/>
                </a:cubicBezTo>
                <a:cubicBezTo>
                  <a:pt x="0" y="158"/>
                  <a:pt x="149" y="0"/>
                  <a:pt x="342" y="0"/>
                </a:cubicBezTo>
                <a:cubicBezTo>
                  <a:pt x="535" y="0"/>
                  <a:pt x="693" y="158"/>
                  <a:pt x="693" y="351"/>
                </a:cubicBezTo>
                <a:cubicBezTo>
                  <a:pt x="693" y="543"/>
                  <a:pt x="535" y="692"/>
                  <a:pt x="342" y="692"/>
                </a:cubicBezTo>
                <a:close/>
                <a:moveTo>
                  <a:pt x="342" y="62"/>
                </a:moveTo>
                <a:lnTo>
                  <a:pt x="342" y="62"/>
                </a:lnTo>
                <a:cubicBezTo>
                  <a:pt x="184" y="62"/>
                  <a:pt x="53" y="184"/>
                  <a:pt x="53" y="351"/>
                </a:cubicBezTo>
                <a:cubicBezTo>
                  <a:pt x="53" y="508"/>
                  <a:pt x="184" y="639"/>
                  <a:pt x="342" y="639"/>
                </a:cubicBezTo>
                <a:cubicBezTo>
                  <a:pt x="509" y="639"/>
                  <a:pt x="632" y="508"/>
                  <a:pt x="632" y="351"/>
                </a:cubicBezTo>
                <a:cubicBezTo>
                  <a:pt x="632" y="184"/>
                  <a:pt x="509" y="62"/>
                  <a:pt x="34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413">
            <a:extLst>
              <a:ext uri="{FF2B5EF4-FFF2-40B4-BE49-F238E27FC236}">
                <a16:creationId xmlns:a16="http://schemas.microsoft.com/office/drawing/2014/main" id="{3FD49B1B-AF16-C240-BC02-ADE2E035F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588" y="6812494"/>
            <a:ext cx="361851" cy="431437"/>
          </a:xfrm>
          <a:custGeom>
            <a:avLst/>
            <a:gdLst>
              <a:gd name="T0" fmla="*/ 333 w 343"/>
              <a:gd name="T1" fmla="*/ 43 h 412"/>
              <a:gd name="T2" fmla="*/ 333 w 343"/>
              <a:gd name="T3" fmla="*/ 43 h 412"/>
              <a:gd name="T4" fmla="*/ 333 w 343"/>
              <a:gd name="T5" fmla="*/ 8 h 412"/>
              <a:gd name="T6" fmla="*/ 298 w 343"/>
              <a:gd name="T7" fmla="*/ 8 h 412"/>
              <a:gd name="T8" fmla="*/ 166 w 343"/>
              <a:gd name="T9" fmla="*/ 140 h 412"/>
              <a:gd name="T10" fmla="*/ 44 w 343"/>
              <a:gd name="T11" fmla="*/ 8 h 412"/>
              <a:gd name="T12" fmla="*/ 8 w 343"/>
              <a:gd name="T13" fmla="*/ 8 h 412"/>
              <a:gd name="T14" fmla="*/ 8 w 343"/>
              <a:gd name="T15" fmla="*/ 43 h 412"/>
              <a:gd name="T16" fmla="*/ 149 w 343"/>
              <a:gd name="T17" fmla="*/ 184 h 412"/>
              <a:gd name="T18" fmla="*/ 149 w 343"/>
              <a:gd name="T19" fmla="*/ 219 h 412"/>
              <a:gd name="T20" fmla="*/ 96 w 343"/>
              <a:gd name="T21" fmla="*/ 219 h 412"/>
              <a:gd name="T22" fmla="*/ 70 w 343"/>
              <a:gd name="T23" fmla="*/ 244 h 412"/>
              <a:gd name="T24" fmla="*/ 96 w 343"/>
              <a:gd name="T25" fmla="*/ 262 h 412"/>
              <a:gd name="T26" fmla="*/ 149 w 343"/>
              <a:gd name="T27" fmla="*/ 262 h 412"/>
              <a:gd name="T28" fmla="*/ 149 w 343"/>
              <a:gd name="T29" fmla="*/ 288 h 412"/>
              <a:gd name="T30" fmla="*/ 96 w 343"/>
              <a:gd name="T31" fmla="*/ 288 h 412"/>
              <a:gd name="T32" fmla="*/ 70 w 343"/>
              <a:gd name="T33" fmla="*/ 314 h 412"/>
              <a:gd name="T34" fmla="*/ 96 w 343"/>
              <a:gd name="T35" fmla="*/ 341 h 412"/>
              <a:gd name="T36" fmla="*/ 149 w 343"/>
              <a:gd name="T37" fmla="*/ 341 h 412"/>
              <a:gd name="T38" fmla="*/ 149 w 343"/>
              <a:gd name="T39" fmla="*/ 384 h 412"/>
              <a:gd name="T40" fmla="*/ 166 w 343"/>
              <a:gd name="T41" fmla="*/ 411 h 412"/>
              <a:gd name="T42" fmla="*/ 166 w 343"/>
              <a:gd name="T43" fmla="*/ 411 h 412"/>
              <a:gd name="T44" fmla="*/ 193 w 343"/>
              <a:gd name="T45" fmla="*/ 384 h 412"/>
              <a:gd name="T46" fmla="*/ 193 w 343"/>
              <a:gd name="T47" fmla="*/ 341 h 412"/>
              <a:gd name="T48" fmla="*/ 245 w 343"/>
              <a:gd name="T49" fmla="*/ 341 h 412"/>
              <a:gd name="T50" fmla="*/ 263 w 343"/>
              <a:gd name="T51" fmla="*/ 314 h 412"/>
              <a:gd name="T52" fmla="*/ 245 w 343"/>
              <a:gd name="T53" fmla="*/ 288 h 412"/>
              <a:gd name="T54" fmla="*/ 193 w 343"/>
              <a:gd name="T55" fmla="*/ 288 h 412"/>
              <a:gd name="T56" fmla="*/ 193 w 343"/>
              <a:gd name="T57" fmla="*/ 262 h 412"/>
              <a:gd name="T58" fmla="*/ 245 w 343"/>
              <a:gd name="T59" fmla="*/ 262 h 412"/>
              <a:gd name="T60" fmla="*/ 263 w 343"/>
              <a:gd name="T61" fmla="*/ 244 h 412"/>
              <a:gd name="T62" fmla="*/ 245 w 343"/>
              <a:gd name="T63" fmla="*/ 219 h 412"/>
              <a:gd name="T64" fmla="*/ 193 w 343"/>
              <a:gd name="T65" fmla="*/ 219 h 412"/>
              <a:gd name="T66" fmla="*/ 193 w 343"/>
              <a:gd name="T67" fmla="*/ 184 h 412"/>
              <a:gd name="T68" fmla="*/ 333 w 343"/>
              <a:gd name="T69" fmla="*/ 4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43" h="412">
                <a:moveTo>
                  <a:pt x="333" y="43"/>
                </a:moveTo>
                <a:lnTo>
                  <a:pt x="333" y="43"/>
                </a:lnTo>
                <a:cubicBezTo>
                  <a:pt x="342" y="35"/>
                  <a:pt x="342" y="26"/>
                  <a:pt x="333" y="8"/>
                </a:cubicBezTo>
                <a:cubicBezTo>
                  <a:pt x="315" y="0"/>
                  <a:pt x="307" y="0"/>
                  <a:pt x="298" y="8"/>
                </a:cubicBezTo>
                <a:cubicBezTo>
                  <a:pt x="166" y="140"/>
                  <a:pt x="166" y="140"/>
                  <a:pt x="166" y="140"/>
                </a:cubicBezTo>
                <a:cubicBezTo>
                  <a:pt x="44" y="8"/>
                  <a:pt x="44" y="8"/>
                  <a:pt x="44" y="8"/>
                </a:cubicBezTo>
                <a:cubicBezTo>
                  <a:pt x="35" y="0"/>
                  <a:pt x="17" y="0"/>
                  <a:pt x="8" y="8"/>
                </a:cubicBezTo>
                <a:cubicBezTo>
                  <a:pt x="0" y="17"/>
                  <a:pt x="0" y="35"/>
                  <a:pt x="8" y="43"/>
                </a:cubicBezTo>
                <a:cubicBezTo>
                  <a:pt x="149" y="184"/>
                  <a:pt x="149" y="184"/>
                  <a:pt x="149" y="184"/>
                </a:cubicBezTo>
                <a:cubicBezTo>
                  <a:pt x="149" y="219"/>
                  <a:pt x="149" y="219"/>
                  <a:pt x="149" y="219"/>
                </a:cubicBezTo>
                <a:cubicBezTo>
                  <a:pt x="96" y="219"/>
                  <a:pt x="96" y="219"/>
                  <a:pt x="96" y="219"/>
                </a:cubicBezTo>
                <a:cubicBezTo>
                  <a:pt x="88" y="219"/>
                  <a:pt x="70" y="228"/>
                  <a:pt x="70" y="244"/>
                </a:cubicBezTo>
                <a:cubicBezTo>
                  <a:pt x="70" y="253"/>
                  <a:pt x="88" y="262"/>
                  <a:pt x="96" y="262"/>
                </a:cubicBezTo>
                <a:cubicBezTo>
                  <a:pt x="149" y="262"/>
                  <a:pt x="149" y="262"/>
                  <a:pt x="149" y="262"/>
                </a:cubicBezTo>
                <a:cubicBezTo>
                  <a:pt x="149" y="288"/>
                  <a:pt x="149" y="288"/>
                  <a:pt x="149" y="288"/>
                </a:cubicBezTo>
                <a:cubicBezTo>
                  <a:pt x="96" y="288"/>
                  <a:pt x="96" y="288"/>
                  <a:pt x="96" y="288"/>
                </a:cubicBezTo>
                <a:cubicBezTo>
                  <a:pt x="88" y="288"/>
                  <a:pt x="70" y="297"/>
                  <a:pt x="70" y="314"/>
                </a:cubicBezTo>
                <a:cubicBezTo>
                  <a:pt x="70" y="332"/>
                  <a:pt x="88" y="341"/>
                  <a:pt x="96" y="341"/>
                </a:cubicBezTo>
                <a:cubicBezTo>
                  <a:pt x="149" y="341"/>
                  <a:pt x="149" y="341"/>
                  <a:pt x="149" y="341"/>
                </a:cubicBezTo>
                <a:cubicBezTo>
                  <a:pt x="149" y="384"/>
                  <a:pt x="149" y="384"/>
                  <a:pt x="149" y="384"/>
                </a:cubicBezTo>
                <a:cubicBezTo>
                  <a:pt x="149" y="402"/>
                  <a:pt x="158" y="411"/>
                  <a:pt x="166" y="411"/>
                </a:cubicBezTo>
                <a:lnTo>
                  <a:pt x="166" y="411"/>
                </a:lnTo>
                <a:cubicBezTo>
                  <a:pt x="184" y="411"/>
                  <a:pt x="193" y="402"/>
                  <a:pt x="193" y="384"/>
                </a:cubicBezTo>
                <a:cubicBezTo>
                  <a:pt x="193" y="341"/>
                  <a:pt x="193" y="341"/>
                  <a:pt x="193" y="341"/>
                </a:cubicBezTo>
                <a:cubicBezTo>
                  <a:pt x="245" y="341"/>
                  <a:pt x="245" y="341"/>
                  <a:pt x="245" y="341"/>
                </a:cubicBezTo>
                <a:cubicBezTo>
                  <a:pt x="254" y="341"/>
                  <a:pt x="263" y="332"/>
                  <a:pt x="263" y="314"/>
                </a:cubicBezTo>
                <a:cubicBezTo>
                  <a:pt x="263" y="297"/>
                  <a:pt x="254" y="288"/>
                  <a:pt x="245" y="288"/>
                </a:cubicBezTo>
                <a:cubicBezTo>
                  <a:pt x="193" y="288"/>
                  <a:pt x="193" y="288"/>
                  <a:pt x="193" y="288"/>
                </a:cubicBezTo>
                <a:cubicBezTo>
                  <a:pt x="193" y="262"/>
                  <a:pt x="193" y="262"/>
                  <a:pt x="193" y="262"/>
                </a:cubicBezTo>
                <a:cubicBezTo>
                  <a:pt x="245" y="262"/>
                  <a:pt x="245" y="262"/>
                  <a:pt x="245" y="262"/>
                </a:cubicBezTo>
                <a:cubicBezTo>
                  <a:pt x="254" y="262"/>
                  <a:pt x="263" y="253"/>
                  <a:pt x="263" y="244"/>
                </a:cubicBezTo>
                <a:cubicBezTo>
                  <a:pt x="263" y="228"/>
                  <a:pt x="254" y="219"/>
                  <a:pt x="245" y="219"/>
                </a:cubicBezTo>
                <a:cubicBezTo>
                  <a:pt x="193" y="219"/>
                  <a:pt x="193" y="219"/>
                  <a:pt x="193" y="219"/>
                </a:cubicBezTo>
                <a:cubicBezTo>
                  <a:pt x="193" y="184"/>
                  <a:pt x="193" y="184"/>
                  <a:pt x="193" y="184"/>
                </a:cubicBezTo>
                <a:lnTo>
                  <a:pt x="333" y="4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414">
            <a:extLst>
              <a:ext uri="{FF2B5EF4-FFF2-40B4-BE49-F238E27FC236}">
                <a16:creationId xmlns:a16="http://schemas.microsoft.com/office/drawing/2014/main" id="{73B44BCF-A8E2-EB46-9EFE-59D6C94EC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7422" y="5049628"/>
            <a:ext cx="654114" cy="241234"/>
          </a:xfrm>
          <a:custGeom>
            <a:avLst/>
            <a:gdLst>
              <a:gd name="T0" fmla="*/ 307 w 623"/>
              <a:gd name="T1" fmla="*/ 228 h 229"/>
              <a:gd name="T2" fmla="*/ 307 w 623"/>
              <a:gd name="T3" fmla="*/ 228 h 229"/>
              <a:gd name="T4" fmla="*/ 105 w 623"/>
              <a:gd name="T5" fmla="*/ 210 h 229"/>
              <a:gd name="T6" fmla="*/ 35 w 623"/>
              <a:gd name="T7" fmla="*/ 184 h 229"/>
              <a:gd name="T8" fmla="*/ 0 w 623"/>
              <a:gd name="T9" fmla="*/ 140 h 229"/>
              <a:gd name="T10" fmla="*/ 0 w 623"/>
              <a:gd name="T11" fmla="*/ 26 h 229"/>
              <a:gd name="T12" fmla="*/ 26 w 623"/>
              <a:gd name="T13" fmla="*/ 0 h 229"/>
              <a:gd name="T14" fmla="*/ 26 w 623"/>
              <a:gd name="T15" fmla="*/ 0 h 229"/>
              <a:gd name="T16" fmla="*/ 53 w 623"/>
              <a:gd name="T17" fmla="*/ 17 h 229"/>
              <a:gd name="T18" fmla="*/ 123 w 623"/>
              <a:gd name="T19" fmla="*/ 44 h 229"/>
              <a:gd name="T20" fmla="*/ 289 w 623"/>
              <a:gd name="T21" fmla="*/ 52 h 229"/>
              <a:gd name="T22" fmla="*/ 333 w 623"/>
              <a:gd name="T23" fmla="*/ 52 h 229"/>
              <a:gd name="T24" fmla="*/ 491 w 623"/>
              <a:gd name="T25" fmla="*/ 44 h 229"/>
              <a:gd name="T26" fmla="*/ 561 w 623"/>
              <a:gd name="T27" fmla="*/ 17 h 229"/>
              <a:gd name="T28" fmla="*/ 587 w 623"/>
              <a:gd name="T29" fmla="*/ 0 h 229"/>
              <a:gd name="T30" fmla="*/ 587 w 623"/>
              <a:gd name="T31" fmla="*/ 0 h 229"/>
              <a:gd name="T32" fmla="*/ 622 w 623"/>
              <a:gd name="T33" fmla="*/ 26 h 229"/>
              <a:gd name="T34" fmla="*/ 622 w 623"/>
              <a:gd name="T35" fmla="*/ 26 h 229"/>
              <a:gd name="T36" fmla="*/ 622 w 623"/>
              <a:gd name="T37" fmla="*/ 26 h 229"/>
              <a:gd name="T38" fmla="*/ 622 w 623"/>
              <a:gd name="T39" fmla="*/ 26 h 229"/>
              <a:gd name="T40" fmla="*/ 622 w 623"/>
              <a:gd name="T41" fmla="*/ 140 h 229"/>
              <a:gd name="T42" fmla="*/ 517 w 623"/>
              <a:gd name="T43" fmla="*/ 210 h 229"/>
              <a:gd name="T44" fmla="*/ 307 w 623"/>
              <a:gd name="T45" fmla="*/ 228 h 229"/>
              <a:gd name="T46" fmla="*/ 53 w 623"/>
              <a:gd name="T47" fmla="*/ 131 h 229"/>
              <a:gd name="T48" fmla="*/ 53 w 623"/>
              <a:gd name="T49" fmla="*/ 131 h 229"/>
              <a:gd name="T50" fmla="*/ 131 w 623"/>
              <a:gd name="T51" fmla="*/ 157 h 229"/>
              <a:gd name="T52" fmla="*/ 307 w 623"/>
              <a:gd name="T53" fmla="*/ 175 h 229"/>
              <a:gd name="T54" fmla="*/ 482 w 623"/>
              <a:gd name="T55" fmla="*/ 157 h 229"/>
              <a:gd name="T56" fmla="*/ 561 w 623"/>
              <a:gd name="T57" fmla="*/ 131 h 229"/>
              <a:gd name="T58" fmla="*/ 561 w 623"/>
              <a:gd name="T59" fmla="*/ 79 h 229"/>
              <a:gd name="T60" fmla="*/ 517 w 623"/>
              <a:gd name="T61" fmla="*/ 87 h 229"/>
              <a:gd name="T62" fmla="*/ 333 w 623"/>
              <a:gd name="T63" fmla="*/ 114 h 229"/>
              <a:gd name="T64" fmla="*/ 289 w 623"/>
              <a:gd name="T65" fmla="*/ 114 h 229"/>
              <a:gd name="T66" fmla="*/ 96 w 623"/>
              <a:gd name="T67" fmla="*/ 87 h 229"/>
              <a:gd name="T68" fmla="*/ 53 w 623"/>
              <a:gd name="T69" fmla="*/ 79 h 229"/>
              <a:gd name="T70" fmla="*/ 53 w 623"/>
              <a:gd name="T71" fmla="*/ 131 h 229"/>
              <a:gd name="T72" fmla="*/ 561 w 623"/>
              <a:gd name="T73" fmla="*/ 140 h 229"/>
              <a:gd name="T74" fmla="*/ 561 w 623"/>
              <a:gd name="T75" fmla="*/ 140 h 229"/>
              <a:gd name="T76" fmla="*/ 53 w 623"/>
              <a:gd name="T77" fmla="*/ 26 h 229"/>
              <a:gd name="T78" fmla="*/ 53 w 623"/>
              <a:gd name="T79" fmla="*/ 2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23" h="229">
                <a:moveTo>
                  <a:pt x="307" y="228"/>
                </a:moveTo>
                <a:lnTo>
                  <a:pt x="307" y="228"/>
                </a:lnTo>
                <a:cubicBezTo>
                  <a:pt x="228" y="228"/>
                  <a:pt x="158" y="219"/>
                  <a:pt x="105" y="210"/>
                </a:cubicBezTo>
                <a:cubicBezTo>
                  <a:pt x="79" y="201"/>
                  <a:pt x="53" y="193"/>
                  <a:pt x="35" y="184"/>
                </a:cubicBezTo>
                <a:cubicBezTo>
                  <a:pt x="9" y="175"/>
                  <a:pt x="0" y="157"/>
                  <a:pt x="0" y="14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44" y="0"/>
                  <a:pt x="53" y="9"/>
                  <a:pt x="53" y="17"/>
                </a:cubicBezTo>
                <a:cubicBezTo>
                  <a:pt x="61" y="17"/>
                  <a:pt x="79" y="26"/>
                  <a:pt x="123" y="44"/>
                </a:cubicBezTo>
                <a:cubicBezTo>
                  <a:pt x="166" y="52"/>
                  <a:pt x="228" y="52"/>
                  <a:pt x="289" y="52"/>
                </a:cubicBezTo>
                <a:cubicBezTo>
                  <a:pt x="298" y="52"/>
                  <a:pt x="315" y="52"/>
                  <a:pt x="333" y="52"/>
                </a:cubicBezTo>
                <a:cubicBezTo>
                  <a:pt x="385" y="52"/>
                  <a:pt x="447" y="52"/>
                  <a:pt x="491" y="44"/>
                </a:cubicBezTo>
                <a:cubicBezTo>
                  <a:pt x="543" y="26"/>
                  <a:pt x="561" y="17"/>
                  <a:pt x="561" y="17"/>
                </a:cubicBezTo>
                <a:cubicBezTo>
                  <a:pt x="569" y="9"/>
                  <a:pt x="578" y="0"/>
                  <a:pt x="587" y="0"/>
                </a:cubicBezTo>
                <a:lnTo>
                  <a:pt x="587" y="0"/>
                </a:lnTo>
                <a:cubicBezTo>
                  <a:pt x="605" y="0"/>
                  <a:pt x="622" y="9"/>
                  <a:pt x="622" y="26"/>
                </a:cubicBezTo>
                <a:lnTo>
                  <a:pt x="622" y="26"/>
                </a:lnTo>
                <a:lnTo>
                  <a:pt x="622" y="26"/>
                </a:lnTo>
                <a:lnTo>
                  <a:pt x="622" y="26"/>
                </a:lnTo>
                <a:cubicBezTo>
                  <a:pt x="622" y="140"/>
                  <a:pt x="622" y="140"/>
                  <a:pt x="622" y="140"/>
                </a:cubicBezTo>
                <a:cubicBezTo>
                  <a:pt x="622" y="184"/>
                  <a:pt x="561" y="201"/>
                  <a:pt x="517" y="210"/>
                </a:cubicBezTo>
                <a:cubicBezTo>
                  <a:pt x="456" y="219"/>
                  <a:pt x="385" y="228"/>
                  <a:pt x="307" y="228"/>
                </a:cubicBezTo>
                <a:close/>
                <a:moveTo>
                  <a:pt x="53" y="131"/>
                </a:moveTo>
                <a:lnTo>
                  <a:pt x="53" y="131"/>
                </a:lnTo>
                <a:cubicBezTo>
                  <a:pt x="61" y="140"/>
                  <a:pt x="79" y="149"/>
                  <a:pt x="131" y="157"/>
                </a:cubicBezTo>
                <a:cubicBezTo>
                  <a:pt x="184" y="166"/>
                  <a:pt x="245" y="175"/>
                  <a:pt x="307" y="175"/>
                </a:cubicBezTo>
                <a:cubicBezTo>
                  <a:pt x="377" y="175"/>
                  <a:pt x="438" y="166"/>
                  <a:pt x="482" y="157"/>
                </a:cubicBezTo>
                <a:cubicBezTo>
                  <a:pt x="534" y="149"/>
                  <a:pt x="561" y="140"/>
                  <a:pt x="561" y="131"/>
                </a:cubicBezTo>
                <a:cubicBezTo>
                  <a:pt x="561" y="79"/>
                  <a:pt x="561" y="79"/>
                  <a:pt x="561" y="79"/>
                </a:cubicBezTo>
                <a:cubicBezTo>
                  <a:pt x="552" y="87"/>
                  <a:pt x="534" y="87"/>
                  <a:pt x="517" y="87"/>
                </a:cubicBezTo>
                <a:cubicBezTo>
                  <a:pt x="473" y="105"/>
                  <a:pt x="403" y="105"/>
                  <a:pt x="333" y="114"/>
                </a:cubicBezTo>
                <a:cubicBezTo>
                  <a:pt x="315" y="114"/>
                  <a:pt x="298" y="114"/>
                  <a:pt x="289" y="114"/>
                </a:cubicBezTo>
                <a:cubicBezTo>
                  <a:pt x="219" y="105"/>
                  <a:pt x="149" y="105"/>
                  <a:pt x="96" y="87"/>
                </a:cubicBezTo>
                <a:cubicBezTo>
                  <a:pt x="79" y="87"/>
                  <a:pt x="70" y="87"/>
                  <a:pt x="53" y="79"/>
                </a:cubicBezTo>
                <a:lnTo>
                  <a:pt x="53" y="131"/>
                </a:lnTo>
                <a:close/>
                <a:moveTo>
                  <a:pt x="561" y="140"/>
                </a:moveTo>
                <a:lnTo>
                  <a:pt x="561" y="140"/>
                </a:lnTo>
                <a:close/>
                <a:moveTo>
                  <a:pt x="53" y="26"/>
                </a:moveTo>
                <a:lnTo>
                  <a:pt x="53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415">
            <a:extLst>
              <a:ext uri="{FF2B5EF4-FFF2-40B4-BE49-F238E27FC236}">
                <a16:creationId xmlns:a16="http://schemas.microsoft.com/office/drawing/2014/main" id="{3F098C9F-E17B-674F-B006-2262D3610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7422" y="4919733"/>
            <a:ext cx="654114" cy="250512"/>
          </a:xfrm>
          <a:custGeom>
            <a:avLst/>
            <a:gdLst>
              <a:gd name="T0" fmla="*/ 307 w 623"/>
              <a:gd name="T1" fmla="*/ 237 h 238"/>
              <a:gd name="T2" fmla="*/ 307 w 623"/>
              <a:gd name="T3" fmla="*/ 237 h 238"/>
              <a:gd name="T4" fmla="*/ 105 w 623"/>
              <a:gd name="T5" fmla="*/ 210 h 238"/>
              <a:gd name="T6" fmla="*/ 35 w 623"/>
              <a:gd name="T7" fmla="*/ 193 h 238"/>
              <a:gd name="T8" fmla="*/ 0 w 623"/>
              <a:gd name="T9" fmla="*/ 149 h 238"/>
              <a:gd name="T10" fmla="*/ 0 w 623"/>
              <a:gd name="T11" fmla="*/ 26 h 238"/>
              <a:gd name="T12" fmla="*/ 26 w 623"/>
              <a:gd name="T13" fmla="*/ 0 h 238"/>
              <a:gd name="T14" fmla="*/ 26 w 623"/>
              <a:gd name="T15" fmla="*/ 0 h 238"/>
              <a:gd name="T16" fmla="*/ 53 w 623"/>
              <a:gd name="T17" fmla="*/ 26 h 238"/>
              <a:gd name="T18" fmla="*/ 123 w 623"/>
              <a:gd name="T19" fmla="*/ 44 h 238"/>
              <a:gd name="T20" fmla="*/ 289 w 623"/>
              <a:gd name="T21" fmla="*/ 61 h 238"/>
              <a:gd name="T22" fmla="*/ 333 w 623"/>
              <a:gd name="T23" fmla="*/ 61 h 238"/>
              <a:gd name="T24" fmla="*/ 491 w 623"/>
              <a:gd name="T25" fmla="*/ 44 h 238"/>
              <a:gd name="T26" fmla="*/ 561 w 623"/>
              <a:gd name="T27" fmla="*/ 26 h 238"/>
              <a:gd name="T28" fmla="*/ 587 w 623"/>
              <a:gd name="T29" fmla="*/ 0 h 238"/>
              <a:gd name="T30" fmla="*/ 587 w 623"/>
              <a:gd name="T31" fmla="*/ 0 h 238"/>
              <a:gd name="T32" fmla="*/ 622 w 623"/>
              <a:gd name="T33" fmla="*/ 26 h 238"/>
              <a:gd name="T34" fmla="*/ 622 w 623"/>
              <a:gd name="T35" fmla="*/ 26 h 238"/>
              <a:gd name="T36" fmla="*/ 622 w 623"/>
              <a:gd name="T37" fmla="*/ 26 h 238"/>
              <a:gd name="T38" fmla="*/ 622 w 623"/>
              <a:gd name="T39" fmla="*/ 26 h 238"/>
              <a:gd name="T40" fmla="*/ 622 w 623"/>
              <a:gd name="T41" fmla="*/ 149 h 238"/>
              <a:gd name="T42" fmla="*/ 517 w 623"/>
              <a:gd name="T43" fmla="*/ 210 h 238"/>
              <a:gd name="T44" fmla="*/ 307 w 623"/>
              <a:gd name="T45" fmla="*/ 237 h 238"/>
              <a:gd name="T46" fmla="*/ 53 w 623"/>
              <a:gd name="T47" fmla="*/ 140 h 238"/>
              <a:gd name="T48" fmla="*/ 53 w 623"/>
              <a:gd name="T49" fmla="*/ 140 h 238"/>
              <a:gd name="T50" fmla="*/ 131 w 623"/>
              <a:gd name="T51" fmla="*/ 167 h 238"/>
              <a:gd name="T52" fmla="*/ 307 w 623"/>
              <a:gd name="T53" fmla="*/ 175 h 238"/>
              <a:gd name="T54" fmla="*/ 482 w 623"/>
              <a:gd name="T55" fmla="*/ 167 h 238"/>
              <a:gd name="T56" fmla="*/ 561 w 623"/>
              <a:gd name="T57" fmla="*/ 140 h 238"/>
              <a:gd name="T58" fmla="*/ 561 w 623"/>
              <a:gd name="T59" fmla="*/ 87 h 238"/>
              <a:gd name="T60" fmla="*/ 517 w 623"/>
              <a:gd name="T61" fmla="*/ 96 h 238"/>
              <a:gd name="T62" fmla="*/ 333 w 623"/>
              <a:gd name="T63" fmla="*/ 114 h 238"/>
              <a:gd name="T64" fmla="*/ 289 w 623"/>
              <a:gd name="T65" fmla="*/ 114 h 238"/>
              <a:gd name="T66" fmla="*/ 96 w 623"/>
              <a:gd name="T67" fmla="*/ 96 h 238"/>
              <a:gd name="T68" fmla="*/ 53 w 623"/>
              <a:gd name="T69" fmla="*/ 87 h 238"/>
              <a:gd name="T70" fmla="*/ 53 w 623"/>
              <a:gd name="T71" fmla="*/ 140 h 238"/>
              <a:gd name="T72" fmla="*/ 561 w 623"/>
              <a:gd name="T73" fmla="*/ 149 h 238"/>
              <a:gd name="T74" fmla="*/ 561 w 623"/>
              <a:gd name="T75" fmla="*/ 149 h 238"/>
              <a:gd name="T76" fmla="*/ 53 w 623"/>
              <a:gd name="T77" fmla="*/ 26 h 238"/>
              <a:gd name="T78" fmla="*/ 53 w 623"/>
              <a:gd name="T79" fmla="*/ 2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23" h="238">
                <a:moveTo>
                  <a:pt x="307" y="237"/>
                </a:moveTo>
                <a:lnTo>
                  <a:pt x="307" y="237"/>
                </a:lnTo>
                <a:cubicBezTo>
                  <a:pt x="228" y="237"/>
                  <a:pt x="158" y="228"/>
                  <a:pt x="105" y="210"/>
                </a:cubicBezTo>
                <a:cubicBezTo>
                  <a:pt x="79" y="210"/>
                  <a:pt x="53" y="202"/>
                  <a:pt x="35" y="193"/>
                </a:cubicBezTo>
                <a:cubicBezTo>
                  <a:pt x="9" y="184"/>
                  <a:pt x="0" y="167"/>
                  <a:pt x="0" y="14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26" y="0"/>
                </a:cubicBezTo>
                <a:lnTo>
                  <a:pt x="26" y="0"/>
                </a:lnTo>
                <a:cubicBezTo>
                  <a:pt x="44" y="0"/>
                  <a:pt x="53" y="9"/>
                  <a:pt x="53" y="26"/>
                </a:cubicBezTo>
                <a:cubicBezTo>
                  <a:pt x="61" y="26"/>
                  <a:pt x="79" y="35"/>
                  <a:pt x="123" y="44"/>
                </a:cubicBezTo>
                <a:cubicBezTo>
                  <a:pt x="166" y="52"/>
                  <a:pt x="228" y="61"/>
                  <a:pt x="289" y="61"/>
                </a:cubicBezTo>
                <a:cubicBezTo>
                  <a:pt x="298" y="61"/>
                  <a:pt x="315" y="61"/>
                  <a:pt x="333" y="61"/>
                </a:cubicBezTo>
                <a:cubicBezTo>
                  <a:pt x="385" y="61"/>
                  <a:pt x="447" y="52"/>
                  <a:pt x="491" y="44"/>
                </a:cubicBezTo>
                <a:cubicBezTo>
                  <a:pt x="543" y="35"/>
                  <a:pt x="561" y="26"/>
                  <a:pt x="561" y="26"/>
                </a:cubicBezTo>
                <a:cubicBezTo>
                  <a:pt x="569" y="9"/>
                  <a:pt x="578" y="0"/>
                  <a:pt x="587" y="0"/>
                </a:cubicBezTo>
                <a:lnTo>
                  <a:pt x="587" y="0"/>
                </a:lnTo>
                <a:cubicBezTo>
                  <a:pt x="605" y="0"/>
                  <a:pt x="622" y="17"/>
                  <a:pt x="622" y="26"/>
                </a:cubicBezTo>
                <a:lnTo>
                  <a:pt x="622" y="26"/>
                </a:lnTo>
                <a:lnTo>
                  <a:pt x="622" y="26"/>
                </a:lnTo>
                <a:lnTo>
                  <a:pt x="622" y="26"/>
                </a:lnTo>
                <a:cubicBezTo>
                  <a:pt x="622" y="149"/>
                  <a:pt x="622" y="149"/>
                  <a:pt x="622" y="149"/>
                </a:cubicBezTo>
                <a:cubicBezTo>
                  <a:pt x="622" y="184"/>
                  <a:pt x="561" y="202"/>
                  <a:pt x="517" y="210"/>
                </a:cubicBezTo>
                <a:cubicBezTo>
                  <a:pt x="456" y="228"/>
                  <a:pt x="385" y="237"/>
                  <a:pt x="307" y="237"/>
                </a:cubicBezTo>
                <a:close/>
                <a:moveTo>
                  <a:pt x="53" y="140"/>
                </a:moveTo>
                <a:lnTo>
                  <a:pt x="53" y="140"/>
                </a:lnTo>
                <a:cubicBezTo>
                  <a:pt x="61" y="140"/>
                  <a:pt x="79" y="158"/>
                  <a:pt x="131" y="167"/>
                </a:cubicBezTo>
                <a:cubicBezTo>
                  <a:pt x="184" y="175"/>
                  <a:pt x="245" y="175"/>
                  <a:pt x="307" y="175"/>
                </a:cubicBezTo>
                <a:cubicBezTo>
                  <a:pt x="377" y="175"/>
                  <a:pt x="438" y="175"/>
                  <a:pt x="482" y="167"/>
                </a:cubicBezTo>
                <a:cubicBezTo>
                  <a:pt x="534" y="158"/>
                  <a:pt x="561" y="140"/>
                  <a:pt x="561" y="140"/>
                </a:cubicBezTo>
                <a:cubicBezTo>
                  <a:pt x="561" y="87"/>
                  <a:pt x="561" y="87"/>
                  <a:pt x="561" y="87"/>
                </a:cubicBezTo>
                <a:cubicBezTo>
                  <a:pt x="552" y="87"/>
                  <a:pt x="534" y="96"/>
                  <a:pt x="517" y="96"/>
                </a:cubicBezTo>
                <a:cubicBezTo>
                  <a:pt x="473" y="105"/>
                  <a:pt x="403" y="114"/>
                  <a:pt x="333" y="114"/>
                </a:cubicBezTo>
                <a:cubicBezTo>
                  <a:pt x="315" y="114"/>
                  <a:pt x="298" y="114"/>
                  <a:pt x="289" y="114"/>
                </a:cubicBezTo>
                <a:cubicBezTo>
                  <a:pt x="219" y="114"/>
                  <a:pt x="149" y="105"/>
                  <a:pt x="96" y="96"/>
                </a:cubicBezTo>
                <a:cubicBezTo>
                  <a:pt x="79" y="96"/>
                  <a:pt x="70" y="87"/>
                  <a:pt x="53" y="87"/>
                </a:cubicBezTo>
                <a:lnTo>
                  <a:pt x="53" y="140"/>
                </a:lnTo>
                <a:close/>
                <a:moveTo>
                  <a:pt x="561" y="149"/>
                </a:moveTo>
                <a:lnTo>
                  <a:pt x="561" y="149"/>
                </a:lnTo>
                <a:close/>
                <a:moveTo>
                  <a:pt x="53" y="26"/>
                </a:moveTo>
                <a:lnTo>
                  <a:pt x="53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416">
            <a:extLst>
              <a:ext uri="{FF2B5EF4-FFF2-40B4-BE49-F238E27FC236}">
                <a16:creationId xmlns:a16="http://schemas.microsoft.com/office/drawing/2014/main" id="{165A661C-A54C-6F42-AC0E-C9F14FF7D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7422" y="4734168"/>
            <a:ext cx="654114" cy="185565"/>
          </a:xfrm>
          <a:custGeom>
            <a:avLst/>
            <a:gdLst>
              <a:gd name="T0" fmla="*/ 307 w 623"/>
              <a:gd name="T1" fmla="*/ 175 h 176"/>
              <a:gd name="T2" fmla="*/ 307 w 623"/>
              <a:gd name="T3" fmla="*/ 175 h 176"/>
              <a:gd name="T4" fmla="*/ 289 w 623"/>
              <a:gd name="T5" fmla="*/ 175 h 176"/>
              <a:gd name="T6" fmla="*/ 96 w 623"/>
              <a:gd name="T7" fmla="*/ 157 h 176"/>
              <a:gd name="T8" fmla="*/ 0 w 623"/>
              <a:gd name="T9" fmla="*/ 87 h 176"/>
              <a:gd name="T10" fmla="*/ 105 w 623"/>
              <a:gd name="T11" fmla="*/ 17 h 176"/>
              <a:gd name="T12" fmla="*/ 307 w 623"/>
              <a:gd name="T13" fmla="*/ 0 h 176"/>
              <a:gd name="T14" fmla="*/ 517 w 623"/>
              <a:gd name="T15" fmla="*/ 17 h 176"/>
              <a:gd name="T16" fmla="*/ 578 w 623"/>
              <a:gd name="T17" fmla="*/ 35 h 176"/>
              <a:gd name="T18" fmla="*/ 622 w 623"/>
              <a:gd name="T19" fmla="*/ 87 h 176"/>
              <a:gd name="T20" fmla="*/ 517 w 623"/>
              <a:gd name="T21" fmla="*/ 157 h 176"/>
              <a:gd name="T22" fmla="*/ 333 w 623"/>
              <a:gd name="T23" fmla="*/ 175 h 176"/>
              <a:gd name="T24" fmla="*/ 307 w 623"/>
              <a:gd name="T25" fmla="*/ 175 h 176"/>
              <a:gd name="T26" fmla="*/ 61 w 623"/>
              <a:gd name="T27" fmla="*/ 87 h 176"/>
              <a:gd name="T28" fmla="*/ 61 w 623"/>
              <a:gd name="T29" fmla="*/ 87 h 176"/>
              <a:gd name="T30" fmla="*/ 123 w 623"/>
              <a:gd name="T31" fmla="*/ 105 h 176"/>
              <a:gd name="T32" fmla="*/ 289 w 623"/>
              <a:gd name="T33" fmla="*/ 114 h 176"/>
              <a:gd name="T34" fmla="*/ 333 w 623"/>
              <a:gd name="T35" fmla="*/ 114 h 176"/>
              <a:gd name="T36" fmla="*/ 491 w 623"/>
              <a:gd name="T37" fmla="*/ 105 h 176"/>
              <a:gd name="T38" fmla="*/ 552 w 623"/>
              <a:gd name="T39" fmla="*/ 87 h 176"/>
              <a:gd name="T40" fmla="*/ 482 w 623"/>
              <a:gd name="T41" fmla="*/ 70 h 176"/>
              <a:gd name="T42" fmla="*/ 307 w 623"/>
              <a:gd name="T43" fmla="*/ 52 h 176"/>
              <a:gd name="T44" fmla="*/ 131 w 623"/>
              <a:gd name="T45" fmla="*/ 70 h 176"/>
              <a:gd name="T46" fmla="*/ 61 w 623"/>
              <a:gd name="T47" fmla="*/ 87 h 176"/>
              <a:gd name="T48" fmla="*/ 569 w 623"/>
              <a:gd name="T49" fmla="*/ 96 h 176"/>
              <a:gd name="T50" fmla="*/ 569 w 623"/>
              <a:gd name="T51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3" h="176">
                <a:moveTo>
                  <a:pt x="307" y="175"/>
                </a:moveTo>
                <a:lnTo>
                  <a:pt x="307" y="175"/>
                </a:lnTo>
                <a:cubicBezTo>
                  <a:pt x="298" y="175"/>
                  <a:pt x="298" y="175"/>
                  <a:pt x="289" y="175"/>
                </a:cubicBezTo>
                <a:cubicBezTo>
                  <a:pt x="219" y="175"/>
                  <a:pt x="149" y="166"/>
                  <a:pt x="96" y="157"/>
                </a:cubicBezTo>
                <a:cubicBezTo>
                  <a:pt x="53" y="140"/>
                  <a:pt x="0" y="131"/>
                  <a:pt x="0" y="87"/>
                </a:cubicBezTo>
                <a:cubicBezTo>
                  <a:pt x="0" y="43"/>
                  <a:pt x="61" y="26"/>
                  <a:pt x="105" y="17"/>
                </a:cubicBezTo>
                <a:cubicBezTo>
                  <a:pt x="158" y="8"/>
                  <a:pt x="228" y="0"/>
                  <a:pt x="307" y="0"/>
                </a:cubicBezTo>
                <a:cubicBezTo>
                  <a:pt x="385" y="0"/>
                  <a:pt x="456" y="8"/>
                  <a:pt x="517" y="17"/>
                </a:cubicBezTo>
                <a:cubicBezTo>
                  <a:pt x="543" y="26"/>
                  <a:pt x="561" y="35"/>
                  <a:pt x="578" y="35"/>
                </a:cubicBezTo>
                <a:cubicBezTo>
                  <a:pt x="605" y="52"/>
                  <a:pt x="622" y="70"/>
                  <a:pt x="622" y="87"/>
                </a:cubicBezTo>
                <a:cubicBezTo>
                  <a:pt x="622" y="131"/>
                  <a:pt x="561" y="140"/>
                  <a:pt x="517" y="157"/>
                </a:cubicBezTo>
                <a:cubicBezTo>
                  <a:pt x="473" y="166"/>
                  <a:pt x="403" y="175"/>
                  <a:pt x="333" y="175"/>
                </a:cubicBezTo>
                <a:cubicBezTo>
                  <a:pt x="324" y="175"/>
                  <a:pt x="315" y="175"/>
                  <a:pt x="307" y="175"/>
                </a:cubicBezTo>
                <a:close/>
                <a:moveTo>
                  <a:pt x="61" y="87"/>
                </a:moveTo>
                <a:lnTo>
                  <a:pt x="61" y="87"/>
                </a:lnTo>
                <a:cubicBezTo>
                  <a:pt x="79" y="87"/>
                  <a:pt x="96" y="96"/>
                  <a:pt x="123" y="105"/>
                </a:cubicBezTo>
                <a:cubicBezTo>
                  <a:pt x="166" y="114"/>
                  <a:pt x="228" y="114"/>
                  <a:pt x="289" y="114"/>
                </a:cubicBezTo>
                <a:cubicBezTo>
                  <a:pt x="298" y="114"/>
                  <a:pt x="315" y="114"/>
                  <a:pt x="333" y="114"/>
                </a:cubicBezTo>
                <a:cubicBezTo>
                  <a:pt x="385" y="114"/>
                  <a:pt x="447" y="114"/>
                  <a:pt x="491" y="105"/>
                </a:cubicBezTo>
                <a:cubicBezTo>
                  <a:pt x="526" y="96"/>
                  <a:pt x="543" y="87"/>
                  <a:pt x="552" y="87"/>
                </a:cubicBezTo>
                <a:cubicBezTo>
                  <a:pt x="543" y="79"/>
                  <a:pt x="517" y="79"/>
                  <a:pt x="482" y="70"/>
                </a:cubicBezTo>
                <a:cubicBezTo>
                  <a:pt x="438" y="61"/>
                  <a:pt x="377" y="52"/>
                  <a:pt x="307" y="52"/>
                </a:cubicBezTo>
                <a:cubicBezTo>
                  <a:pt x="245" y="52"/>
                  <a:pt x="184" y="61"/>
                  <a:pt x="131" y="70"/>
                </a:cubicBezTo>
                <a:cubicBezTo>
                  <a:pt x="96" y="79"/>
                  <a:pt x="79" y="79"/>
                  <a:pt x="61" y="87"/>
                </a:cubicBezTo>
                <a:close/>
                <a:moveTo>
                  <a:pt x="569" y="96"/>
                </a:moveTo>
                <a:lnTo>
                  <a:pt x="569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417">
            <a:extLst>
              <a:ext uri="{FF2B5EF4-FFF2-40B4-BE49-F238E27FC236}">
                <a16:creationId xmlns:a16="http://schemas.microsoft.com/office/drawing/2014/main" id="{10DDF6B9-D662-DA41-8D88-81B6F7EF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7422" y="4799116"/>
            <a:ext cx="654114" cy="241234"/>
          </a:xfrm>
          <a:custGeom>
            <a:avLst/>
            <a:gdLst>
              <a:gd name="T0" fmla="*/ 307 w 623"/>
              <a:gd name="T1" fmla="*/ 228 h 229"/>
              <a:gd name="T2" fmla="*/ 307 w 623"/>
              <a:gd name="T3" fmla="*/ 228 h 229"/>
              <a:gd name="T4" fmla="*/ 105 w 623"/>
              <a:gd name="T5" fmla="*/ 210 h 229"/>
              <a:gd name="T6" fmla="*/ 35 w 623"/>
              <a:gd name="T7" fmla="*/ 193 h 229"/>
              <a:gd name="T8" fmla="*/ 0 w 623"/>
              <a:gd name="T9" fmla="*/ 140 h 229"/>
              <a:gd name="T10" fmla="*/ 0 w 623"/>
              <a:gd name="T11" fmla="*/ 26 h 229"/>
              <a:gd name="T12" fmla="*/ 26 w 623"/>
              <a:gd name="T13" fmla="*/ 0 h 229"/>
              <a:gd name="T14" fmla="*/ 26 w 623"/>
              <a:gd name="T15" fmla="*/ 0 h 229"/>
              <a:gd name="T16" fmla="*/ 53 w 623"/>
              <a:gd name="T17" fmla="*/ 18 h 229"/>
              <a:gd name="T18" fmla="*/ 123 w 623"/>
              <a:gd name="T19" fmla="*/ 44 h 229"/>
              <a:gd name="T20" fmla="*/ 289 w 623"/>
              <a:gd name="T21" fmla="*/ 53 h 229"/>
              <a:gd name="T22" fmla="*/ 333 w 623"/>
              <a:gd name="T23" fmla="*/ 53 h 229"/>
              <a:gd name="T24" fmla="*/ 491 w 623"/>
              <a:gd name="T25" fmla="*/ 44 h 229"/>
              <a:gd name="T26" fmla="*/ 561 w 623"/>
              <a:gd name="T27" fmla="*/ 18 h 229"/>
              <a:gd name="T28" fmla="*/ 587 w 623"/>
              <a:gd name="T29" fmla="*/ 0 h 229"/>
              <a:gd name="T30" fmla="*/ 587 w 623"/>
              <a:gd name="T31" fmla="*/ 0 h 229"/>
              <a:gd name="T32" fmla="*/ 622 w 623"/>
              <a:gd name="T33" fmla="*/ 26 h 229"/>
              <a:gd name="T34" fmla="*/ 622 w 623"/>
              <a:gd name="T35" fmla="*/ 26 h 229"/>
              <a:gd name="T36" fmla="*/ 622 w 623"/>
              <a:gd name="T37" fmla="*/ 26 h 229"/>
              <a:gd name="T38" fmla="*/ 622 w 623"/>
              <a:gd name="T39" fmla="*/ 26 h 229"/>
              <a:gd name="T40" fmla="*/ 622 w 623"/>
              <a:gd name="T41" fmla="*/ 140 h 229"/>
              <a:gd name="T42" fmla="*/ 517 w 623"/>
              <a:gd name="T43" fmla="*/ 210 h 229"/>
              <a:gd name="T44" fmla="*/ 307 w 623"/>
              <a:gd name="T45" fmla="*/ 228 h 229"/>
              <a:gd name="T46" fmla="*/ 53 w 623"/>
              <a:gd name="T47" fmla="*/ 140 h 229"/>
              <a:gd name="T48" fmla="*/ 53 w 623"/>
              <a:gd name="T49" fmla="*/ 140 h 229"/>
              <a:gd name="T50" fmla="*/ 131 w 623"/>
              <a:gd name="T51" fmla="*/ 158 h 229"/>
              <a:gd name="T52" fmla="*/ 307 w 623"/>
              <a:gd name="T53" fmla="*/ 175 h 229"/>
              <a:gd name="T54" fmla="*/ 482 w 623"/>
              <a:gd name="T55" fmla="*/ 158 h 229"/>
              <a:gd name="T56" fmla="*/ 561 w 623"/>
              <a:gd name="T57" fmla="*/ 140 h 229"/>
              <a:gd name="T58" fmla="*/ 561 w 623"/>
              <a:gd name="T59" fmla="*/ 79 h 229"/>
              <a:gd name="T60" fmla="*/ 517 w 623"/>
              <a:gd name="T61" fmla="*/ 96 h 229"/>
              <a:gd name="T62" fmla="*/ 333 w 623"/>
              <a:gd name="T63" fmla="*/ 114 h 229"/>
              <a:gd name="T64" fmla="*/ 289 w 623"/>
              <a:gd name="T65" fmla="*/ 114 h 229"/>
              <a:gd name="T66" fmla="*/ 96 w 623"/>
              <a:gd name="T67" fmla="*/ 96 h 229"/>
              <a:gd name="T68" fmla="*/ 53 w 623"/>
              <a:gd name="T69" fmla="*/ 79 h 229"/>
              <a:gd name="T70" fmla="*/ 53 w 623"/>
              <a:gd name="T71" fmla="*/ 140 h 229"/>
              <a:gd name="T72" fmla="*/ 561 w 623"/>
              <a:gd name="T73" fmla="*/ 140 h 229"/>
              <a:gd name="T74" fmla="*/ 561 w 623"/>
              <a:gd name="T75" fmla="*/ 140 h 229"/>
              <a:gd name="T76" fmla="*/ 53 w 623"/>
              <a:gd name="T77" fmla="*/ 26 h 229"/>
              <a:gd name="T78" fmla="*/ 53 w 623"/>
              <a:gd name="T79" fmla="*/ 2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23" h="229">
                <a:moveTo>
                  <a:pt x="307" y="228"/>
                </a:moveTo>
                <a:lnTo>
                  <a:pt x="307" y="228"/>
                </a:lnTo>
                <a:cubicBezTo>
                  <a:pt x="228" y="228"/>
                  <a:pt x="158" y="219"/>
                  <a:pt x="105" y="210"/>
                </a:cubicBezTo>
                <a:cubicBezTo>
                  <a:pt x="79" y="201"/>
                  <a:pt x="53" y="201"/>
                  <a:pt x="35" y="193"/>
                </a:cubicBezTo>
                <a:cubicBezTo>
                  <a:pt x="9" y="175"/>
                  <a:pt x="0" y="158"/>
                  <a:pt x="0" y="14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44" y="0"/>
                  <a:pt x="53" y="9"/>
                  <a:pt x="53" y="18"/>
                </a:cubicBezTo>
                <a:cubicBezTo>
                  <a:pt x="61" y="26"/>
                  <a:pt x="79" y="35"/>
                  <a:pt x="123" y="44"/>
                </a:cubicBezTo>
                <a:cubicBezTo>
                  <a:pt x="166" y="53"/>
                  <a:pt x="228" y="53"/>
                  <a:pt x="289" y="53"/>
                </a:cubicBezTo>
                <a:cubicBezTo>
                  <a:pt x="298" y="53"/>
                  <a:pt x="315" y="53"/>
                  <a:pt x="333" y="53"/>
                </a:cubicBezTo>
                <a:cubicBezTo>
                  <a:pt x="385" y="53"/>
                  <a:pt x="447" y="53"/>
                  <a:pt x="491" y="44"/>
                </a:cubicBezTo>
                <a:cubicBezTo>
                  <a:pt x="543" y="35"/>
                  <a:pt x="561" y="26"/>
                  <a:pt x="561" y="18"/>
                </a:cubicBezTo>
                <a:cubicBezTo>
                  <a:pt x="569" y="9"/>
                  <a:pt x="578" y="0"/>
                  <a:pt x="587" y="0"/>
                </a:cubicBezTo>
                <a:lnTo>
                  <a:pt x="587" y="0"/>
                </a:lnTo>
                <a:cubicBezTo>
                  <a:pt x="605" y="0"/>
                  <a:pt x="622" y="9"/>
                  <a:pt x="622" y="26"/>
                </a:cubicBezTo>
                <a:lnTo>
                  <a:pt x="622" y="26"/>
                </a:lnTo>
                <a:lnTo>
                  <a:pt x="622" y="26"/>
                </a:lnTo>
                <a:lnTo>
                  <a:pt x="622" y="26"/>
                </a:lnTo>
                <a:cubicBezTo>
                  <a:pt x="622" y="140"/>
                  <a:pt x="622" y="140"/>
                  <a:pt x="622" y="140"/>
                </a:cubicBezTo>
                <a:cubicBezTo>
                  <a:pt x="622" y="184"/>
                  <a:pt x="561" y="201"/>
                  <a:pt x="517" y="210"/>
                </a:cubicBezTo>
                <a:cubicBezTo>
                  <a:pt x="456" y="219"/>
                  <a:pt x="385" y="228"/>
                  <a:pt x="307" y="228"/>
                </a:cubicBezTo>
                <a:close/>
                <a:moveTo>
                  <a:pt x="53" y="140"/>
                </a:moveTo>
                <a:lnTo>
                  <a:pt x="53" y="140"/>
                </a:lnTo>
                <a:cubicBezTo>
                  <a:pt x="61" y="140"/>
                  <a:pt x="79" y="149"/>
                  <a:pt x="131" y="158"/>
                </a:cubicBezTo>
                <a:cubicBezTo>
                  <a:pt x="184" y="166"/>
                  <a:pt x="245" y="175"/>
                  <a:pt x="307" y="175"/>
                </a:cubicBezTo>
                <a:cubicBezTo>
                  <a:pt x="377" y="175"/>
                  <a:pt x="438" y="166"/>
                  <a:pt x="482" y="158"/>
                </a:cubicBezTo>
                <a:cubicBezTo>
                  <a:pt x="534" y="149"/>
                  <a:pt x="561" y="140"/>
                  <a:pt x="561" y="140"/>
                </a:cubicBezTo>
                <a:cubicBezTo>
                  <a:pt x="561" y="79"/>
                  <a:pt x="561" y="79"/>
                  <a:pt x="561" y="79"/>
                </a:cubicBezTo>
                <a:cubicBezTo>
                  <a:pt x="552" y="88"/>
                  <a:pt x="534" y="88"/>
                  <a:pt x="517" y="96"/>
                </a:cubicBezTo>
                <a:cubicBezTo>
                  <a:pt x="473" y="105"/>
                  <a:pt x="403" y="114"/>
                  <a:pt x="333" y="114"/>
                </a:cubicBezTo>
                <a:cubicBezTo>
                  <a:pt x="315" y="114"/>
                  <a:pt x="298" y="114"/>
                  <a:pt x="289" y="114"/>
                </a:cubicBezTo>
                <a:cubicBezTo>
                  <a:pt x="219" y="114"/>
                  <a:pt x="149" y="105"/>
                  <a:pt x="96" y="96"/>
                </a:cubicBezTo>
                <a:cubicBezTo>
                  <a:pt x="79" y="88"/>
                  <a:pt x="70" y="88"/>
                  <a:pt x="53" y="79"/>
                </a:cubicBezTo>
                <a:lnTo>
                  <a:pt x="53" y="140"/>
                </a:lnTo>
                <a:close/>
                <a:moveTo>
                  <a:pt x="561" y="140"/>
                </a:moveTo>
                <a:lnTo>
                  <a:pt x="561" y="140"/>
                </a:lnTo>
                <a:close/>
                <a:moveTo>
                  <a:pt x="53" y="26"/>
                </a:moveTo>
                <a:lnTo>
                  <a:pt x="53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418">
            <a:extLst>
              <a:ext uri="{FF2B5EF4-FFF2-40B4-BE49-F238E27FC236}">
                <a16:creationId xmlns:a16="http://schemas.microsoft.com/office/drawing/2014/main" id="{96D22FE9-B2F8-0D40-82D6-0116FA595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649" y="4423346"/>
            <a:ext cx="848960" cy="839682"/>
          </a:xfrm>
          <a:custGeom>
            <a:avLst/>
            <a:gdLst>
              <a:gd name="T0" fmla="*/ 403 w 807"/>
              <a:gd name="T1" fmla="*/ 797 h 798"/>
              <a:gd name="T2" fmla="*/ 403 w 807"/>
              <a:gd name="T3" fmla="*/ 797 h 798"/>
              <a:gd name="T4" fmla="*/ 123 w 807"/>
              <a:gd name="T5" fmla="*/ 675 h 798"/>
              <a:gd name="T6" fmla="*/ 0 w 807"/>
              <a:gd name="T7" fmla="*/ 394 h 798"/>
              <a:gd name="T8" fmla="*/ 123 w 807"/>
              <a:gd name="T9" fmla="*/ 114 h 798"/>
              <a:gd name="T10" fmla="*/ 403 w 807"/>
              <a:gd name="T11" fmla="*/ 0 h 798"/>
              <a:gd name="T12" fmla="*/ 683 w 807"/>
              <a:gd name="T13" fmla="*/ 114 h 798"/>
              <a:gd name="T14" fmla="*/ 806 w 807"/>
              <a:gd name="T15" fmla="*/ 394 h 798"/>
              <a:gd name="T16" fmla="*/ 683 w 807"/>
              <a:gd name="T17" fmla="*/ 675 h 798"/>
              <a:gd name="T18" fmla="*/ 403 w 807"/>
              <a:gd name="T19" fmla="*/ 797 h 798"/>
              <a:gd name="T20" fmla="*/ 403 w 807"/>
              <a:gd name="T21" fmla="*/ 44 h 798"/>
              <a:gd name="T22" fmla="*/ 403 w 807"/>
              <a:gd name="T23" fmla="*/ 44 h 798"/>
              <a:gd name="T24" fmla="*/ 53 w 807"/>
              <a:gd name="T25" fmla="*/ 394 h 798"/>
              <a:gd name="T26" fmla="*/ 403 w 807"/>
              <a:gd name="T27" fmla="*/ 745 h 798"/>
              <a:gd name="T28" fmla="*/ 753 w 807"/>
              <a:gd name="T29" fmla="*/ 394 h 798"/>
              <a:gd name="T30" fmla="*/ 403 w 807"/>
              <a:gd name="T31" fmla="*/ 44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7" h="798">
                <a:moveTo>
                  <a:pt x="403" y="797"/>
                </a:moveTo>
                <a:lnTo>
                  <a:pt x="403" y="797"/>
                </a:lnTo>
                <a:cubicBezTo>
                  <a:pt x="298" y="797"/>
                  <a:pt x="193" y="753"/>
                  <a:pt x="123" y="675"/>
                </a:cubicBezTo>
                <a:cubicBezTo>
                  <a:pt x="44" y="605"/>
                  <a:pt x="0" y="499"/>
                  <a:pt x="0" y="394"/>
                </a:cubicBezTo>
                <a:cubicBezTo>
                  <a:pt x="0" y="289"/>
                  <a:pt x="44" y="193"/>
                  <a:pt x="123" y="114"/>
                </a:cubicBezTo>
                <a:cubicBezTo>
                  <a:pt x="193" y="35"/>
                  <a:pt x="298" y="0"/>
                  <a:pt x="403" y="0"/>
                </a:cubicBezTo>
                <a:cubicBezTo>
                  <a:pt x="508" y="0"/>
                  <a:pt x="614" y="35"/>
                  <a:pt x="683" y="114"/>
                </a:cubicBezTo>
                <a:cubicBezTo>
                  <a:pt x="762" y="193"/>
                  <a:pt x="806" y="289"/>
                  <a:pt x="806" y="394"/>
                </a:cubicBezTo>
                <a:cubicBezTo>
                  <a:pt x="806" y="499"/>
                  <a:pt x="762" y="605"/>
                  <a:pt x="683" y="675"/>
                </a:cubicBezTo>
                <a:cubicBezTo>
                  <a:pt x="614" y="753"/>
                  <a:pt x="508" y="797"/>
                  <a:pt x="403" y="797"/>
                </a:cubicBezTo>
                <a:close/>
                <a:moveTo>
                  <a:pt x="403" y="44"/>
                </a:moveTo>
                <a:lnTo>
                  <a:pt x="403" y="44"/>
                </a:lnTo>
                <a:cubicBezTo>
                  <a:pt x="211" y="44"/>
                  <a:pt x="53" y="201"/>
                  <a:pt x="53" y="394"/>
                </a:cubicBezTo>
                <a:cubicBezTo>
                  <a:pt x="53" y="587"/>
                  <a:pt x="211" y="745"/>
                  <a:pt x="403" y="745"/>
                </a:cubicBezTo>
                <a:cubicBezTo>
                  <a:pt x="596" y="745"/>
                  <a:pt x="753" y="587"/>
                  <a:pt x="753" y="394"/>
                </a:cubicBezTo>
                <a:cubicBezTo>
                  <a:pt x="753" y="201"/>
                  <a:pt x="596" y="44"/>
                  <a:pt x="403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419">
            <a:extLst>
              <a:ext uri="{FF2B5EF4-FFF2-40B4-BE49-F238E27FC236}">
                <a16:creationId xmlns:a16="http://schemas.microsoft.com/office/drawing/2014/main" id="{0EA7AE23-B30D-AE44-A613-2B5C5EAF1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710" y="4516128"/>
            <a:ext cx="644839" cy="644839"/>
          </a:xfrm>
          <a:custGeom>
            <a:avLst/>
            <a:gdLst>
              <a:gd name="T0" fmla="*/ 306 w 613"/>
              <a:gd name="T1" fmla="*/ 614 h 615"/>
              <a:gd name="T2" fmla="*/ 306 w 613"/>
              <a:gd name="T3" fmla="*/ 614 h 615"/>
              <a:gd name="T4" fmla="*/ 0 w 613"/>
              <a:gd name="T5" fmla="*/ 307 h 615"/>
              <a:gd name="T6" fmla="*/ 306 w 613"/>
              <a:gd name="T7" fmla="*/ 0 h 615"/>
              <a:gd name="T8" fmla="*/ 612 w 613"/>
              <a:gd name="T9" fmla="*/ 307 h 615"/>
              <a:gd name="T10" fmla="*/ 306 w 613"/>
              <a:gd name="T11" fmla="*/ 614 h 615"/>
              <a:gd name="T12" fmla="*/ 306 w 613"/>
              <a:gd name="T13" fmla="*/ 53 h 615"/>
              <a:gd name="T14" fmla="*/ 306 w 613"/>
              <a:gd name="T15" fmla="*/ 53 h 615"/>
              <a:gd name="T16" fmla="*/ 52 w 613"/>
              <a:gd name="T17" fmla="*/ 307 h 615"/>
              <a:gd name="T18" fmla="*/ 306 w 613"/>
              <a:gd name="T19" fmla="*/ 570 h 615"/>
              <a:gd name="T20" fmla="*/ 560 w 613"/>
              <a:gd name="T21" fmla="*/ 307 h 615"/>
              <a:gd name="T22" fmla="*/ 306 w 613"/>
              <a:gd name="T23" fmla="*/ 53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3" h="615">
                <a:moveTo>
                  <a:pt x="306" y="614"/>
                </a:moveTo>
                <a:lnTo>
                  <a:pt x="306" y="614"/>
                </a:lnTo>
                <a:cubicBezTo>
                  <a:pt x="140" y="614"/>
                  <a:pt x="0" y="482"/>
                  <a:pt x="0" y="307"/>
                </a:cubicBezTo>
                <a:cubicBezTo>
                  <a:pt x="0" y="141"/>
                  <a:pt x="140" y="0"/>
                  <a:pt x="306" y="0"/>
                </a:cubicBezTo>
                <a:cubicBezTo>
                  <a:pt x="473" y="0"/>
                  <a:pt x="612" y="141"/>
                  <a:pt x="612" y="307"/>
                </a:cubicBezTo>
                <a:cubicBezTo>
                  <a:pt x="612" y="482"/>
                  <a:pt x="473" y="614"/>
                  <a:pt x="306" y="614"/>
                </a:cubicBezTo>
                <a:close/>
                <a:moveTo>
                  <a:pt x="306" y="53"/>
                </a:moveTo>
                <a:lnTo>
                  <a:pt x="306" y="53"/>
                </a:lnTo>
                <a:cubicBezTo>
                  <a:pt x="166" y="53"/>
                  <a:pt x="52" y="167"/>
                  <a:pt x="52" y="307"/>
                </a:cubicBezTo>
                <a:cubicBezTo>
                  <a:pt x="52" y="447"/>
                  <a:pt x="166" y="570"/>
                  <a:pt x="306" y="570"/>
                </a:cubicBezTo>
                <a:cubicBezTo>
                  <a:pt x="447" y="570"/>
                  <a:pt x="560" y="447"/>
                  <a:pt x="560" y="307"/>
                </a:cubicBezTo>
                <a:cubicBezTo>
                  <a:pt x="560" y="167"/>
                  <a:pt x="447" y="53"/>
                  <a:pt x="306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420">
            <a:extLst>
              <a:ext uri="{FF2B5EF4-FFF2-40B4-BE49-F238E27FC236}">
                <a16:creationId xmlns:a16="http://schemas.microsoft.com/office/drawing/2014/main" id="{331E9562-BDC9-D142-BD67-D00FDD62A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3388" y="4678499"/>
            <a:ext cx="194843" cy="315460"/>
          </a:xfrm>
          <a:custGeom>
            <a:avLst/>
            <a:gdLst>
              <a:gd name="T0" fmla="*/ 88 w 185"/>
              <a:gd name="T1" fmla="*/ 298 h 299"/>
              <a:gd name="T2" fmla="*/ 88 w 185"/>
              <a:gd name="T3" fmla="*/ 298 h 299"/>
              <a:gd name="T4" fmla="*/ 18 w 185"/>
              <a:gd name="T5" fmla="*/ 280 h 299"/>
              <a:gd name="T6" fmla="*/ 9 w 185"/>
              <a:gd name="T7" fmla="*/ 254 h 299"/>
              <a:gd name="T8" fmla="*/ 35 w 185"/>
              <a:gd name="T9" fmla="*/ 245 h 299"/>
              <a:gd name="T10" fmla="*/ 131 w 185"/>
              <a:gd name="T11" fmla="*/ 245 h 299"/>
              <a:gd name="T12" fmla="*/ 149 w 185"/>
              <a:gd name="T13" fmla="*/ 210 h 299"/>
              <a:gd name="T14" fmla="*/ 88 w 185"/>
              <a:gd name="T15" fmla="*/ 167 h 299"/>
              <a:gd name="T16" fmla="*/ 35 w 185"/>
              <a:gd name="T17" fmla="*/ 140 h 299"/>
              <a:gd name="T18" fmla="*/ 9 w 185"/>
              <a:gd name="T19" fmla="*/ 88 h 299"/>
              <a:gd name="T20" fmla="*/ 44 w 185"/>
              <a:gd name="T21" fmla="*/ 18 h 299"/>
              <a:gd name="T22" fmla="*/ 175 w 185"/>
              <a:gd name="T23" fmla="*/ 18 h 299"/>
              <a:gd name="T24" fmla="*/ 184 w 185"/>
              <a:gd name="T25" fmla="*/ 44 h 299"/>
              <a:gd name="T26" fmla="*/ 158 w 185"/>
              <a:gd name="T27" fmla="*/ 53 h 299"/>
              <a:gd name="T28" fmla="*/ 61 w 185"/>
              <a:gd name="T29" fmla="*/ 53 h 299"/>
              <a:gd name="T30" fmla="*/ 44 w 185"/>
              <a:gd name="T31" fmla="*/ 88 h 299"/>
              <a:gd name="T32" fmla="*/ 105 w 185"/>
              <a:gd name="T33" fmla="*/ 132 h 299"/>
              <a:gd name="T34" fmla="*/ 158 w 185"/>
              <a:gd name="T35" fmla="*/ 167 h 299"/>
              <a:gd name="T36" fmla="*/ 184 w 185"/>
              <a:gd name="T37" fmla="*/ 210 h 299"/>
              <a:gd name="T38" fmla="*/ 149 w 185"/>
              <a:gd name="T39" fmla="*/ 280 h 299"/>
              <a:gd name="T40" fmla="*/ 88 w 185"/>
              <a:gd name="T41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5" h="299">
                <a:moveTo>
                  <a:pt x="88" y="298"/>
                </a:moveTo>
                <a:lnTo>
                  <a:pt x="88" y="298"/>
                </a:lnTo>
                <a:cubicBezTo>
                  <a:pt x="70" y="298"/>
                  <a:pt x="44" y="289"/>
                  <a:pt x="18" y="280"/>
                </a:cubicBezTo>
                <a:cubicBezTo>
                  <a:pt x="9" y="280"/>
                  <a:pt x="0" y="263"/>
                  <a:pt x="9" y="254"/>
                </a:cubicBezTo>
                <a:cubicBezTo>
                  <a:pt x="9" y="245"/>
                  <a:pt x="26" y="245"/>
                  <a:pt x="35" y="245"/>
                </a:cubicBezTo>
                <a:cubicBezTo>
                  <a:pt x="70" y="263"/>
                  <a:pt x="105" y="263"/>
                  <a:pt x="131" y="245"/>
                </a:cubicBezTo>
                <a:cubicBezTo>
                  <a:pt x="140" y="237"/>
                  <a:pt x="149" y="228"/>
                  <a:pt x="149" y="210"/>
                </a:cubicBezTo>
                <a:cubicBezTo>
                  <a:pt x="149" y="193"/>
                  <a:pt x="114" y="184"/>
                  <a:pt x="88" y="167"/>
                </a:cubicBezTo>
                <a:cubicBezTo>
                  <a:pt x="70" y="158"/>
                  <a:pt x="53" y="149"/>
                  <a:pt x="35" y="140"/>
                </a:cubicBezTo>
                <a:cubicBezTo>
                  <a:pt x="18" y="123"/>
                  <a:pt x="9" y="105"/>
                  <a:pt x="9" y="88"/>
                </a:cubicBezTo>
                <a:cubicBezTo>
                  <a:pt x="9" y="61"/>
                  <a:pt x="18" y="35"/>
                  <a:pt x="44" y="18"/>
                </a:cubicBezTo>
                <a:cubicBezTo>
                  <a:pt x="79" y="0"/>
                  <a:pt x="123" y="0"/>
                  <a:pt x="175" y="18"/>
                </a:cubicBezTo>
                <a:cubicBezTo>
                  <a:pt x="184" y="18"/>
                  <a:pt x="184" y="35"/>
                  <a:pt x="184" y="44"/>
                </a:cubicBezTo>
                <a:cubicBezTo>
                  <a:pt x="184" y="53"/>
                  <a:pt x="166" y="53"/>
                  <a:pt x="158" y="53"/>
                </a:cubicBezTo>
                <a:cubicBezTo>
                  <a:pt x="123" y="35"/>
                  <a:pt x="88" y="35"/>
                  <a:pt x="61" y="53"/>
                </a:cubicBezTo>
                <a:cubicBezTo>
                  <a:pt x="53" y="61"/>
                  <a:pt x="44" y="70"/>
                  <a:pt x="44" y="88"/>
                </a:cubicBezTo>
                <a:cubicBezTo>
                  <a:pt x="44" y="105"/>
                  <a:pt x="79" y="123"/>
                  <a:pt x="105" y="132"/>
                </a:cubicBezTo>
                <a:cubicBezTo>
                  <a:pt x="123" y="140"/>
                  <a:pt x="140" y="149"/>
                  <a:pt x="158" y="167"/>
                </a:cubicBezTo>
                <a:cubicBezTo>
                  <a:pt x="175" y="175"/>
                  <a:pt x="184" y="193"/>
                  <a:pt x="184" y="210"/>
                </a:cubicBezTo>
                <a:cubicBezTo>
                  <a:pt x="184" y="245"/>
                  <a:pt x="175" y="263"/>
                  <a:pt x="149" y="280"/>
                </a:cubicBezTo>
                <a:cubicBezTo>
                  <a:pt x="131" y="289"/>
                  <a:pt x="114" y="298"/>
                  <a:pt x="88" y="2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421">
            <a:extLst>
              <a:ext uri="{FF2B5EF4-FFF2-40B4-BE49-F238E27FC236}">
                <a16:creationId xmlns:a16="http://schemas.microsoft.com/office/drawing/2014/main" id="{8BEC6387-1AAA-1C4E-9EF5-A01853B4B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6892" y="4608911"/>
            <a:ext cx="37113" cy="64948"/>
          </a:xfrm>
          <a:custGeom>
            <a:avLst/>
            <a:gdLst>
              <a:gd name="T0" fmla="*/ 17 w 36"/>
              <a:gd name="T1" fmla="*/ 61 h 62"/>
              <a:gd name="T2" fmla="*/ 17 w 36"/>
              <a:gd name="T3" fmla="*/ 61 h 62"/>
              <a:gd name="T4" fmla="*/ 0 w 36"/>
              <a:gd name="T5" fmla="*/ 44 h 62"/>
              <a:gd name="T6" fmla="*/ 0 w 36"/>
              <a:gd name="T7" fmla="*/ 18 h 62"/>
              <a:gd name="T8" fmla="*/ 17 w 36"/>
              <a:gd name="T9" fmla="*/ 0 h 62"/>
              <a:gd name="T10" fmla="*/ 35 w 36"/>
              <a:gd name="T11" fmla="*/ 18 h 62"/>
              <a:gd name="T12" fmla="*/ 35 w 36"/>
              <a:gd name="T13" fmla="*/ 44 h 62"/>
              <a:gd name="T14" fmla="*/ 17 w 36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62">
                <a:moveTo>
                  <a:pt x="17" y="61"/>
                </a:moveTo>
                <a:lnTo>
                  <a:pt x="17" y="61"/>
                </a:lnTo>
                <a:cubicBezTo>
                  <a:pt x="9" y="61"/>
                  <a:pt x="0" y="53"/>
                  <a:pt x="0" y="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3"/>
                  <a:pt x="26" y="61"/>
                  <a:pt x="17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422">
            <a:extLst>
              <a:ext uri="{FF2B5EF4-FFF2-40B4-BE49-F238E27FC236}">
                <a16:creationId xmlns:a16="http://schemas.microsoft.com/office/drawing/2014/main" id="{8598D16D-9B14-6C4D-AB6E-46F9F88C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6892" y="5003237"/>
            <a:ext cx="37113" cy="64948"/>
          </a:xfrm>
          <a:custGeom>
            <a:avLst/>
            <a:gdLst>
              <a:gd name="T0" fmla="*/ 17 w 36"/>
              <a:gd name="T1" fmla="*/ 61 h 62"/>
              <a:gd name="T2" fmla="*/ 17 w 36"/>
              <a:gd name="T3" fmla="*/ 61 h 62"/>
              <a:gd name="T4" fmla="*/ 0 w 36"/>
              <a:gd name="T5" fmla="*/ 44 h 62"/>
              <a:gd name="T6" fmla="*/ 0 w 36"/>
              <a:gd name="T7" fmla="*/ 17 h 62"/>
              <a:gd name="T8" fmla="*/ 17 w 36"/>
              <a:gd name="T9" fmla="*/ 0 h 62"/>
              <a:gd name="T10" fmla="*/ 35 w 36"/>
              <a:gd name="T11" fmla="*/ 17 h 62"/>
              <a:gd name="T12" fmla="*/ 35 w 36"/>
              <a:gd name="T13" fmla="*/ 44 h 62"/>
              <a:gd name="T14" fmla="*/ 17 w 36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62">
                <a:moveTo>
                  <a:pt x="17" y="61"/>
                </a:moveTo>
                <a:lnTo>
                  <a:pt x="17" y="61"/>
                </a:lnTo>
                <a:cubicBezTo>
                  <a:pt x="9" y="61"/>
                  <a:pt x="0" y="53"/>
                  <a:pt x="0" y="4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5" y="8"/>
                  <a:pt x="35" y="17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3"/>
                  <a:pt x="26" y="61"/>
                  <a:pt x="17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9680E0A-6443-8741-B2AD-B80B9D605B7B}"/>
              </a:ext>
            </a:extLst>
          </p:cNvPr>
          <p:cNvGrpSpPr/>
          <p:nvPr/>
        </p:nvGrpSpPr>
        <p:grpSpPr>
          <a:xfrm>
            <a:off x="18396189" y="1260119"/>
            <a:ext cx="4632666" cy="1455380"/>
            <a:chOff x="15890829" y="1216251"/>
            <a:chExt cx="4632666" cy="1455380"/>
          </a:xfrm>
        </p:grpSpPr>
        <p:sp>
          <p:nvSpPr>
            <p:cNvPr id="82" name="CuadroTexto 228">
              <a:extLst>
                <a:ext uri="{FF2B5EF4-FFF2-40B4-BE49-F238E27FC236}">
                  <a16:creationId xmlns:a16="http://schemas.microsoft.com/office/drawing/2014/main" id="{F51C2F17-2F36-D548-B2C4-874B86A26044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A2F4FE4-8C19-7849-865E-DAC01EF68F7F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2FD214C-5CA2-1341-9EA7-BDF315BCE001}"/>
              </a:ext>
            </a:extLst>
          </p:cNvPr>
          <p:cNvGrpSpPr/>
          <p:nvPr/>
        </p:nvGrpSpPr>
        <p:grpSpPr>
          <a:xfrm>
            <a:off x="17786589" y="3165119"/>
            <a:ext cx="4632666" cy="1455380"/>
            <a:chOff x="15890829" y="1216251"/>
            <a:chExt cx="4632666" cy="1455380"/>
          </a:xfrm>
        </p:grpSpPr>
        <p:sp>
          <p:nvSpPr>
            <p:cNvPr id="89" name="CuadroTexto 228">
              <a:extLst>
                <a:ext uri="{FF2B5EF4-FFF2-40B4-BE49-F238E27FC236}">
                  <a16:creationId xmlns:a16="http://schemas.microsoft.com/office/drawing/2014/main" id="{6025F0C6-835E-4147-9354-551EAF4FB537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2FB62A4-A7BA-2F4A-A58F-9B210E98E286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768CD9E-2EA1-8B49-B1CE-9BAA6A2F80C9}"/>
              </a:ext>
            </a:extLst>
          </p:cNvPr>
          <p:cNvGrpSpPr/>
          <p:nvPr/>
        </p:nvGrpSpPr>
        <p:grpSpPr>
          <a:xfrm>
            <a:off x="17126189" y="5298719"/>
            <a:ext cx="4632666" cy="1455380"/>
            <a:chOff x="15890829" y="1216251"/>
            <a:chExt cx="4632666" cy="1455380"/>
          </a:xfrm>
        </p:grpSpPr>
        <p:sp>
          <p:nvSpPr>
            <p:cNvPr id="92" name="CuadroTexto 228">
              <a:extLst>
                <a:ext uri="{FF2B5EF4-FFF2-40B4-BE49-F238E27FC236}">
                  <a16:creationId xmlns:a16="http://schemas.microsoft.com/office/drawing/2014/main" id="{39A32F04-B61F-744B-B290-E8DE87E9D9D8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1CA086D-46F6-6440-894E-A764961B85AF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8AC9938-4A93-6E4B-A878-A790AF502104}"/>
              </a:ext>
            </a:extLst>
          </p:cNvPr>
          <p:cNvGrpSpPr/>
          <p:nvPr/>
        </p:nvGrpSpPr>
        <p:grpSpPr>
          <a:xfrm>
            <a:off x="16440389" y="7356119"/>
            <a:ext cx="4632666" cy="1455380"/>
            <a:chOff x="15890829" y="1216251"/>
            <a:chExt cx="4632666" cy="1455380"/>
          </a:xfrm>
        </p:grpSpPr>
        <p:sp>
          <p:nvSpPr>
            <p:cNvPr id="95" name="CuadroTexto 228">
              <a:extLst>
                <a:ext uri="{FF2B5EF4-FFF2-40B4-BE49-F238E27FC236}">
                  <a16:creationId xmlns:a16="http://schemas.microsoft.com/office/drawing/2014/main" id="{A8BB25C0-2524-2D47-BBF6-6653898FEA31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A3922C-2BB4-6E4F-A461-78CDD21EB5CB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FC30267-5B8B-D04E-81A7-03293E05D872}"/>
              </a:ext>
            </a:extLst>
          </p:cNvPr>
          <p:cNvGrpSpPr/>
          <p:nvPr/>
        </p:nvGrpSpPr>
        <p:grpSpPr>
          <a:xfrm>
            <a:off x="15856189" y="9540519"/>
            <a:ext cx="4632666" cy="1455380"/>
            <a:chOff x="15890829" y="1216251"/>
            <a:chExt cx="4632666" cy="1455380"/>
          </a:xfrm>
        </p:grpSpPr>
        <p:sp>
          <p:nvSpPr>
            <p:cNvPr id="98" name="CuadroTexto 228">
              <a:extLst>
                <a:ext uri="{FF2B5EF4-FFF2-40B4-BE49-F238E27FC236}">
                  <a16:creationId xmlns:a16="http://schemas.microsoft.com/office/drawing/2014/main" id="{D6EA6872-507F-7343-A5E4-CC580C18FE4C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719784-C519-AE4B-99C2-CEC954E78A60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100" name="Group 71">
            <a:extLst>
              <a:ext uri="{FF2B5EF4-FFF2-40B4-BE49-F238E27FC236}">
                <a16:creationId xmlns:a16="http://schemas.microsoft.com/office/drawing/2014/main" id="{65B273CA-1E59-744F-908A-EABF034CD1CB}"/>
              </a:ext>
            </a:extLst>
          </p:cNvPr>
          <p:cNvGrpSpPr/>
          <p:nvPr/>
        </p:nvGrpSpPr>
        <p:grpSpPr>
          <a:xfrm>
            <a:off x="1938881" y="7256226"/>
            <a:ext cx="5982437" cy="4716592"/>
            <a:chOff x="2232442" y="3643574"/>
            <a:chExt cx="5982437" cy="4716592"/>
          </a:xfrm>
        </p:grpSpPr>
        <p:sp>
          <p:nvSpPr>
            <p:cNvPr id="101" name="CuadroTexto 598">
              <a:extLst>
                <a:ext uri="{FF2B5EF4-FFF2-40B4-BE49-F238E27FC236}">
                  <a16:creationId xmlns:a16="http://schemas.microsoft.com/office/drawing/2014/main" id="{DA933E1B-9E25-2348-9DC9-6C7F6B08EB0A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102" name="CuadroTexto 599">
              <a:extLst>
                <a:ext uri="{FF2B5EF4-FFF2-40B4-BE49-F238E27FC236}">
                  <a16:creationId xmlns:a16="http://schemas.microsoft.com/office/drawing/2014/main" id="{427F1D0A-4428-C242-B350-EFFDB364218C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3" name="Freeform 7">
            <a:extLst>
              <a:ext uri="{FF2B5EF4-FFF2-40B4-BE49-F238E27FC236}">
                <a16:creationId xmlns:a16="http://schemas.microsoft.com/office/drawing/2014/main" id="{FDE46B31-EDFF-F849-8E04-BCB036461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3380" y="8117734"/>
            <a:ext cx="3836550" cy="18556"/>
          </a:xfrm>
          <a:custGeom>
            <a:avLst/>
            <a:gdLst>
              <a:gd name="T0" fmla="*/ 0 w 3647"/>
              <a:gd name="T1" fmla="*/ 18 h 19"/>
              <a:gd name="T2" fmla="*/ 3646 w 3647"/>
              <a:gd name="T3" fmla="*/ 18 h 19"/>
              <a:gd name="T4" fmla="*/ 3646 w 3647"/>
              <a:gd name="T5" fmla="*/ 0 h 19"/>
              <a:gd name="T6" fmla="*/ 0 w 3647"/>
              <a:gd name="T7" fmla="*/ 0 h 19"/>
              <a:gd name="T8" fmla="*/ 0 w 3647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7" h="19">
                <a:moveTo>
                  <a:pt x="0" y="18"/>
                </a:moveTo>
                <a:lnTo>
                  <a:pt x="3646" y="18"/>
                </a:lnTo>
                <a:lnTo>
                  <a:pt x="3646" y="0"/>
                </a:lnTo>
                <a:lnTo>
                  <a:pt x="0" y="0"/>
                </a:lnTo>
                <a:lnTo>
                  <a:pt x="0" y="18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">
            <a:extLst>
              <a:ext uri="{FF2B5EF4-FFF2-40B4-BE49-F238E27FC236}">
                <a16:creationId xmlns:a16="http://schemas.microsoft.com/office/drawing/2014/main" id="{BACCAAD4-D280-704E-A4F9-75695FEE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0785" y="3875930"/>
            <a:ext cx="3836550" cy="9278"/>
          </a:xfrm>
          <a:custGeom>
            <a:avLst/>
            <a:gdLst>
              <a:gd name="T0" fmla="*/ 0 w 3647"/>
              <a:gd name="T1" fmla="*/ 9 h 10"/>
              <a:gd name="T2" fmla="*/ 3646 w 3647"/>
              <a:gd name="T3" fmla="*/ 9 h 10"/>
              <a:gd name="T4" fmla="*/ 3646 w 3647"/>
              <a:gd name="T5" fmla="*/ 0 h 10"/>
              <a:gd name="T6" fmla="*/ 0 w 3647"/>
              <a:gd name="T7" fmla="*/ 0 h 10"/>
              <a:gd name="T8" fmla="*/ 0 w 3647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7" h="10">
                <a:moveTo>
                  <a:pt x="0" y="9"/>
                </a:moveTo>
                <a:lnTo>
                  <a:pt x="3646" y="9"/>
                </a:lnTo>
                <a:lnTo>
                  <a:pt x="3646" y="0"/>
                </a:lnTo>
                <a:lnTo>
                  <a:pt x="0" y="0"/>
                </a:lnTo>
                <a:lnTo>
                  <a:pt x="0" y="9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59">
            <a:extLst>
              <a:ext uri="{FF2B5EF4-FFF2-40B4-BE49-F238E27FC236}">
                <a16:creationId xmlns:a16="http://schemas.microsoft.com/office/drawing/2014/main" id="{2D064ABF-BFEF-694A-984F-BD1924329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964" y="10095400"/>
            <a:ext cx="11006589" cy="2062887"/>
          </a:xfrm>
          <a:custGeom>
            <a:avLst/>
            <a:gdLst>
              <a:gd name="T0" fmla="*/ 4269 w 10731"/>
              <a:gd name="T1" fmla="*/ 0 h 2013"/>
              <a:gd name="T2" fmla="*/ 0 w 10731"/>
              <a:gd name="T3" fmla="*/ 0 h 2013"/>
              <a:gd name="T4" fmla="*/ 423 w 10731"/>
              <a:gd name="T5" fmla="*/ 2012 h 2013"/>
              <a:gd name="T6" fmla="*/ 3827 w 10731"/>
              <a:gd name="T7" fmla="*/ 2012 h 2013"/>
              <a:gd name="T8" fmla="*/ 3845 w 10731"/>
              <a:gd name="T9" fmla="*/ 2012 h 2013"/>
              <a:gd name="T10" fmla="*/ 10730 w 10731"/>
              <a:gd name="T11" fmla="*/ 2012 h 2013"/>
              <a:gd name="T12" fmla="*/ 10730 w 10731"/>
              <a:gd name="T13" fmla="*/ 0 h 2013"/>
              <a:gd name="T14" fmla="*/ 4269 w 10731"/>
              <a:gd name="T15" fmla="*/ 0 h 2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31" h="2013">
                <a:moveTo>
                  <a:pt x="4269" y="0"/>
                </a:moveTo>
                <a:lnTo>
                  <a:pt x="0" y="0"/>
                </a:lnTo>
                <a:lnTo>
                  <a:pt x="423" y="2012"/>
                </a:lnTo>
                <a:lnTo>
                  <a:pt x="3827" y="2012"/>
                </a:lnTo>
                <a:lnTo>
                  <a:pt x="3845" y="2012"/>
                </a:lnTo>
                <a:lnTo>
                  <a:pt x="10730" y="2012"/>
                </a:lnTo>
                <a:lnTo>
                  <a:pt x="10730" y="0"/>
                </a:lnTo>
                <a:lnTo>
                  <a:pt x="4269" y="0"/>
                </a:lnTo>
              </a:path>
            </a:pathLst>
          </a:custGeom>
          <a:solidFill>
            <a:srgbClr val="A3ED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60">
            <a:extLst>
              <a:ext uri="{FF2B5EF4-FFF2-40B4-BE49-F238E27FC236}">
                <a16:creationId xmlns:a16="http://schemas.microsoft.com/office/drawing/2014/main" id="{E5D487C7-3B90-BB4F-AE92-0F33C58CA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964" y="10095400"/>
            <a:ext cx="11006589" cy="2062887"/>
          </a:xfrm>
          <a:custGeom>
            <a:avLst/>
            <a:gdLst>
              <a:gd name="T0" fmla="*/ 4269 w 10731"/>
              <a:gd name="T1" fmla="*/ 0 h 2013"/>
              <a:gd name="T2" fmla="*/ 0 w 10731"/>
              <a:gd name="T3" fmla="*/ 0 h 2013"/>
              <a:gd name="T4" fmla="*/ 423 w 10731"/>
              <a:gd name="T5" fmla="*/ 2012 h 2013"/>
              <a:gd name="T6" fmla="*/ 3827 w 10731"/>
              <a:gd name="T7" fmla="*/ 2012 h 2013"/>
              <a:gd name="T8" fmla="*/ 3845 w 10731"/>
              <a:gd name="T9" fmla="*/ 2012 h 2013"/>
              <a:gd name="T10" fmla="*/ 10730 w 10731"/>
              <a:gd name="T11" fmla="*/ 2012 h 2013"/>
              <a:gd name="T12" fmla="*/ 10730 w 10731"/>
              <a:gd name="T13" fmla="*/ 0 h 2013"/>
              <a:gd name="T14" fmla="*/ 4269 w 10731"/>
              <a:gd name="T15" fmla="*/ 0 h 2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31" h="2013">
                <a:moveTo>
                  <a:pt x="4269" y="0"/>
                </a:moveTo>
                <a:lnTo>
                  <a:pt x="0" y="0"/>
                </a:lnTo>
                <a:lnTo>
                  <a:pt x="423" y="2012"/>
                </a:lnTo>
                <a:lnTo>
                  <a:pt x="3827" y="2012"/>
                </a:lnTo>
                <a:lnTo>
                  <a:pt x="3845" y="2012"/>
                </a:lnTo>
                <a:lnTo>
                  <a:pt x="10730" y="2012"/>
                </a:lnTo>
                <a:lnTo>
                  <a:pt x="10730" y="0"/>
                </a:lnTo>
                <a:lnTo>
                  <a:pt x="426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63">
            <a:extLst>
              <a:ext uri="{FF2B5EF4-FFF2-40B4-BE49-F238E27FC236}">
                <a16:creationId xmlns:a16="http://schemas.microsoft.com/office/drawing/2014/main" id="{8CA0A09E-81D9-F545-9A55-08929D188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720" y="8032513"/>
            <a:ext cx="11431833" cy="2062887"/>
          </a:xfrm>
          <a:custGeom>
            <a:avLst/>
            <a:gdLst>
              <a:gd name="T0" fmla="*/ 5087 w 11145"/>
              <a:gd name="T1" fmla="*/ 0 h 2013"/>
              <a:gd name="T2" fmla="*/ 0 w 11145"/>
              <a:gd name="T3" fmla="*/ 0 h 2013"/>
              <a:gd name="T4" fmla="*/ 414 w 11145"/>
              <a:gd name="T5" fmla="*/ 2012 h 2013"/>
              <a:gd name="T6" fmla="*/ 4664 w 11145"/>
              <a:gd name="T7" fmla="*/ 2012 h 2013"/>
              <a:gd name="T8" fmla="*/ 11144 w 11145"/>
              <a:gd name="T9" fmla="*/ 2012 h 2013"/>
              <a:gd name="T10" fmla="*/ 11144 w 11145"/>
              <a:gd name="T11" fmla="*/ 0 h 2013"/>
              <a:gd name="T12" fmla="*/ 5087 w 11145"/>
              <a:gd name="T13" fmla="*/ 0 h 2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45" h="2013">
                <a:moveTo>
                  <a:pt x="5087" y="0"/>
                </a:moveTo>
                <a:lnTo>
                  <a:pt x="0" y="0"/>
                </a:lnTo>
                <a:lnTo>
                  <a:pt x="414" y="2012"/>
                </a:lnTo>
                <a:lnTo>
                  <a:pt x="4664" y="2012"/>
                </a:lnTo>
                <a:lnTo>
                  <a:pt x="11144" y="2012"/>
                </a:lnTo>
                <a:lnTo>
                  <a:pt x="11144" y="0"/>
                </a:lnTo>
                <a:lnTo>
                  <a:pt x="508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65">
            <a:extLst>
              <a:ext uri="{FF2B5EF4-FFF2-40B4-BE49-F238E27FC236}">
                <a16:creationId xmlns:a16="http://schemas.microsoft.com/office/drawing/2014/main" id="{53AA3552-6C84-B549-86C7-AD683D9CD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007" y="8000844"/>
            <a:ext cx="11499690" cy="2121699"/>
          </a:xfrm>
          <a:custGeom>
            <a:avLst/>
            <a:gdLst>
              <a:gd name="T0" fmla="*/ 5125 w 11211"/>
              <a:gd name="T1" fmla="*/ 29 h 2070"/>
              <a:gd name="T2" fmla="*/ 5125 w 11211"/>
              <a:gd name="T3" fmla="*/ 0 h 2070"/>
              <a:gd name="T4" fmla="*/ 0 w 11211"/>
              <a:gd name="T5" fmla="*/ 0 h 2070"/>
              <a:gd name="T6" fmla="*/ 433 w 11211"/>
              <a:gd name="T7" fmla="*/ 2069 h 2070"/>
              <a:gd name="T8" fmla="*/ 4702 w 11211"/>
              <a:gd name="T9" fmla="*/ 2069 h 2070"/>
              <a:gd name="T10" fmla="*/ 11210 w 11211"/>
              <a:gd name="T11" fmla="*/ 2069 h 2070"/>
              <a:gd name="T12" fmla="*/ 11210 w 11211"/>
              <a:gd name="T13" fmla="*/ 0 h 2070"/>
              <a:gd name="T14" fmla="*/ 5125 w 11211"/>
              <a:gd name="T15" fmla="*/ 0 h 2070"/>
              <a:gd name="T16" fmla="*/ 5125 w 11211"/>
              <a:gd name="T17" fmla="*/ 29 h 2070"/>
              <a:gd name="T18" fmla="*/ 5125 w 11211"/>
              <a:gd name="T19" fmla="*/ 66 h 2070"/>
              <a:gd name="T20" fmla="*/ 11153 w 11211"/>
              <a:gd name="T21" fmla="*/ 66 h 2070"/>
              <a:gd name="T22" fmla="*/ 11153 w 11211"/>
              <a:gd name="T23" fmla="*/ 2013 h 2070"/>
              <a:gd name="T24" fmla="*/ 4702 w 11211"/>
              <a:gd name="T25" fmla="*/ 2013 h 2070"/>
              <a:gd name="T26" fmla="*/ 480 w 11211"/>
              <a:gd name="T27" fmla="*/ 2013 h 2070"/>
              <a:gd name="T28" fmla="*/ 76 w 11211"/>
              <a:gd name="T29" fmla="*/ 66 h 2070"/>
              <a:gd name="T30" fmla="*/ 5125 w 11211"/>
              <a:gd name="T31" fmla="*/ 66 h 2070"/>
              <a:gd name="T32" fmla="*/ 5125 w 11211"/>
              <a:gd name="T33" fmla="*/ 29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11" h="2070">
                <a:moveTo>
                  <a:pt x="5125" y="29"/>
                </a:moveTo>
                <a:lnTo>
                  <a:pt x="5125" y="0"/>
                </a:lnTo>
                <a:lnTo>
                  <a:pt x="0" y="0"/>
                </a:lnTo>
                <a:lnTo>
                  <a:pt x="433" y="2069"/>
                </a:lnTo>
                <a:lnTo>
                  <a:pt x="4702" y="2069"/>
                </a:lnTo>
                <a:lnTo>
                  <a:pt x="11210" y="2069"/>
                </a:lnTo>
                <a:lnTo>
                  <a:pt x="11210" y="0"/>
                </a:lnTo>
                <a:lnTo>
                  <a:pt x="5125" y="0"/>
                </a:lnTo>
                <a:lnTo>
                  <a:pt x="5125" y="29"/>
                </a:lnTo>
                <a:lnTo>
                  <a:pt x="5125" y="66"/>
                </a:lnTo>
                <a:lnTo>
                  <a:pt x="11153" y="66"/>
                </a:lnTo>
                <a:lnTo>
                  <a:pt x="11153" y="2013"/>
                </a:lnTo>
                <a:lnTo>
                  <a:pt x="4702" y="2013"/>
                </a:lnTo>
                <a:lnTo>
                  <a:pt x="480" y="2013"/>
                </a:lnTo>
                <a:lnTo>
                  <a:pt x="76" y="66"/>
                </a:lnTo>
                <a:lnTo>
                  <a:pt x="5125" y="66"/>
                </a:lnTo>
                <a:lnTo>
                  <a:pt x="5125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66">
            <a:extLst>
              <a:ext uri="{FF2B5EF4-FFF2-40B4-BE49-F238E27FC236}">
                <a16:creationId xmlns:a16="http://schemas.microsoft.com/office/drawing/2014/main" id="{2B6AF1FC-78B5-2444-8E21-FEC847888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007" y="8000844"/>
            <a:ext cx="11499690" cy="2121699"/>
          </a:xfrm>
          <a:custGeom>
            <a:avLst/>
            <a:gdLst>
              <a:gd name="T0" fmla="*/ 5125 w 11211"/>
              <a:gd name="T1" fmla="*/ 29 h 2070"/>
              <a:gd name="T2" fmla="*/ 5125 w 11211"/>
              <a:gd name="T3" fmla="*/ 0 h 2070"/>
              <a:gd name="T4" fmla="*/ 0 w 11211"/>
              <a:gd name="T5" fmla="*/ 0 h 2070"/>
              <a:gd name="T6" fmla="*/ 433 w 11211"/>
              <a:gd name="T7" fmla="*/ 2069 h 2070"/>
              <a:gd name="T8" fmla="*/ 4702 w 11211"/>
              <a:gd name="T9" fmla="*/ 2069 h 2070"/>
              <a:gd name="T10" fmla="*/ 11210 w 11211"/>
              <a:gd name="T11" fmla="*/ 2069 h 2070"/>
              <a:gd name="T12" fmla="*/ 11210 w 11211"/>
              <a:gd name="T13" fmla="*/ 0 h 2070"/>
              <a:gd name="T14" fmla="*/ 5125 w 11211"/>
              <a:gd name="T15" fmla="*/ 0 h 2070"/>
              <a:gd name="T16" fmla="*/ 5125 w 11211"/>
              <a:gd name="T17" fmla="*/ 29 h 2070"/>
              <a:gd name="T18" fmla="*/ 5125 w 11211"/>
              <a:gd name="T19" fmla="*/ 66 h 2070"/>
              <a:gd name="T20" fmla="*/ 11153 w 11211"/>
              <a:gd name="T21" fmla="*/ 66 h 2070"/>
              <a:gd name="T22" fmla="*/ 11153 w 11211"/>
              <a:gd name="T23" fmla="*/ 2013 h 2070"/>
              <a:gd name="T24" fmla="*/ 4702 w 11211"/>
              <a:gd name="T25" fmla="*/ 2013 h 2070"/>
              <a:gd name="T26" fmla="*/ 480 w 11211"/>
              <a:gd name="T27" fmla="*/ 2013 h 2070"/>
              <a:gd name="T28" fmla="*/ 76 w 11211"/>
              <a:gd name="T29" fmla="*/ 66 h 2070"/>
              <a:gd name="T30" fmla="*/ 5125 w 11211"/>
              <a:gd name="T31" fmla="*/ 66 h 2070"/>
              <a:gd name="T32" fmla="*/ 5125 w 11211"/>
              <a:gd name="T33" fmla="*/ 29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11" h="2070">
                <a:moveTo>
                  <a:pt x="5125" y="29"/>
                </a:moveTo>
                <a:lnTo>
                  <a:pt x="5125" y="0"/>
                </a:lnTo>
                <a:lnTo>
                  <a:pt x="0" y="0"/>
                </a:lnTo>
                <a:lnTo>
                  <a:pt x="433" y="2069"/>
                </a:lnTo>
                <a:lnTo>
                  <a:pt x="4702" y="2069"/>
                </a:lnTo>
                <a:lnTo>
                  <a:pt x="11210" y="2069"/>
                </a:lnTo>
                <a:lnTo>
                  <a:pt x="11210" y="0"/>
                </a:lnTo>
                <a:lnTo>
                  <a:pt x="5125" y="0"/>
                </a:lnTo>
                <a:lnTo>
                  <a:pt x="5125" y="29"/>
                </a:lnTo>
                <a:lnTo>
                  <a:pt x="5125" y="66"/>
                </a:lnTo>
                <a:lnTo>
                  <a:pt x="11153" y="66"/>
                </a:lnTo>
                <a:lnTo>
                  <a:pt x="11153" y="2013"/>
                </a:lnTo>
                <a:lnTo>
                  <a:pt x="4702" y="2013"/>
                </a:lnTo>
                <a:lnTo>
                  <a:pt x="480" y="2013"/>
                </a:lnTo>
                <a:lnTo>
                  <a:pt x="76" y="66"/>
                </a:lnTo>
                <a:lnTo>
                  <a:pt x="5125" y="66"/>
                </a:lnTo>
                <a:lnTo>
                  <a:pt x="5125" y="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67">
            <a:extLst>
              <a:ext uri="{FF2B5EF4-FFF2-40B4-BE49-F238E27FC236}">
                <a16:creationId xmlns:a16="http://schemas.microsoft.com/office/drawing/2014/main" id="{36239D6B-A584-EE42-907B-C05237788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1428" y="5965101"/>
            <a:ext cx="11866125" cy="2062887"/>
          </a:xfrm>
          <a:custGeom>
            <a:avLst/>
            <a:gdLst>
              <a:gd name="T0" fmla="*/ 11567 w 11568"/>
              <a:gd name="T1" fmla="*/ 0 h 2013"/>
              <a:gd name="T2" fmla="*/ 5943 w 11568"/>
              <a:gd name="T3" fmla="*/ 0 h 2013"/>
              <a:gd name="T4" fmla="*/ 5924 w 11568"/>
              <a:gd name="T5" fmla="*/ 0 h 2013"/>
              <a:gd name="T6" fmla="*/ 0 w 11568"/>
              <a:gd name="T7" fmla="*/ 0 h 2013"/>
              <a:gd name="T8" fmla="*/ 423 w 11568"/>
              <a:gd name="T9" fmla="*/ 2012 h 2013"/>
              <a:gd name="T10" fmla="*/ 5519 w 11568"/>
              <a:gd name="T11" fmla="*/ 2012 h 2013"/>
              <a:gd name="T12" fmla="*/ 11567 w 11568"/>
              <a:gd name="T13" fmla="*/ 2012 h 2013"/>
              <a:gd name="T14" fmla="*/ 11567 w 11568"/>
              <a:gd name="T15" fmla="*/ 0 h 2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68" h="2013">
                <a:moveTo>
                  <a:pt x="11567" y="0"/>
                </a:moveTo>
                <a:lnTo>
                  <a:pt x="5943" y="0"/>
                </a:lnTo>
                <a:lnTo>
                  <a:pt x="5924" y="0"/>
                </a:lnTo>
                <a:lnTo>
                  <a:pt x="0" y="0"/>
                </a:lnTo>
                <a:lnTo>
                  <a:pt x="423" y="2012"/>
                </a:lnTo>
                <a:lnTo>
                  <a:pt x="5519" y="2012"/>
                </a:lnTo>
                <a:lnTo>
                  <a:pt x="11567" y="2012"/>
                </a:lnTo>
                <a:lnTo>
                  <a:pt x="11567" y="0"/>
                </a:lnTo>
              </a:path>
            </a:pathLst>
          </a:custGeom>
          <a:solidFill>
            <a:srgbClr val="AEC2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68">
            <a:extLst>
              <a:ext uri="{FF2B5EF4-FFF2-40B4-BE49-F238E27FC236}">
                <a16:creationId xmlns:a16="http://schemas.microsoft.com/office/drawing/2014/main" id="{4674FDFF-5A1D-B144-BA07-32772372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1428" y="5965101"/>
            <a:ext cx="11866125" cy="2062887"/>
          </a:xfrm>
          <a:custGeom>
            <a:avLst/>
            <a:gdLst>
              <a:gd name="T0" fmla="*/ 11567 w 11568"/>
              <a:gd name="T1" fmla="*/ 0 h 2013"/>
              <a:gd name="T2" fmla="*/ 5943 w 11568"/>
              <a:gd name="T3" fmla="*/ 0 h 2013"/>
              <a:gd name="T4" fmla="*/ 5924 w 11568"/>
              <a:gd name="T5" fmla="*/ 0 h 2013"/>
              <a:gd name="T6" fmla="*/ 0 w 11568"/>
              <a:gd name="T7" fmla="*/ 0 h 2013"/>
              <a:gd name="T8" fmla="*/ 423 w 11568"/>
              <a:gd name="T9" fmla="*/ 2012 h 2013"/>
              <a:gd name="T10" fmla="*/ 5519 w 11568"/>
              <a:gd name="T11" fmla="*/ 2012 h 2013"/>
              <a:gd name="T12" fmla="*/ 11567 w 11568"/>
              <a:gd name="T13" fmla="*/ 2012 h 2013"/>
              <a:gd name="T14" fmla="*/ 11567 w 11568"/>
              <a:gd name="T15" fmla="*/ 0 h 2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68" h="2013">
                <a:moveTo>
                  <a:pt x="11567" y="0"/>
                </a:moveTo>
                <a:lnTo>
                  <a:pt x="5943" y="0"/>
                </a:lnTo>
                <a:lnTo>
                  <a:pt x="5924" y="0"/>
                </a:lnTo>
                <a:lnTo>
                  <a:pt x="0" y="0"/>
                </a:lnTo>
                <a:lnTo>
                  <a:pt x="423" y="2012"/>
                </a:lnTo>
                <a:lnTo>
                  <a:pt x="5519" y="2012"/>
                </a:lnTo>
                <a:lnTo>
                  <a:pt x="11567" y="2012"/>
                </a:lnTo>
                <a:lnTo>
                  <a:pt x="1156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71">
            <a:extLst>
              <a:ext uri="{FF2B5EF4-FFF2-40B4-BE49-F238E27FC236}">
                <a16:creationId xmlns:a16="http://schemas.microsoft.com/office/drawing/2014/main" id="{BF35B614-3848-7C43-B5AC-D00ACF070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184" y="3911261"/>
            <a:ext cx="12291369" cy="2053839"/>
          </a:xfrm>
          <a:custGeom>
            <a:avLst/>
            <a:gdLst>
              <a:gd name="T0" fmla="*/ 6761 w 11982"/>
              <a:gd name="T1" fmla="*/ 0 h 2004"/>
              <a:gd name="T2" fmla="*/ 6761 w 11982"/>
              <a:gd name="T3" fmla="*/ 0 h 2004"/>
              <a:gd name="T4" fmla="*/ 0 w 11982"/>
              <a:gd name="T5" fmla="*/ 0 h 2004"/>
              <a:gd name="T6" fmla="*/ 414 w 11982"/>
              <a:gd name="T7" fmla="*/ 2003 h 2004"/>
              <a:gd name="T8" fmla="*/ 6338 w 11982"/>
              <a:gd name="T9" fmla="*/ 2003 h 2004"/>
              <a:gd name="T10" fmla="*/ 6357 w 11982"/>
              <a:gd name="T11" fmla="*/ 2003 h 2004"/>
              <a:gd name="T12" fmla="*/ 11981 w 11982"/>
              <a:gd name="T13" fmla="*/ 2003 h 2004"/>
              <a:gd name="T14" fmla="*/ 11981 w 11982"/>
              <a:gd name="T15" fmla="*/ 0 h 2004"/>
              <a:gd name="T16" fmla="*/ 6761 w 11982"/>
              <a:gd name="T17" fmla="*/ 0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82" h="2004">
                <a:moveTo>
                  <a:pt x="6761" y="0"/>
                </a:moveTo>
                <a:lnTo>
                  <a:pt x="6761" y="0"/>
                </a:lnTo>
                <a:lnTo>
                  <a:pt x="0" y="0"/>
                </a:lnTo>
                <a:lnTo>
                  <a:pt x="414" y="2003"/>
                </a:lnTo>
                <a:lnTo>
                  <a:pt x="6338" y="2003"/>
                </a:lnTo>
                <a:lnTo>
                  <a:pt x="6357" y="2003"/>
                </a:lnTo>
                <a:lnTo>
                  <a:pt x="11981" y="2003"/>
                </a:lnTo>
                <a:lnTo>
                  <a:pt x="11981" y="0"/>
                </a:lnTo>
                <a:lnTo>
                  <a:pt x="676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75">
            <a:extLst>
              <a:ext uri="{FF2B5EF4-FFF2-40B4-BE49-F238E27FC236}">
                <a16:creationId xmlns:a16="http://schemas.microsoft.com/office/drawing/2014/main" id="{879F07C2-4406-1240-AB21-117B588AB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892" y="1848374"/>
            <a:ext cx="12725661" cy="2062887"/>
          </a:xfrm>
          <a:custGeom>
            <a:avLst/>
            <a:gdLst>
              <a:gd name="T0" fmla="*/ 12404 w 12405"/>
              <a:gd name="T1" fmla="*/ 0 h 2013"/>
              <a:gd name="T2" fmla="*/ 7607 w 12405"/>
              <a:gd name="T3" fmla="*/ 0 h 2013"/>
              <a:gd name="T4" fmla="*/ 0 w 12405"/>
              <a:gd name="T5" fmla="*/ 0 h 2013"/>
              <a:gd name="T6" fmla="*/ 423 w 12405"/>
              <a:gd name="T7" fmla="*/ 2012 h 2013"/>
              <a:gd name="T8" fmla="*/ 7193 w 12405"/>
              <a:gd name="T9" fmla="*/ 2012 h 2013"/>
              <a:gd name="T10" fmla="*/ 7193 w 12405"/>
              <a:gd name="T11" fmla="*/ 2012 h 2013"/>
              <a:gd name="T12" fmla="*/ 12404 w 12405"/>
              <a:gd name="T13" fmla="*/ 2012 h 2013"/>
              <a:gd name="T14" fmla="*/ 12404 w 12405"/>
              <a:gd name="T15" fmla="*/ 0 h 2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05" h="2013">
                <a:moveTo>
                  <a:pt x="12404" y="0"/>
                </a:moveTo>
                <a:lnTo>
                  <a:pt x="7607" y="0"/>
                </a:lnTo>
                <a:lnTo>
                  <a:pt x="0" y="0"/>
                </a:lnTo>
                <a:lnTo>
                  <a:pt x="423" y="2012"/>
                </a:lnTo>
                <a:lnTo>
                  <a:pt x="7193" y="2012"/>
                </a:lnTo>
                <a:lnTo>
                  <a:pt x="7193" y="2012"/>
                </a:lnTo>
                <a:lnTo>
                  <a:pt x="12404" y="2012"/>
                </a:lnTo>
                <a:lnTo>
                  <a:pt x="12404" y="0"/>
                </a:lnTo>
              </a:path>
            </a:pathLst>
          </a:custGeom>
          <a:solidFill>
            <a:srgbClr val="81A0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76">
            <a:extLst>
              <a:ext uri="{FF2B5EF4-FFF2-40B4-BE49-F238E27FC236}">
                <a16:creationId xmlns:a16="http://schemas.microsoft.com/office/drawing/2014/main" id="{A8B50F65-03B0-8E4F-9653-F634E01D0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892" y="1848374"/>
            <a:ext cx="12725661" cy="2062887"/>
          </a:xfrm>
          <a:custGeom>
            <a:avLst/>
            <a:gdLst>
              <a:gd name="T0" fmla="*/ 12404 w 12405"/>
              <a:gd name="T1" fmla="*/ 0 h 2013"/>
              <a:gd name="T2" fmla="*/ 7607 w 12405"/>
              <a:gd name="T3" fmla="*/ 0 h 2013"/>
              <a:gd name="T4" fmla="*/ 0 w 12405"/>
              <a:gd name="T5" fmla="*/ 0 h 2013"/>
              <a:gd name="T6" fmla="*/ 423 w 12405"/>
              <a:gd name="T7" fmla="*/ 2012 h 2013"/>
              <a:gd name="T8" fmla="*/ 7193 w 12405"/>
              <a:gd name="T9" fmla="*/ 2012 h 2013"/>
              <a:gd name="T10" fmla="*/ 7193 w 12405"/>
              <a:gd name="T11" fmla="*/ 2012 h 2013"/>
              <a:gd name="T12" fmla="*/ 12404 w 12405"/>
              <a:gd name="T13" fmla="*/ 2012 h 2013"/>
              <a:gd name="T14" fmla="*/ 12404 w 12405"/>
              <a:gd name="T15" fmla="*/ 0 h 2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05" h="2013">
                <a:moveTo>
                  <a:pt x="12404" y="0"/>
                </a:moveTo>
                <a:lnTo>
                  <a:pt x="7607" y="0"/>
                </a:lnTo>
                <a:lnTo>
                  <a:pt x="0" y="0"/>
                </a:lnTo>
                <a:lnTo>
                  <a:pt x="423" y="2012"/>
                </a:lnTo>
                <a:lnTo>
                  <a:pt x="7193" y="2012"/>
                </a:lnTo>
                <a:lnTo>
                  <a:pt x="7193" y="2012"/>
                </a:lnTo>
                <a:lnTo>
                  <a:pt x="12404" y="2012"/>
                </a:lnTo>
                <a:lnTo>
                  <a:pt x="1240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79">
            <a:extLst>
              <a:ext uri="{FF2B5EF4-FFF2-40B4-BE49-F238E27FC236}">
                <a16:creationId xmlns:a16="http://schemas.microsoft.com/office/drawing/2014/main" id="{11707A63-166A-2647-B928-D0ADAB99E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608" y="1875518"/>
            <a:ext cx="7767492" cy="1999553"/>
          </a:xfrm>
          <a:custGeom>
            <a:avLst/>
            <a:gdLst>
              <a:gd name="T0" fmla="*/ 7570 w 7571"/>
              <a:gd name="T1" fmla="*/ 0 h 1947"/>
              <a:gd name="T2" fmla="*/ 7570 w 7571"/>
              <a:gd name="T3" fmla="*/ 0 h 1947"/>
              <a:gd name="T4" fmla="*/ 0 w 7571"/>
              <a:gd name="T5" fmla="*/ 0 h 1947"/>
              <a:gd name="T6" fmla="*/ 405 w 7571"/>
              <a:gd name="T7" fmla="*/ 1946 h 1947"/>
              <a:gd name="T8" fmla="*/ 7128 w 7571"/>
              <a:gd name="T9" fmla="*/ 1946 h 1947"/>
              <a:gd name="T10" fmla="*/ 7128 w 7571"/>
              <a:gd name="T11" fmla="*/ 1946 h 1947"/>
              <a:gd name="T12" fmla="*/ 7166 w 7571"/>
              <a:gd name="T13" fmla="*/ 1946 h 1947"/>
              <a:gd name="T14" fmla="*/ 7570 w 7571"/>
              <a:gd name="T15" fmla="*/ 0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71" h="1947">
                <a:moveTo>
                  <a:pt x="7570" y="0"/>
                </a:moveTo>
                <a:lnTo>
                  <a:pt x="7570" y="0"/>
                </a:lnTo>
                <a:lnTo>
                  <a:pt x="0" y="0"/>
                </a:lnTo>
                <a:lnTo>
                  <a:pt x="405" y="1946"/>
                </a:lnTo>
                <a:lnTo>
                  <a:pt x="7128" y="1946"/>
                </a:lnTo>
                <a:lnTo>
                  <a:pt x="7128" y="1946"/>
                </a:lnTo>
                <a:lnTo>
                  <a:pt x="7166" y="1946"/>
                </a:lnTo>
                <a:lnTo>
                  <a:pt x="7570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81">
            <a:extLst>
              <a:ext uri="{FF2B5EF4-FFF2-40B4-BE49-F238E27FC236}">
                <a16:creationId xmlns:a16="http://schemas.microsoft.com/office/drawing/2014/main" id="{08AC55E4-95A3-6C4B-A328-A7939A9CC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892" y="1848374"/>
            <a:ext cx="7817256" cy="2062887"/>
          </a:xfrm>
          <a:custGeom>
            <a:avLst/>
            <a:gdLst>
              <a:gd name="T0" fmla="*/ 7617 w 7618"/>
              <a:gd name="T1" fmla="*/ 0 h 2013"/>
              <a:gd name="T2" fmla="*/ 0 w 7618"/>
              <a:gd name="T3" fmla="*/ 0 h 2013"/>
              <a:gd name="T4" fmla="*/ 423 w 7618"/>
              <a:gd name="T5" fmla="*/ 2012 h 2013"/>
              <a:gd name="T6" fmla="*/ 7193 w 7618"/>
              <a:gd name="T7" fmla="*/ 2012 h 2013"/>
              <a:gd name="T8" fmla="*/ 7203 w 7618"/>
              <a:gd name="T9" fmla="*/ 1974 h 2013"/>
              <a:gd name="T10" fmla="*/ 7165 w 7618"/>
              <a:gd name="T11" fmla="*/ 1974 h 2013"/>
              <a:gd name="T12" fmla="*/ 7165 w 7618"/>
              <a:gd name="T13" fmla="*/ 1974 h 2013"/>
              <a:gd name="T14" fmla="*/ 442 w 7618"/>
              <a:gd name="T15" fmla="*/ 1974 h 2013"/>
              <a:gd name="T16" fmla="*/ 37 w 7618"/>
              <a:gd name="T17" fmla="*/ 28 h 2013"/>
              <a:gd name="T18" fmla="*/ 7607 w 7618"/>
              <a:gd name="T19" fmla="*/ 28 h 2013"/>
              <a:gd name="T20" fmla="*/ 7607 w 7618"/>
              <a:gd name="T21" fmla="*/ 28 h 2013"/>
              <a:gd name="T22" fmla="*/ 7617 w 7618"/>
              <a:gd name="T23" fmla="*/ 0 h 2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18" h="2013">
                <a:moveTo>
                  <a:pt x="7617" y="0"/>
                </a:moveTo>
                <a:lnTo>
                  <a:pt x="0" y="0"/>
                </a:lnTo>
                <a:lnTo>
                  <a:pt x="423" y="2012"/>
                </a:lnTo>
                <a:lnTo>
                  <a:pt x="7193" y="2012"/>
                </a:lnTo>
                <a:lnTo>
                  <a:pt x="7203" y="1974"/>
                </a:lnTo>
                <a:lnTo>
                  <a:pt x="7165" y="1974"/>
                </a:lnTo>
                <a:lnTo>
                  <a:pt x="7165" y="1974"/>
                </a:lnTo>
                <a:lnTo>
                  <a:pt x="442" y="1974"/>
                </a:lnTo>
                <a:lnTo>
                  <a:pt x="37" y="28"/>
                </a:lnTo>
                <a:lnTo>
                  <a:pt x="7607" y="28"/>
                </a:lnTo>
                <a:lnTo>
                  <a:pt x="7607" y="28"/>
                </a:lnTo>
                <a:lnTo>
                  <a:pt x="761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83">
            <a:extLst>
              <a:ext uri="{FF2B5EF4-FFF2-40B4-BE49-F238E27FC236}">
                <a16:creationId xmlns:a16="http://schemas.microsoft.com/office/drawing/2014/main" id="{9E5CDBC7-1F0F-8A4A-B7F5-ED7CA4BA2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900" y="3938405"/>
            <a:ext cx="6907955" cy="1999553"/>
          </a:xfrm>
          <a:custGeom>
            <a:avLst/>
            <a:gdLst>
              <a:gd name="T0" fmla="*/ 6732 w 6733"/>
              <a:gd name="T1" fmla="*/ 0 h 1948"/>
              <a:gd name="T2" fmla="*/ 0 w 6733"/>
              <a:gd name="T3" fmla="*/ 0 h 1948"/>
              <a:gd name="T4" fmla="*/ 404 w 6733"/>
              <a:gd name="T5" fmla="*/ 1947 h 1948"/>
              <a:gd name="T6" fmla="*/ 6300 w 6733"/>
              <a:gd name="T7" fmla="*/ 1947 h 1948"/>
              <a:gd name="T8" fmla="*/ 6319 w 6733"/>
              <a:gd name="T9" fmla="*/ 1947 h 1948"/>
              <a:gd name="T10" fmla="*/ 6319 w 6733"/>
              <a:gd name="T11" fmla="*/ 1947 h 1948"/>
              <a:gd name="T12" fmla="*/ 6732 w 6733"/>
              <a:gd name="T13" fmla="*/ 0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33" h="1948">
                <a:moveTo>
                  <a:pt x="6732" y="0"/>
                </a:moveTo>
                <a:lnTo>
                  <a:pt x="0" y="0"/>
                </a:lnTo>
                <a:lnTo>
                  <a:pt x="404" y="1947"/>
                </a:lnTo>
                <a:lnTo>
                  <a:pt x="6300" y="1947"/>
                </a:lnTo>
                <a:lnTo>
                  <a:pt x="6319" y="1947"/>
                </a:lnTo>
                <a:lnTo>
                  <a:pt x="6319" y="1947"/>
                </a:lnTo>
                <a:lnTo>
                  <a:pt x="6732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87">
            <a:extLst>
              <a:ext uri="{FF2B5EF4-FFF2-40B4-BE49-F238E27FC236}">
                <a16:creationId xmlns:a16="http://schemas.microsoft.com/office/drawing/2014/main" id="{EAEC2617-B68F-4C4A-81AC-ADB6FD7FF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184" y="3911261"/>
            <a:ext cx="6944149" cy="31669"/>
          </a:xfrm>
          <a:custGeom>
            <a:avLst/>
            <a:gdLst>
              <a:gd name="T0" fmla="*/ 6770 w 6771"/>
              <a:gd name="T1" fmla="*/ 0 h 29"/>
              <a:gd name="T2" fmla="*/ 0 w 6771"/>
              <a:gd name="T3" fmla="*/ 0 h 29"/>
              <a:gd name="T4" fmla="*/ 0 w 6771"/>
              <a:gd name="T5" fmla="*/ 28 h 29"/>
              <a:gd name="T6" fmla="*/ 6770 w 6771"/>
              <a:gd name="T7" fmla="*/ 28 h 29"/>
              <a:gd name="T8" fmla="*/ 6770 w 6771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71" h="29">
                <a:moveTo>
                  <a:pt x="6770" y="0"/>
                </a:moveTo>
                <a:lnTo>
                  <a:pt x="0" y="0"/>
                </a:lnTo>
                <a:lnTo>
                  <a:pt x="0" y="28"/>
                </a:lnTo>
                <a:lnTo>
                  <a:pt x="6770" y="28"/>
                </a:lnTo>
                <a:lnTo>
                  <a:pt x="677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88">
            <a:extLst>
              <a:ext uri="{FF2B5EF4-FFF2-40B4-BE49-F238E27FC236}">
                <a16:creationId xmlns:a16="http://schemas.microsoft.com/office/drawing/2014/main" id="{B0BC4186-1342-C141-8FEC-A08E8DD6A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184" y="3911261"/>
            <a:ext cx="6944149" cy="31669"/>
          </a:xfrm>
          <a:custGeom>
            <a:avLst/>
            <a:gdLst>
              <a:gd name="T0" fmla="*/ 6770 w 6771"/>
              <a:gd name="T1" fmla="*/ 0 h 29"/>
              <a:gd name="T2" fmla="*/ 0 w 6771"/>
              <a:gd name="T3" fmla="*/ 0 h 29"/>
              <a:gd name="T4" fmla="*/ 0 w 6771"/>
              <a:gd name="T5" fmla="*/ 28 h 29"/>
              <a:gd name="T6" fmla="*/ 6770 w 6771"/>
              <a:gd name="T7" fmla="*/ 28 h 29"/>
              <a:gd name="T8" fmla="*/ 6770 w 6771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71" h="29">
                <a:moveTo>
                  <a:pt x="6770" y="0"/>
                </a:moveTo>
                <a:lnTo>
                  <a:pt x="0" y="0"/>
                </a:lnTo>
                <a:lnTo>
                  <a:pt x="0" y="28"/>
                </a:lnTo>
                <a:lnTo>
                  <a:pt x="6770" y="28"/>
                </a:lnTo>
                <a:lnTo>
                  <a:pt x="677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89">
            <a:extLst>
              <a:ext uri="{FF2B5EF4-FFF2-40B4-BE49-F238E27FC236}">
                <a16:creationId xmlns:a16="http://schemas.microsoft.com/office/drawing/2014/main" id="{F06A573C-718C-9F47-8F63-1B03F3622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7619" y="6005817"/>
            <a:ext cx="6048422" cy="1995027"/>
          </a:xfrm>
          <a:custGeom>
            <a:avLst/>
            <a:gdLst>
              <a:gd name="T0" fmla="*/ 5896 w 5897"/>
              <a:gd name="T1" fmla="*/ 0 h 1946"/>
              <a:gd name="T2" fmla="*/ 5887 w 5897"/>
              <a:gd name="T3" fmla="*/ 0 h 1946"/>
              <a:gd name="T4" fmla="*/ 0 w 5897"/>
              <a:gd name="T5" fmla="*/ 0 h 1946"/>
              <a:gd name="T6" fmla="*/ 405 w 5897"/>
              <a:gd name="T7" fmla="*/ 1945 h 1946"/>
              <a:gd name="T8" fmla="*/ 5482 w 5897"/>
              <a:gd name="T9" fmla="*/ 1945 h 1946"/>
              <a:gd name="T10" fmla="*/ 5492 w 5897"/>
              <a:gd name="T11" fmla="*/ 1945 h 1946"/>
              <a:gd name="T12" fmla="*/ 5896 w 5897"/>
              <a:gd name="T13" fmla="*/ 0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97" h="1946">
                <a:moveTo>
                  <a:pt x="5896" y="0"/>
                </a:moveTo>
                <a:lnTo>
                  <a:pt x="5887" y="0"/>
                </a:lnTo>
                <a:lnTo>
                  <a:pt x="0" y="0"/>
                </a:lnTo>
                <a:lnTo>
                  <a:pt x="405" y="1945"/>
                </a:lnTo>
                <a:lnTo>
                  <a:pt x="5482" y="1945"/>
                </a:lnTo>
                <a:lnTo>
                  <a:pt x="5492" y="1945"/>
                </a:lnTo>
                <a:lnTo>
                  <a:pt x="5896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93">
            <a:extLst>
              <a:ext uri="{FF2B5EF4-FFF2-40B4-BE49-F238E27FC236}">
                <a16:creationId xmlns:a16="http://schemas.microsoft.com/office/drawing/2014/main" id="{1FE5F4B7-01C7-F349-9C65-40730CA61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1428" y="5965101"/>
            <a:ext cx="6098183" cy="40716"/>
          </a:xfrm>
          <a:custGeom>
            <a:avLst/>
            <a:gdLst>
              <a:gd name="T0" fmla="*/ 5943 w 5944"/>
              <a:gd name="T1" fmla="*/ 0 h 39"/>
              <a:gd name="T2" fmla="*/ 0 w 5944"/>
              <a:gd name="T3" fmla="*/ 0 h 39"/>
              <a:gd name="T4" fmla="*/ 9 w 5944"/>
              <a:gd name="T5" fmla="*/ 38 h 39"/>
              <a:gd name="T6" fmla="*/ 5924 w 5944"/>
              <a:gd name="T7" fmla="*/ 38 h 39"/>
              <a:gd name="T8" fmla="*/ 5933 w 5944"/>
              <a:gd name="T9" fmla="*/ 38 h 39"/>
              <a:gd name="T10" fmla="*/ 5943 w 5944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44" h="39">
                <a:moveTo>
                  <a:pt x="5943" y="0"/>
                </a:moveTo>
                <a:lnTo>
                  <a:pt x="0" y="0"/>
                </a:lnTo>
                <a:lnTo>
                  <a:pt x="9" y="38"/>
                </a:lnTo>
                <a:lnTo>
                  <a:pt x="5924" y="38"/>
                </a:lnTo>
                <a:lnTo>
                  <a:pt x="5933" y="38"/>
                </a:lnTo>
                <a:lnTo>
                  <a:pt x="594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95">
            <a:extLst>
              <a:ext uri="{FF2B5EF4-FFF2-40B4-BE49-F238E27FC236}">
                <a16:creationId xmlns:a16="http://schemas.microsoft.com/office/drawing/2014/main" id="{C88B7246-DF9E-CD4D-9572-F98B15C8B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6436" y="8068704"/>
            <a:ext cx="5179835" cy="1999553"/>
          </a:xfrm>
          <a:custGeom>
            <a:avLst/>
            <a:gdLst>
              <a:gd name="T0" fmla="*/ 5049 w 5050"/>
              <a:gd name="T1" fmla="*/ 0 h 1948"/>
              <a:gd name="T2" fmla="*/ 5049 w 5050"/>
              <a:gd name="T3" fmla="*/ 0 h 1948"/>
              <a:gd name="T4" fmla="*/ 0 w 5050"/>
              <a:gd name="T5" fmla="*/ 0 h 1948"/>
              <a:gd name="T6" fmla="*/ 404 w 5050"/>
              <a:gd name="T7" fmla="*/ 1947 h 1948"/>
              <a:gd name="T8" fmla="*/ 4626 w 5050"/>
              <a:gd name="T9" fmla="*/ 1947 h 1948"/>
              <a:gd name="T10" fmla="*/ 4645 w 5050"/>
              <a:gd name="T11" fmla="*/ 1947 h 1948"/>
              <a:gd name="T12" fmla="*/ 5049 w 5050"/>
              <a:gd name="T13" fmla="*/ 0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50" h="1948">
                <a:moveTo>
                  <a:pt x="5049" y="0"/>
                </a:moveTo>
                <a:lnTo>
                  <a:pt x="5049" y="0"/>
                </a:lnTo>
                <a:lnTo>
                  <a:pt x="0" y="0"/>
                </a:lnTo>
                <a:lnTo>
                  <a:pt x="404" y="1947"/>
                </a:lnTo>
                <a:lnTo>
                  <a:pt x="4626" y="1947"/>
                </a:lnTo>
                <a:lnTo>
                  <a:pt x="4645" y="1947"/>
                </a:lnTo>
                <a:lnTo>
                  <a:pt x="5049" y="0"/>
                </a:lnTo>
              </a:path>
            </a:pathLst>
          </a:custGeom>
          <a:solidFill>
            <a:srgbClr val="B4E9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96">
            <a:extLst>
              <a:ext uri="{FF2B5EF4-FFF2-40B4-BE49-F238E27FC236}">
                <a16:creationId xmlns:a16="http://schemas.microsoft.com/office/drawing/2014/main" id="{60292550-6187-D84F-B581-0DBF11A6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6436" y="8068704"/>
            <a:ext cx="5179835" cy="1999553"/>
          </a:xfrm>
          <a:custGeom>
            <a:avLst/>
            <a:gdLst>
              <a:gd name="T0" fmla="*/ 5049 w 5050"/>
              <a:gd name="T1" fmla="*/ 0 h 1948"/>
              <a:gd name="T2" fmla="*/ 5049 w 5050"/>
              <a:gd name="T3" fmla="*/ 0 h 1948"/>
              <a:gd name="T4" fmla="*/ 0 w 5050"/>
              <a:gd name="T5" fmla="*/ 0 h 1948"/>
              <a:gd name="T6" fmla="*/ 404 w 5050"/>
              <a:gd name="T7" fmla="*/ 1947 h 1948"/>
              <a:gd name="T8" fmla="*/ 4626 w 5050"/>
              <a:gd name="T9" fmla="*/ 1947 h 1948"/>
              <a:gd name="T10" fmla="*/ 4645 w 5050"/>
              <a:gd name="T11" fmla="*/ 1947 h 1948"/>
              <a:gd name="T12" fmla="*/ 5049 w 5050"/>
              <a:gd name="T13" fmla="*/ 0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50" h="1948">
                <a:moveTo>
                  <a:pt x="5049" y="0"/>
                </a:moveTo>
                <a:lnTo>
                  <a:pt x="5049" y="0"/>
                </a:lnTo>
                <a:lnTo>
                  <a:pt x="0" y="0"/>
                </a:lnTo>
                <a:lnTo>
                  <a:pt x="404" y="1947"/>
                </a:lnTo>
                <a:lnTo>
                  <a:pt x="4626" y="1947"/>
                </a:lnTo>
                <a:lnTo>
                  <a:pt x="4645" y="1947"/>
                </a:lnTo>
                <a:lnTo>
                  <a:pt x="5049" y="0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97">
            <a:extLst>
              <a:ext uri="{FF2B5EF4-FFF2-40B4-BE49-F238E27FC236}">
                <a16:creationId xmlns:a16="http://schemas.microsoft.com/office/drawing/2014/main" id="{EF2CDA3C-72AF-1749-B486-4B2566292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720" y="8068704"/>
            <a:ext cx="5220552" cy="2026696"/>
          </a:xfrm>
          <a:custGeom>
            <a:avLst/>
            <a:gdLst>
              <a:gd name="T0" fmla="*/ 5087 w 5088"/>
              <a:gd name="T1" fmla="*/ 0 h 1976"/>
              <a:gd name="T2" fmla="*/ 0 w 5088"/>
              <a:gd name="T3" fmla="*/ 0 h 1976"/>
              <a:gd name="T4" fmla="*/ 414 w 5088"/>
              <a:gd name="T5" fmla="*/ 1975 h 1976"/>
              <a:gd name="T6" fmla="*/ 4683 w 5088"/>
              <a:gd name="T7" fmla="*/ 1975 h 1976"/>
              <a:gd name="T8" fmla="*/ 4683 w 5088"/>
              <a:gd name="T9" fmla="*/ 1947 h 1976"/>
              <a:gd name="T10" fmla="*/ 4664 w 5088"/>
              <a:gd name="T11" fmla="*/ 1947 h 1976"/>
              <a:gd name="T12" fmla="*/ 442 w 5088"/>
              <a:gd name="T13" fmla="*/ 1947 h 1976"/>
              <a:gd name="T14" fmla="*/ 38 w 5088"/>
              <a:gd name="T15" fmla="*/ 0 h 1976"/>
              <a:gd name="T16" fmla="*/ 5087 w 5088"/>
              <a:gd name="T17" fmla="*/ 0 h 1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88" h="1976">
                <a:moveTo>
                  <a:pt x="5087" y="0"/>
                </a:moveTo>
                <a:lnTo>
                  <a:pt x="0" y="0"/>
                </a:lnTo>
                <a:lnTo>
                  <a:pt x="414" y="1975"/>
                </a:lnTo>
                <a:lnTo>
                  <a:pt x="4683" y="1975"/>
                </a:lnTo>
                <a:lnTo>
                  <a:pt x="4683" y="1947"/>
                </a:lnTo>
                <a:lnTo>
                  <a:pt x="4664" y="1947"/>
                </a:lnTo>
                <a:lnTo>
                  <a:pt x="442" y="1947"/>
                </a:lnTo>
                <a:lnTo>
                  <a:pt x="38" y="0"/>
                </a:lnTo>
                <a:lnTo>
                  <a:pt x="508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99">
            <a:extLst>
              <a:ext uri="{FF2B5EF4-FFF2-40B4-BE49-F238E27FC236}">
                <a16:creationId xmlns:a16="http://schemas.microsoft.com/office/drawing/2014/main" id="{A4907F48-51F3-4843-A893-2B132CC15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720" y="8032513"/>
            <a:ext cx="5229599" cy="40713"/>
          </a:xfrm>
          <a:custGeom>
            <a:avLst/>
            <a:gdLst>
              <a:gd name="T0" fmla="*/ 5096 w 5097"/>
              <a:gd name="T1" fmla="*/ 0 h 38"/>
              <a:gd name="T2" fmla="*/ 0 w 5097"/>
              <a:gd name="T3" fmla="*/ 0 h 38"/>
              <a:gd name="T4" fmla="*/ 0 w 5097"/>
              <a:gd name="T5" fmla="*/ 37 h 38"/>
              <a:gd name="T6" fmla="*/ 5087 w 5097"/>
              <a:gd name="T7" fmla="*/ 37 h 38"/>
              <a:gd name="T8" fmla="*/ 5096 w 5097"/>
              <a:gd name="T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97" h="38">
                <a:moveTo>
                  <a:pt x="5096" y="0"/>
                </a:moveTo>
                <a:lnTo>
                  <a:pt x="0" y="0"/>
                </a:lnTo>
                <a:lnTo>
                  <a:pt x="0" y="37"/>
                </a:lnTo>
                <a:lnTo>
                  <a:pt x="5087" y="37"/>
                </a:lnTo>
                <a:lnTo>
                  <a:pt x="509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00">
            <a:extLst>
              <a:ext uri="{FF2B5EF4-FFF2-40B4-BE49-F238E27FC236}">
                <a16:creationId xmlns:a16="http://schemas.microsoft.com/office/drawing/2014/main" id="{3F027A42-5E24-6D4F-A4AF-C21875F4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720" y="8032513"/>
            <a:ext cx="5229599" cy="40713"/>
          </a:xfrm>
          <a:custGeom>
            <a:avLst/>
            <a:gdLst>
              <a:gd name="T0" fmla="*/ 5096 w 5097"/>
              <a:gd name="T1" fmla="*/ 0 h 38"/>
              <a:gd name="T2" fmla="*/ 0 w 5097"/>
              <a:gd name="T3" fmla="*/ 0 h 38"/>
              <a:gd name="T4" fmla="*/ 0 w 5097"/>
              <a:gd name="T5" fmla="*/ 37 h 38"/>
              <a:gd name="T6" fmla="*/ 5087 w 5097"/>
              <a:gd name="T7" fmla="*/ 37 h 38"/>
              <a:gd name="T8" fmla="*/ 5096 w 5097"/>
              <a:gd name="T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97" h="38">
                <a:moveTo>
                  <a:pt x="5096" y="0"/>
                </a:moveTo>
                <a:lnTo>
                  <a:pt x="0" y="0"/>
                </a:lnTo>
                <a:lnTo>
                  <a:pt x="0" y="37"/>
                </a:lnTo>
                <a:lnTo>
                  <a:pt x="5087" y="37"/>
                </a:lnTo>
                <a:lnTo>
                  <a:pt x="509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01">
            <a:extLst>
              <a:ext uri="{FF2B5EF4-FFF2-40B4-BE49-F238E27FC236}">
                <a16:creationId xmlns:a16="http://schemas.microsoft.com/office/drawing/2014/main" id="{98FBA7A2-0780-A14F-8303-C568C884C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6203" y="10122543"/>
            <a:ext cx="4320302" cy="2008600"/>
          </a:xfrm>
          <a:custGeom>
            <a:avLst/>
            <a:gdLst>
              <a:gd name="T0" fmla="*/ 4212 w 4213"/>
              <a:gd name="T1" fmla="*/ 0 h 1957"/>
              <a:gd name="T2" fmla="*/ 0 w 4213"/>
              <a:gd name="T3" fmla="*/ 0 h 1957"/>
              <a:gd name="T4" fmla="*/ 404 w 4213"/>
              <a:gd name="T5" fmla="*/ 1956 h 1957"/>
              <a:gd name="T6" fmla="*/ 3780 w 4213"/>
              <a:gd name="T7" fmla="*/ 1956 h 1957"/>
              <a:gd name="T8" fmla="*/ 3798 w 4213"/>
              <a:gd name="T9" fmla="*/ 1956 h 1957"/>
              <a:gd name="T10" fmla="*/ 3808 w 4213"/>
              <a:gd name="T11" fmla="*/ 1956 h 1957"/>
              <a:gd name="T12" fmla="*/ 4212 w 4213"/>
              <a:gd name="T13" fmla="*/ 0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3" h="1957">
                <a:moveTo>
                  <a:pt x="4212" y="0"/>
                </a:moveTo>
                <a:lnTo>
                  <a:pt x="0" y="0"/>
                </a:lnTo>
                <a:lnTo>
                  <a:pt x="404" y="1956"/>
                </a:lnTo>
                <a:lnTo>
                  <a:pt x="3780" y="1956"/>
                </a:lnTo>
                <a:lnTo>
                  <a:pt x="3798" y="1956"/>
                </a:lnTo>
                <a:lnTo>
                  <a:pt x="3808" y="1956"/>
                </a:lnTo>
                <a:lnTo>
                  <a:pt x="4212" y="0"/>
                </a:lnTo>
              </a:path>
            </a:pathLst>
          </a:custGeom>
          <a:solidFill>
            <a:srgbClr val="BFF2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02">
            <a:extLst>
              <a:ext uri="{FF2B5EF4-FFF2-40B4-BE49-F238E27FC236}">
                <a16:creationId xmlns:a16="http://schemas.microsoft.com/office/drawing/2014/main" id="{BD2F1109-FFBD-5A49-A545-13BD35F3C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6203" y="10122543"/>
            <a:ext cx="4320302" cy="2008600"/>
          </a:xfrm>
          <a:custGeom>
            <a:avLst/>
            <a:gdLst>
              <a:gd name="T0" fmla="*/ 4212 w 4213"/>
              <a:gd name="T1" fmla="*/ 0 h 1957"/>
              <a:gd name="T2" fmla="*/ 0 w 4213"/>
              <a:gd name="T3" fmla="*/ 0 h 1957"/>
              <a:gd name="T4" fmla="*/ 404 w 4213"/>
              <a:gd name="T5" fmla="*/ 1956 h 1957"/>
              <a:gd name="T6" fmla="*/ 3780 w 4213"/>
              <a:gd name="T7" fmla="*/ 1956 h 1957"/>
              <a:gd name="T8" fmla="*/ 3798 w 4213"/>
              <a:gd name="T9" fmla="*/ 1956 h 1957"/>
              <a:gd name="T10" fmla="*/ 3808 w 4213"/>
              <a:gd name="T11" fmla="*/ 1956 h 1957"/>
              <a:gd name="T12" fmla="*/ 4212 w 4213"/>
              <a:gd name="T13" fmla="*/ 0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3" h="1957">
                <a:moveTo>
                  <a:pt x="4212" y="0"/>
                </a:moveTo>
                <a:lnTo>
                  <a:pt x="0" y="0"/>
                </a:lnTo>
                <a:lnTo>
                  <a:pt x="404" y="1956"/>
                </a:lnTo>
                <a:lnTo>
                  <a:pt x="3780" y="1956"/>
                </a:lnTo>
                <a:lnTo>
                  <a:pt x="3798" y="1956"/>
                </a:lnTo>
                <a:lnTo>
                  <a:pt x="3808" y="1956"/>
                </a:lnTo>
                <a:lnTo>
                  <a:pt x="4212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03">
            <a:extLst>
              <a:ext uri="{FF2B5EF4-FFF2-40B4-BE49-F238E27FC236}">
                <a16:creationId xmlns:a16="http://schemas.microsoft.com/office/drawing/2014/main" id="{95A9E161-35A3-944A-859C-C1A646C7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012" y="10122543"/>
            <a:ext cx="4361015" cy="2035744"/>
          </a:xfrm>
          <a:custGeom>
            <a:avLst/>
            <a:gdLst>
              <a:gd name="T0" fmla="*/ 4250 w 4251"/>
              <a:gd name="T1" fmla="*/ 0 h 1985"/>
              <a:gd name="T2" fmla="*/ 4241 w 4251"/>
              <a:gd name="T3" fmla="*/ 0 h 1985"/>
              <a:gd name="T4" fmla="*/ 0 w 4251"/>
              <a:gd name="T5" fmla="*/ 0 h 1985"/>
              <a:gd name="T6" fmla="*/ 414 w 4251"/>
              <a:gd name="T7" fmla="*/ 1984 h 1985"/>
              <a:gd name="T8" fmla="*/ 3836 w 4251"/>
              <a:gd name="T9" fmla="*/ 1984 h 1985"/>
              <a:gd name="T10" fmla="*/ 3846 w 4251"/>
              <a:gd name="T11" fmla="*/ 1956 h 1985"/>
              <a:gd name="T12" fmla="*/ 3836 w 4251"/>
              <a:gd name="T13" fmla="*/ 1956 h 1985"/>
              <a:gd name="T14" fmla="*/ 3818 w 4251"/>
              <a:gd name="T15" fmla="*/ 1956 h 1985"/>
              <a:gd name="T16" fmla="*/ 442 w 4251"/>
              <a:gd name="T17" fmla="*/ 1956 h 1985"/>
              <a:gd name="T18" fmla="*/ 38 w 4251"/>
              <a:gd name="T19" fmla="*/ 0 h 1985"/>
              <a:gd name="T20" fmla="*/ 4250 w 4251"/>
              <a:gd name="T21" fmla="*/ 0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51" h="1985">
                <a:moveTo>
                  <a:pt x="4250" y="0"/>
                </a:moveTo>
                <a:lnTo>
                  <a:pt x="4241" y="0"/>
                </a:lnTo>
                <a:lnTo>
                  <a:pt x="0" y="0"/>
                </a:lnTo>
                <a:lnTo>
                  <a:pt x="414" y="1984"/>
                </a:lnTo>
                <a:lnTo>
                  <a:pt x="3836" y="1984"/>
                </a:lnTo>
                <a:lnTo>
                  <a:pt x="3846" y="1956"/>
                </a:lnTo>
                <a:lnTo>
                  <a:pt x="3836" y="1956"/>
                </a:lnTo>
                <a:lnTo>
                  <a:pt x="3818" y="1956"/>
                </a:lnTo>
                <a:lnTo>
                  <a:pt x="442" y="1956"/>
                </a:lnTo>
                <a:lnTo>
                  <a:pt x="38" y="0"/>
                </a:lnTo>
                <a:lnTo>
                  <a:pt x="425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04">
            <a:extLst>
              <a:ext uri="{FF2B5EF4-FFF2-40B4-BE49-F238E27FC236}">
                <a16:creationId xmlns:a16="http://schemas.microsoft.com/office/drawing/2014/main" id="{1E95B032-3A9C-9942-B079-84FE2D1B4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012" y="10122543"/>
            <a:ext cx="4361015" cy="2035744"/>
          </a:xfrm>
          <a:custGeom>
            <a:avLst/>
            <a:gdLst>
              <a:gd name="T0" fmla="*/ 4250 w 4251"/>
              <a:gd name="T1" fmla="*/ 0 h 1985"/>
              <a:gd name="T2" fmla="*/ 4241 w 4251"/>
              <a:gd name="T3" fmla="*/ 0 h 1985"/>
              <a:gd name="T4" fmla="*/ 0 w 4251"/>
              <a:gd name="T5" fmla="*/ 0 h 1985"/>
              <a:gd name="T6" fmla="*/ 414 w 4251"/>
              <a:gd name="T7" fmla="*/ 1984 h 1985"/>
              <a:gd name="T8" fmla="*/ 3836 w 4251"/>
              <a:gd name="T9" fmla="*/ 1984 h 1985"/>
              <a:gd name="T10" fmla="*/ 3846 w 4251"/>
              <a:gd name="T11" fmla="*/ 1956 h 1985"/>
              <a:gd name="T12" fmla="*/ 3836 w 4251"/>
              <a:gd name="T13" fmla="*/ 1956 h 1985"/>
              <a:gd name="T14" fmla="*/ 3818 w 4251"/>
              <a:gd name="T15" fmla="*/ 1956 h 1985"/>
              <a:gd name="T16" fmla="*/ 442 w 4251"/>
              <a:gd name="T17" fmla="*/ 1956 h 1985"/>
              <a:gd name="T18" fmla="*/ 38 w 4251"/>
              <a:gd name="T19" fmla="*/ 0 h 1985"/>
              <a:gd name="T20" fmla="*/ 4250 w 4251"/>
              <a:gd name="T21" fmla="*/ 0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51" h="1985">
                <a:moveTo>
                  <a:pt x="4250" y="0"/>
                </a:moveTo>
                <a:lnTo>
                  <a:pt x="4241" y="0"/>
                </a:lnTo>
                <a:lnTo>
                  <a:pt x="0" y="0"/>
                </a:lnTo>
                <a:lnTo>
                  <a:pt x="414" y="1984"/>
                </a:lnTo>
                <a:lnTo>
                  <a:pt x="3836" y="1984"/>
                </a:lnTo>
                <a:lnTo>
                  <a:pt x="3846" y="1956"/>
                </a:lnTo>
                <a:lnTo>
                  <a:pt x="3836" y="1956"/>
                </a:lnTo>
                <a:lnTo>
                  <a:pt x="3818" y="1956"/>
                </a:lnTo>
                <a:lnTo>
                  <a:pt x="442" y="1956"/>
                </a:lnTo>
                <a:lnTo>
                  <a:pt x="38" y="0"/>
                </a:lnTo>
                <a:lnTo>
                  <a:pt x="425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05">
            <a:extLst>
              <a:ext uri="{FF2B5EF4-FFF2-40B4-BE49-F238E27FC236}">
                <a16:creationId xmlns:a16="http://schemas.microsoft.com/office/drawing/2014/main" id="{A20930BA-91D3-DB43-9977-E9D12B41B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964" y="10095400"/>
            <a:ext cx="4379111" cy="31666"/>
          </a:xfrm>
          <a:custGeom>
            <a:avLst/>
            <a:gdLst>
              <a:gd name="T0" fmla="*/ 4269 w 4270"/>
              <a:gd name="T1" fmla="*/ 0 h 29"/>
              <a:gd name="T2" fmla="*/ 0 w 4270"/>
              <a:gd name="T3" fmla="*/ 0 h 29"/>
              <a:gd name="T4" fmla="*/ 9 w 4270"/>
              <a:gd name="T5" fmla="*/ 28 h 29"/>
              <a:gd name="T6" fmla="*/ 4250 w 4270"/>
              <a:gd name="T7" fmla="*/ 28 h 29"/>
              <a:gd name="T8" fmla="*/ 4259 w 4270"/>
              <a:gd name="T9" fmla="*/ 28 h 29"/>
              <a:gd name="T10" fmla="*/ 4269 w 4270"/>
              <a:gd name="T11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0" h="29">
                <a:moveTo>
                  <a:pt x="4269" y="0"/>
                </a:moveTo>
                <a:lnTo>
                  <a:pt x="0" y="0"/>
                </a:lnTo>
                <a:lnTo>
                  <a:pt x="9" y="28"/>
                </a:lnTo>
                <a:lnTo>
                  <a:pt x="4250" y="28"/>
                </a:lnTo>
                <a:lnTo>
                  <a:pt x="4259" y="28"/>
                </a:lnTo>
                <a:lnTo>
                  <a:pt x="426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06">
            <a:extLst>
              <a:ext uri="{FF2B5EF4-FFF2-40B4-BE49-F238E27FC236}">
                <a16:creationId xmlns:a16="http://schemas.microsoft.com/office/drawing/2014/main" id="{1AAD47F6-63B7-D244-995A-1A4152650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964" y="10095400"/>
            <a:ext cx="4379111" cy="31666"/>
          </a:xfrm>
          <a:custGeom>
            <a:avLst/>
            <a:gdLst>
              <a:gd name="T0" fmla="*/ 4269 w 4270"/>
              <a:gd name="T1" fmla="*/ 0 h 29"/>
              <a:gd name="T2" fmla="*/ 0 w 4270"/>
              <a:gd name="T3" fmla="*/ 0 h 29"/>
              <a:gd name="T4" fmla="*/ 9 w 4270"/>
              <a:gd name="T5" fmla="*/ 28 h 29"/>
              <a:gd name="T6" fmla="*/ 4250 w 4270"/>
              <a:gd name="T7" fmla="*/ 28 h 29"/>
              <a:gd name="T8" fmla="*/ 4259 w 4270"/>
              <a:gd name="T9" fmla="*/ 28 h 29"/>
              <a:gd name="T10" fmla="*/ 4269 w 4270"/>
              <a:gd name="T11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0" h="29">
                <a:moveTo>
                  <a:pt x="4269" y="0"/>
                </a:moveTo>
                <a:lnTo>
                  <a:pt x="0" y="0"/>
                </a:lnTo>
                <a:lnTo>
                  <a:pt x="9" y="28"/>
                </a:lnTo>
                <a:lnTo>
                  <a:pt x="4250" y="28"/>
                </a:lnTo>
                <a:lnTo>
                  <a:pt x="4259" y="28"/>
                </a:lnTo>
                <a:lnTo>
                  <a:pt x="426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402">
            <a:extLst>
              <a:ext uri="{FF2B5EF4-FFF2-40B4-BE49-F238E27FC236}">
                <a16:creationId xmlns:a16="http://schemas.microsoft.com/office/drawing/2014/main" id="{E02B4279-73D1-F149-B584-F4C3B2D7A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7902" y="2318857"/>
            <a:ext cx="194525" cy="502152"/>
          </a:xfrm>
          <a:custGeom>
            <a:avLst/>
            <a:gdLst>
              <a:gd name="T0" fmla="*/ 19 w 189"/>
              <a:gd name="T1" fmla="*/ 489 h 490"/>
              <a:gd name="T2" fmla="*/ 19 w 189"/>
              <a:gd name="T3" fmla="*/ 489 h 490"/>
              <a:gd name="T4" fmla="*/ 19 w 189"/>
              <a:gd name="T5" fmla="*/ 489 h 490"/>
              <a:gd name="T6" fmla="*/ 0 w 189"/>
              <a:gd name="T7" fmla="*/ 470 h 490"/>
              <a:gd name="T8" fmla="*/ 9 w 189"/>
              <a:gd name="T9" fmla="*/ 179 h 490"/>
              <a:gd name="T10" fmla="*/ 56 w 189"/>
              <a:gd name="T11" fmla="*/ 47 h 490"/>
              <a:gd name="T12" fmla="*/ 169 w 189"/>
              <a:gd name="T13" fmla="*/ 0 h 490"/>
              <a:gd name="T14" fmla="*/ 169 w 189"/>
              <a:gd name="T15" fmla="*/ 0 h 490"/>
              <a:gd name="T16" fmla="*/ 188 w 189"/>
              <a:gd name="T17" fmla="*/ 19 h 490"/>
              <a:gd name="T18" fmla="*/ 169 w 189"/>
              <a:gd name="T19" fmla="*/ 38 h 490"/>
              <a:gd name="T20" fmla="*/ 75 w 189"/>
              <a:gd name="T21" fmla="*/ 76 h 490"/>
              <a:gd name="T22" fmla="*/ 47 w 189"/>
              <a:gd name="T23" fmla="*/ 179 h 490"/>
              <a:gd name="T24" fmla="*/ 47 w 189"/>
              <a:gd name="T25" fmla="*/ 179 h 490"/>
              <a:gd name="T26" fmla="*/ 38 w 189"/>
              <a:gd name="T27" fmla="*/ 470 h 490"/>
              <a:gd name="T28" fmla="*/ 19 w 189"/>
              <a:gd name="T29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9" h="490">
                <a:moveTo>
                  <a:pt x="19" y="489"/>
                </a:moveTo>
                <a:lnTo>
                  <a:pt x="19" y="489"/>
                </a:lnTo>
                <a:lnTo>
                  <a:pt x="19" y="489"/>
                </a:lnTo>
                <a:cubicBezTo>
                  <a:pt x="9" y="489"/>
                  <a:pt x="0" y="480"/>
                  <a:pt x="0" y="470"/>
                </a:cubicBezTo>
                <a:cubicBezTo>
                  <a:pt x="9" y="179"/>
                  <a:pt x="9" y="179"/>
                  <a:pt x="9" y="179"/>
                </a:cubicBezTo>
                <a:cubicBezTo>
                  <a:pt x="0" y="169"/>
                  <a:pt x="0" y="94"/>
                  <a:pt x="56" y="47"/>
                </a:cubicBezTo>
                <a:cubicBezTo>
                  <a:pt x="85" y="19"/>
                  <a:pt x="122" y="0"/>
                  <a:pt x="169" y="0"/>
                </a:cubicBezTo>
                <a:lnTo>
                  <a:pt x="169" y="0"/>
                </a:lnTo>
                <a:cubicBezTo>
                  <a:pt x="178" y="0"/>
                  <a:pt x="188" y="10"/>
                  <a:pt x="188" y="19"/>
                </a:cubicBezTo>
                <a:cubicBezTo>
                  <a:pt x="188" y="29"/>
                  <a:pt x="188" y="38"/>
                  <a:pt x="169" y="38"/>
                </a:cubicBezTo>
                <a:cubicBezTo>
                  <a:pt x="132" y="38"/>
                  <a:pt x="103" y="47"/>
                  <a:pt x="75" y="76"/>
                </a:cubicBezTo>
                <a:cubicBezTo>
                  <a:pt x="38" y="113"/>
                  <a:pt x="47" y="179"/>
                  <a:pt x="47" y="179"/>
                </a:cubicBezTo>
                <a:lnTo>
                  <a:pt x="47" y="179"/>
                </a:lnTo>
                <a:cubicBezTo>
                  <a:pt x="38" y="470"/>
                  <a:pt x="38" y="470"/>
                  <a:pt x="38" y="470"/>
                </a:cubicBezTo>
                <a:cubicBezTo>
                  <a:pt x="38" y="480"/>
                  <a:pt x="38" y="489"/>
                  <a:pt x="19" y="4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403">
            <a:extLst>
              <a:ext uri="{FF2B5EF4-FFF2-40B4-BE49-F238E27FC236}">
                <a16:creationId xmlns:a16="http://schemas.microsoft.com/office/drawing/2014/main" id="{253F2430-9859-4845-B9A1-BD2661808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9326" y="2445526"/>
            <a:ext cx="348337" cy="230719"/>
          </a:xfrm>
          <a:custGeom>
            <a:avLst/>
            <a:gdLst>
              <a:gd name="T0" fmla="*/ 320 w 340"/>
              <a:gd name="T1" fmla="*/ 225 h 226"/>
              <a:gd name="T2" fmla="*/ 320 w 340"/>
              <a:gd name="T3" fmla="*/ 225 h 226"/>
              <a:gd name="T4" fmla="*/ 320 w 340"/>
              <a:gd name="T5" fmla="*/ 225 h 226"/>
              <a:gd name="T6" fmla="*/ 301 w 340"/>
              <a:gd name="T7" fmla="*/ 207 h 226"/>
              <a:gd name="T8" fmla="*/ 264 w 340"/>
              <a:gd name="T9" fmla="*/ 103 h 226"/>
              <a:gd name="T10" fmla="*/ 170 w 340"/>
              <a:gd name="T11" fmla="*/ 65 h 226"/>
              <a:gd name="T12" fmla="*/ 160 w 340"/>
              <a:gd name="T13" fmla="*/ 65 h 226"/>
              <a:gd name="T14" fmla="*/ 29 w 340"/>
              <a:gd name="T15" fmla="*/ 56 h 226"/>
              <a:gd name="T16" fmla="*/ 10 w 340"/>
              <a:gd name="T17" fmla="*/ 37 h 226"/>
              <a:gd name="T18" fmla="*/ 19 w 340"/>
              <a:gd name="T19" fmla="*/ 18 h 226"/>
              <a:gd name="T20" fmla="*/ 170 w 340"/>
              <a:gd name="T21" fmla="*/ 28 h 226"/>
              <a:gd name="T22" fmla="*/ 292 w 340"/>
              <a:gd name="T23" fmla="*/ 75 h 226"/>
              <a:gd name="T24" fmla="*/ 339 w 340"/>
              <a:gd name="T25" fmla="*/ 207 h 226"/>
              <a:gd name="T26" fmla="*/ 320 w 340"/>
              <a:gd name="T27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0" h="226">
                <a:moveTo>
                  <a:pt x="320" y="225"/>
                </a:moveTo>
                <a:lnTo>
                  <a:pt x="320" y="225"/>
                </a:lnTo>
                <a:lnTo>
                  <a:pt x="320" y="225"/>
                </a:lnTo>
                <a:cubicBezTo>
                  <a:pt x="301" y="225"/>
                  <a:pt x="301" y="216"/>
                  <a:pt x="301" y="207"/>
                </a:cubicBezTo>
                <a:cubicBezTo>
                  <a:pt x="301" y="207"/>
                  <a:pt x="301" y="141"/>
                  <a:pt x="264" y="103"/>
                </a:cubicBezTo>
                <a:cubicBezTo>
                  <a:pt x="235" y="75"/>
                  <a:pt x="207" y="65"/>
                  <a:pt x="170" y="65"/>
                </a:cubicBezTo>
                <a:lnTo>
                  <a:pt x="160" y="65"/>
                </a:lnTo>
                <a:cubicBezTo>
                  <a:pt x="142" y="56"/>
                  <a:pt x="66" y="46"/>
                  <a:pt x="29" y="56"/>
                </a:cubicBezTo>
                <a:cubicBezTo>
                  <a:pt x="19" y="56"/>
                  <a:pt x="10" y="46"/>
                  <a:pt x="10" y="37"/>
                </a:cubicBezTo>
                <a:cubicBezTo>
                  <a:pt x="0" y="28"/>
                  <a:pt x="10" y="18"/>
                  <a:pt x="19" y="18"/>
                </a:cubicBezTo>
                <a:cubicBezTo>
                  <a:pt x="76" y="0"/>
                  <a:pt x="151" y="28"/>
                  <a:pt x="170" y="28"/>
                </a:cubicBezTo>
                <a:cubicBezTo>
                  <a:pt x="217" y="28"/>
                  <a:pt x="264" y="46"/>
                  <a:pt x="292" y="75"/>
                </a:cubicBezTo>
                <a:cubicBezTo>
                  <a:pt x="339" y="131"/>
                  <a:pt x="339" y="207"/>
                  <a:pt x="339" y="207"/>
                </a:cubicBezTo>
                <a:cubicBezTo>
                  <a:pt x="339" y="216"/>
                  <a:pt x="330" y="225"/>
                  <a:pt x="320" y="2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404">
            <a:extLst>
              <a:ext uri="{FF2B5EF4-FFF2-40B4-BE49-F238E27FC236}">
                <a16:creationId xmlns:a16="http://schemas.microsoft.com/office/drawing/2014/main" id="{78D96069-A11D-F740-AE9B-D4D510A3A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6236" y="2201237"/>
            <a:ext cx="502152" cy="271432"/>
          </a:xfrm>
          <a:custGeom>
            <a:avLst/>
            <a:gdLst>
              <a:gd name="T0" fmla="*/ 140 w 490"/>
              <a:gd name="T1" fmla="*/ 264 h 265"/>
              <a:gd name="T2" fmla="*/ 140 w 490"/>
              <a:gd name="T3" fmla="*/ 264 h 265"/>
              <a:gd name="T4" fmla="*/ 103 w 490"/>
              <a:gd name="T5" fmla="*/ 254 h 265"/>
              <a:gd name="T6" fmla="*/ 0 w 490"/>
              <a:gd name="T7" fmla="*/ 132 h 265"/>
              <a:gd name="T8" fmla="*/ 122 w 490"/>
              <a:gd name="T9" fmla="*/ 10 h 265"/>
              <a:gd name="T10" fmla="*/ 338 w 490"/>
              <a:gd name="T11" fmla="*/ 28 h 265"/>
              <a:gd name="T12" fmla="*/ 479 w 490"/>
              <a:gd name="T13" fmla="*/ 132 h 265"/>
              <a:gd name="T14" fmla="*/ 479 w 490"/>
              <a:gd name="T15" fmla="*/ 151 h 265"/>
              <a:gd name="T16" fmla="*/ 460 w 490"/>
              <a:gd name="T17" fmla="*/ 160 h 265"/>
              <a:gd name="T18" fmla="*/ 281 w 490"/>
              <a:gd name="T19" fmla="*/ 189 h 265"/>
              <a:gd name="T20" fmla="*/ 253 w 490"/>
              <a:gd name="T21" fmla="*/ 207 h 265"/>
              <a:gd name="T22" fmla="*/ 169 w 490"/>
              <a:gd name="T23" fmla="*/ 264 h 265"/>
              <a:gd name="T24" fmla="*/ 140 w 490"/>
              <a:gd name="T25" fmla="*/ 264 h 265"/>
              <a:gd name="T26" fmla="*/ 188 w 490"/>
              <a:gd name="T27" fmla="*/ 38 h 265"/>
              <a:gd name="T28" fmla="*/ 188 w 490"/>
              <a:gd name="T29" fmla="*/ 38 h 265"/>
              <a:gd name="T30" fmla="*/ 131 w 490"/>
              <a:gd name="T31" fmla="*/ 47 h 265"/>
              <a:gd name="T32" fmla="*/ 131 w 490"/>
              <a:gd name="T33" fmla="*/ 47 h 265"/>
              <a:gd name="T34" fmla="*/ 37 w 490"/>
              <a:gd name="T35" fmla="*/ 132 h 265"/>
              <a:gd name="T36" fmla="*/ 112 w 490"/>
              <a:gd name="T37" fmla="*/ 217 h 265"/>
              <a:gd name="T38" fmla="*/ 112 w 490"/>
              <a:gd name="T39" fmla="*/ 217 h 265"/>
              <a:gd name="T40" fmla="*/ 159 w 490"/>
              <a:gd name="T41" fmla="*/ 226 h 265"/>
              <a:gd name="T42" fmla="*/ 235 w 490"/>
              <a:gd name="T43" fmla="*/ 179 h 265"/>
              <a:gd name="T44" fmla="*/ 253 w 490"/>
              <a:gd name="T45" fmla="*/ 160 h 265"/>
              <a:gd name="T46" fmla="*/ 413 w 490"/>
              <a:gd name="T47" fmla="*/ 123 h 265"/>
              <a:gd name="T48" fmla="*/ 319 w 490"/>
              <a:gd name="T49" fmla="*/ 66 h 265"/>
              <a:gd name="T50" fmla="*/ 188 w 490"/>
              <a:gd name="T51" fmla="*/ 38 h 265"/>
              <a:gd name="T52" fmla="*/ 131 w 490"/>
              <a:gd name="T53" fmla="*/ 28 h 265"/>
              <a:gd name="T54" fmla="*/ 131 w 490"/>
              <a:gd name="T55" fmla="*/ 28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0" h="265">
                <a:moveTo>
                  <a:pt x="140" y="264"/>
                </a:moveTo>
                <a:lnTo>
                  <a:pt x="140" y="264"/>
                </a:lnTo>
                <a:cubicBezTo>
                  <a:pt x="131" y="264"/>
                  <a:pt x="112" y="264"/>
                  <a:pt x="103" y="254"/>
                </a:cubicBezTo>
                <a:cubicBezTo>
                  <a:pt x="46" y="245"/>
                  <a:pt x="0" y="189"/>
                  <a:pt x="0" y="132"/>
                </a:cubicBezTo>
                <a:cubicBezTo>
                  <a:pt x="9" y="66"/>
                  <a:pt x="56" y="10"/>
                  <a:pt x="122" y="10"/>
                </a:cubicBezTo>
                <a:cubicBezTo>
                  <a:pt x="178" y="0"/>
                  <a:pt x="253" y="0"/>
                  <a:pt x="338" y="28"/>
                </a:cubicBezTo>
                <a:cubicBezTo>
                  <a:pt x="394" y="57"/>
                  <a:pt x="441" y="85"/>
                  <a:pt x="479" y="132"/>
                </a:cubicBezTo>
                <a:cubicBezTo>
                  <a:pt x="489" y="142"/>
                  <a:pt x="489" y="151"/>
                  <a:pt x="479" y="151"/>
                </a:cubicBezTo>
                <a:cubicBezTo>
                  <a:pt x="479" y="160"/>
                  <a:pt x="470" y="170"/>
                  <a:pt x="460" y="160"/>
                </a:cubicBezTo>
                <a:cubicBezTo>
                  <a:pt x="376" y="151"/>
                  <a:pt x="319" y="151"/>
                  <a:pt x="281" y="189"/>
                </a:cubicBezTo>
                <a:cubicBezTo>
                  <a:pt x="272" y="189"/>
                  <a:pt x="263" y="198"/>
                  <a:pt x="253" y="207"/>
                </a:cubicBezTo>
                <a:cubicBezTo>
                  <a:pt x="235" y="226"/>
                  <a:pt x="216" y="254"/>
                  <a:pt x="169" y="264"/>
                </a:cubicBezTo>
                <a:cubicBezTo>
                  <a:pt x="159" y="264"/>
                  <a:pt x="150" y="264"/>
                  <a:pt x="140" y="264"/>
                </a:cubicBezTo>
                <a:close/>
                <a:moveTo>
                  <a:pt x="188" y="38"/>
                </a:moveTo>
                <a:lnTo>
                  <a:pt x="188" y="38"/>
                </a:lnTo>
                <a:cubicBezTo>
                  <a:pt x="169" y="38"/>
                  <a:pt x="150" y="47"/>
                  <a:pt x="131" y="47"/>
                </a:cubicBezTo>
                <a:lnTo>
                  <a:pt x="131" y="47"/>
                </a:lnTo>
                <a:cubicBezTo>
                  <a:pt x="84" y="47"/>
                  <a:pt x="37" y="85"/>
                  <a:pt x="37" y="132"/>
                </a:cubicBezTo>
                <a:cubicBezTo>
                  <a:pt x="37" y="170"/>
                  <a:pt x="65" y="207"/>
                  <a:pt x="112" y="217"/>
                </a:cubicBezTo>
                <a:lnTo>
                  <a:pt x="112" y="217"/>
                </a:lnTo>
                <a:cubicBezTo>
                  <a:pt x="131" y="226"/>
                  <a:pt x="150" y="226"/>
                  <a:pt x="159" y="226"/>
                </a:cubicBezTo>
                <a:cubicBezTo>
                  <a:pt x="197" y="217"/>
                  <a:pt x="216" y="198"/>
                  <a:pt x="235" y="179"/>
                </a:cubicBezTo>
                <a:cubicBezTo>
                  <a:pt x="235" y="170"/>
                  <a:pt x="244" y="160"/>
                  <a:pt x="253" y="160"/>
                </a:cubicBezTo>
                <a:cubicBezTo>
                  <a:pt x="291" y="123"/>
                  <a:pt x="338" y="113"/>
                  <a:pt x="413" y="123"/>
                </a:cubicBezTo>
                <a:cubicBezTo>
                  <a:pt x="385" y="94"/>
                  <a:pt x="357" y="76"/>
                  <a:pt x="319" y="66"/>
                </a:cubicBezTo>
                <a:cubicBezTo>
                  <a:pt x="272" y="47"/>
                  <a:pt x="225" y="38"/>
                  <a:pt x="188" y="38"/>
                </a:cubicBezTo>
                <a:close/>
                <a:moveTo>
                  <a:pt x="131" y="28"/>
                </a:moveTo>
                <a:lnTo>
                  <a:pt x="131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405">
            <a:extLst>
              <a:ext uri="{FF2B5EF4-FFF2-40B4-BE49-F238E27FC236}">
                <a16:creationId xmlns:a16="http://schemas.microsoft.com/office/drawing/2014/main" id="{A9E57DB5-4D4D-0644-9941-9B162E92F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6703" y="2377669"/>
            <a:ext cx="398101" cy="230716"/>
          </a:xfrm>
          <a:custGeom>
            <a:avLst/>
            <a:gdLst>
              <a:gd name="T0" fmla="*/ 236 w 387"/>
              <a:gd name="T1" fmla="*/ 37 h 226"/>
              <a:gd name="T2" fmla="*/ 236 w 387"/>
              <a:gd name="T3" fmla="*/ 37 h 226"/>
              <a:gd name="T4" fmla="*/ 273 w 387"/>
              <a:gd name="T5" fmla="*/ 37 h 226"/>
              <a:gd name="T6" fmla="*/ 349 w 387"/>
              <a:gd name="T7" fmla="*/ 112 h 226"/>
              <a:gd name="T8" fmla="*/ 292 w 387"/>
              <a:gd name="T9" fmla="*/ 188 h 226"/>
              <a:gd name="T10" fmla="*/ 264 w 387"/>
              <a:gd name="T11" fmla="*/ 188 h 226"/>
              <a:gd name="T12" fmla="*/ 245 w 387"/>
              <a:gd name="T13" fmla="*/ 188 h 226"/>
              <a:gd name="T14" fmla="*/ 179 w 387"/>
              <a:gd name="T15" fmla="*/ 141 h 226"/>
              <a:gd name="T16" fmla="*/ 95 w 387"/>
              <a:gd name="T17" fmla="*/ 112 h 226"/>
              <a:gd name="T18" fmla="*/ 38 w 387"/>
              <a:gd name="T19" fmla="*/ 122 h 226"/>
              <a:gd name="T20" fmla="*/ 132 w 387"/>
              <a:gd name="T21" fmla="*/ 56 h 226"/>
              <a:gd name="T22" fmla="*/ 236 w 387"/>
              <a:gd name="T23" fmla="*/ 37 h 226"/>
              <a:gd name="T24" fmla="*/ 236 w 387"/>
              <a:gd name="T25" fmla="*/ 0 h 226"/>
              <a:gd name="T26" fmla="*/ 236 w 387"/>
              <a:gd name="T27" fmla="*/ 0 h 226"/>
              <a:gd name="T28" fmla="*/ 236 w 387"/>
              <a:gd name="T29" fmla="*/ 37 h 226"/>
              <a:gd name="T30" fmla="*/ 236 w 387"/>
              <a:gd name="T31" fmla="*/ 0 h 226"/>
              <a:gd name="T32" fmla="*/ 123 w 387"/>
              <a:gd name="T33" fmla="*/ 19 h 226"/>
              <a:gd name="T34" fmla="*/ 10 w 387"/>
              <a:gd name="T35" fmla="*/ 94 h 226"/>
              <a:gd name="T36" fmla="*/ 10 w 387"/>
              <a:gd name="T37" fmla="*/ 141 h 226"/>
              <a:gd name="T38" fmla="*/ 38 w 387"/>
              <a:gd name="T39" fmla="*/ 160 h 226"/>
              <a:gd name="T40" fmla="*/ 48 w 387"/>
              <a:gd name="T41" fmla="*/ 160 h 226"/>
              <a:gd name="T42" fmla="*/ 95 w 387"/>
              <a:gd name="T43" fmla="*/ 150 h 226"/>
              <a:gd name="T44" fmla="*/ 151 w 387"/>
              <a:gd name="T45" fmla="*/ 169 h 226"/>
              <a:gd name="T46" fmla="*/ 170 w 387"/>
              <a:gd name="T47" fmla="*/ 178 h 226"/>
              <a:gd name="T48" fmla="*/ 236 w 387"/>
              <a:gd name="T49" fmla="*/ 225 h 226"/>
              <a:gd name="T50" fmla="*/ 264 w 387"/>
              <a:gd name="T51" fmla="*/ 225 h 226"/>
              <a:gd name="T52" fmla="*/ 301 w 387"/>
              <a:gd name="T53" fmla="*/ 225 h 226"/>
              <a:gd name="T54" fmla="*/ 358 w 387"/>
              <a:gd name="T55" fmla="*/ 178 h 226"/>
              <a:gd name="T56" fmla="*/ 386 w 387"/>
              <a:gd name="T57" fmla="*/ 112 h 226"/>
              <a:gd name="T58" fmla="*/ 273 w 387"/>
              <a:gd name="T59" fmla="*/ 0 h 226"/>
              <a:gd name="T60" fmla="*/ 236 w 387"/>
              <a:gd name="T61" fmla="*/ 0 h 226"/>
              <a:gd name="T62" fmla="*/ 236 w 387"/>
              <a:gd name="T63" fmla="*/ 3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7" h="226">
                <a:moveTo>
                  <a:pt x="236" y="37"/>
                </a:moveTo>
                <a:lnTo>
                  <a:pt x="236" y="37"/>
                </a:lnTo>
                <a:cubicBezTo>
                  <a:pt x="254" y="37"/>
                  <a:pt x="264" y="37"/>
                  <a:pt x="273" y="37"/>
                </a:cubicBezTo>
                <a:cubicBezTo>
                  <a:pt x="311" y="47"/>
                  <a:pt x="349" y="75"/>
                  <a:pt x="349" y="112"/>
                </a:cubicBezTo>
                <a:cubicBezTo>
                  <a:pt x="349" y="141"/>
                  <a:pt x="320" y="178"/>
                  <a:pt x="292" y="188"/>
                </a:cubicBezTo>
                <a:cubicBezTo>
                  <a:pt x="283" y="188"/>
                  <a:pt x="273" y="188"/>
                  <a:pt x="264" y="188"/>
                </a:cubicBezTo>
                <a:cubicBezTo>
                  <a:pt x="254" y="188"/>
                  <a:pt x="254" y="188"/>
                  <a:pt x="245" y="188"/>
                </a:cubicBezTo>
                <a:cubicBezTo>
                  <a:pt x="217" y="178"/>
                  <a:pt x="198" y="160"/>
                  <a:pt x="179" y="141"/>
                </a:cubicBezTo>
                <a:cubicBezTo>
                  <a:pt x="160" y="131"/>
                  <a:pt x="142" y="112"/>
                  <a:pt x="95" y="112"/>
                </a:cubicBezTo>
                <a:cubicBezTo>
                  <a:pt x="85" y="112"/>
                  <a:pt x="66" y="122"/>
                  <a:pt x="38" y="122"/>
                </a:cubicBezTo>
                <a:cubicBezTo>
                  <a:pt x="57" y="103"/>
                  <a:pt x="85" y="75"/>
                  <a:pt x="132" y="56"/>
                </a:cubicBezTo>
                <a:cubicBezTo>
                  <a:pt x="170" y="37"/>
                  <a:pt x="207" y="37"/>
                  <a:pt x="236" y="37"/>
                </a:cubicBezTo>
                <a:lnTo>
                  <a:pt x="236" y="0"/>
                </a:lnTo>
                <a:lnTo>
                  <a:pt x="236" y="0"/>
                </a:lnTo>
                <a:cubicBezTo>
                  <a:pt x="236" y="37"/>
                  <a:pt x="236" y="37"/>
                  <a:pt x="236" y="37"/>
                </a:cubicBezTo>
                <a:cubicBezTo>
                  <a:pt x="236" y="0"/>
                  <a:pt x="236" y="0"/>
                  <a:pt x="236" y="0"/>
                </a:cubicBezTo>
                <a:cubicBezTo>
                  <a:pt x="198" y="0"/>
                  <a:pt x="160" y="9"/>
                  <a:pt x="123" y="19"/>
                </a:cubicBezTo>
                <a:cubicBezTo>
                  <a:pt x="85" y="37"/>
                  <a:pt x="48" y="66"/>
                  <a:pt x="10" y="94"/>
                </a:cubicBezTo>
                <a:cubicBezTo>
                  <a:pt x="0" y="112"/>
                  <a:pt x="0" y="122"/>
                  <a:pt x="10" y="141"/>
                </a:cubicBezTo>
                <a:cubicBezTo>
                  <a:pt x="19" y="150"/>
                  <a:pt x="29" y="160"/>
                  <a:pt x="38" y="160"/>
                </a:cubicBezTo>
                <a:cubicBezTo>
                  <a:pt x="48" y="160"/>
                  <a:pt x="48" y="160"/>
                  <a:pt x="48" y="160"/>
                </a:cubicBezTo>
                <a:cubicBezTo>
                  <a:pt x="66" y="160"/>
                  <a:pt x="85" y="150"/>
                  <a:pt x="95" y="150"/>
                </a:cubicBezTo>
                <a:cubicBezTo>
                  <a:pt x="123" y="150"/>
                  <a:pt x="142" y="160"/>
                  <a:pt x="151" y="169"/>
                </a:cubicBezTo>
                <a:cubicBezTo>
                  <a:pt x="160" y="169"/>
                  <a:pt x="160" y="178"/>
                  <a:pt x="170" y="178"/>
                </a:cubicBezTo>
                <a:cubicBezTo>
                  <a:pt x="179" y="197"/>
                  <a:pt x="207" y="216"/>
                  <a:pt x="236" y="225"/>
                </a:cubicBezTo>
                <a:cubicBezTo>
                  <a:pt x="245" y="225"/>
                  <a:pt x="254" y="225"/>
                  <a:pt x="264" y="225"/>
                </a:cubicBezTo>
                <a:cubicBezTo>
                  <a:pt x="273" y="225"/>
                  <a:pt x="283" y="225"/>
                  <a:pt x="301" y="225"/>
                </a:cubicBezTo>
                <a:cubicBezTo>
                  <a:pt x="320" y="216"/>
                  <a:pt x="349" y="197"/>
                  <a:pt x="358" y="178"/>
                </a:cubicBezTo>
                <a:cubicBezTo>
                  <a:pt x="377" y="160"/>
                  <a:pt x="386" y="141"/>
                  <a:pt x="386" y="112"/>
                </a:cubicBezTo>
                <a:cubicBezTo>
                  <a:pt x="386" y="56"/>
                  <a:pt x="339" y="9"/>
                  <a:pt x="273" y="0"/>
                </a:cubicBezTo>
                <a:cubicBezTo>
                  <a:pt x="264" y="0"/>
                  <a:pt x="245" y="0"/>
                  <a:pt x="236" y="0"/>
                </a:cubicBezTo>
                <a:lnTo>
                  <a:pt x="236" y="3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406">
            <a:extLst>
              <a:ext uri="{FF2B5EF4-FFF2-40B4-BE49-F238E27FC236}">
                <a16:creationId xmlns:a16="http://schemas.microsoft.com/office/drawing/2014/main" id="{3C85C27E-B52B-014B-A552-ACA135617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6236" y="2291714"/>
            <a:ext cx="230719" cy="67860"/>
          </a:xfrm>
          <a:custGeom>
            <a:avLst/>
            <a:gdLst>
              <a:gd name="T0" fmla="*/ 18 w 226"/>
              <a:gd name="T1" fmla="*/ 66 h 67"/>
              <a:gd name="T2" fmla="*/ 18 w 226"/>
              <a:gd name="T3" fmla="*/ 66 h 67"/>
              <a:gd name="T4" fmla="*/ 0 w 226"/>
              <a:gd name="T5" fmla="*/ 57 h 67"/>
              <a:gd name="T6" fmla="*/ 18 w 226"/>
              <a:gd name="T7" fmla="*/ 28 h 67"/>
              <a:gd name="T8" fmla="*/ 206 w 226"/>
              <a:gd name="T9" fmla="*/ 0 h 67"/>
              <a:gd name="T10" fmla="*/ 225 w 226"/>
              <a:gd name="T11" fmla="*/ 19 h 67"/>
              <a:gd name="T12" fmla="*/ 206 w 226"/>
              <a:gd name="T13" fmla="*/ 38 h 67"/>
              <a:gd name="T14" fmla="*/ 27 w 226"/>
              <a:gd name="T15" fmla="*/ 66 h 67"/>
              <a:gd name="T16" fmla="*/ 18 w 226"/>
              <a:gd name="T17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" h="67">
                <a:moveTo>
                  <a:pt x="18" y="66"/>
                </a:moveTo>
                <a:lnTo>
                  <a:pt x="18" y="66"/>
                </a:lnTo>
                <a:cubicBezTo>
                  <a:pt x="18" y="66"/>
                  <a:pt x="9" y="57"/>
                  <a:pt x="0" y="57"/>
                </a:cubicBezTo>
                <a:cubicBezTo>
                  <a:pt x="0" y="38"/>
                  <a:pt x="9" y="28"/>
                  <a:pt x="18" y="28"/>
                </a:cubicBezTo>
                <a:cubicBezTo>
                  <a:pt x="18" y="28"/>
                  <a:pt x="140" y="0"/>
                  <a:pt x="206" y="0"/>
                </a:cubicBezTo>
                <a:cubicBezTo>
                  <a:pt x="216" y="0"/>
                  <a:pt x="225" y="9"/>
                  <a:pt x="225" y="19"/>
                </a:cubicBezTo>
                <a:cubicBezTo>
                  <a:pt x="225" y="28"/>
                  <a:pt x="216" y="38"/>
                  <a:pt x="206" y="38"/>
                </a:cubicBezTo>
                <a:cubicBezTo>
                  <a:pt x="140" y="38"/>
                  <a:pt x="27" y="66"/>
                  <a:pt x="27" y="66"/>
                </a:cubicBezTo>
                <a:cubicBezTo>
                  <a:pt x="27" y="66"/>
                  <a:pt x="27" y="66"/>
                  <a:pt x="18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407">
            <a:extLst>
              <a:ext uri="{FF2B5EF4-FFF2-40B4-BE49-F238E27FC236}">
                <a16:creationId xmlns:a16="http://schemas.microsoft.com/office/drawing/2014/main" id="{5E0435F7-91A7-5745-9DE4-73806AF24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3143" y="2300762"/>
            <a:ext cx="99525" cy="90477"/>
          </a:xfrm>
          <a:custGeom>
            <a:avLst/>
            <a:gdLst>
              <a:gd name="T0" fmla="*/ 75 w 95"/>
              <a:gd name="T1" fmla="*/ 85 h 86"/>
              <a:gd name="T2" fmla="*/ 75 w 95"/>
              <a:gd name="T3" fmla="*/ 85 h 86"/>
              <a:gd name="T4" fmla="*/ 65 w 95"/>
              <a:gd name="T5" fmla="*/ 85 h 86"/>
              <a:gd name="T6" fmla="*/ 9 w 95"/>
              <a:gd name="T7" fmla="*/ 38 h 86"/>
              <a:gd name="T8" fmla="*/ 9 w 95"/>
              <a:gd name="T9" fmla="*/ 10 h 86"/>
              <a:gd name="T10" fmla="*/ 28 w 95"/>
              <a:gd name="T11" fmla="*/ 10 h 86"/>
              <a:gd name="T12" fmla="*/ 94 w 95"/>
              <a:gd name="T13" fmla="*/ 57 h 86"/>
              <a:gd name="T14" fmla="*/ 94 w 95"/>
              <a:gd name="T15" fmla="*/ 85 h 86"/>
              <a:gd name="T16" fmla="*/ 75 w 95"/>
              <a:gd name="T17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86">
                <a:moveTo>
                  <a:pt x="75" y="85"/>
                </a:moveTo>
                <a:lnTo>
                  <a:pt x="75" y="85"/>
                </a:lnTo>
                <a:lnTo>
                  <a:pt x="65" y="85"/>
                </a:lnTo>
                <a:cubicBezTo>
                  <a:pt x="9" y="38"/>
                  <a:pt x="9" y="38"/>
                  <a:pt x="9" y="38"/>
                </a:cubicBezTo>
                <a:cubicBezTo>
                  <a:pt x="0" y="29"/>
                  <a:pt x="0" y="19"/>
                  <a:pt x="9" y="10"/>
                </a:cubicBezTo>
                <a:cubicBezTo>
                  <a:pt x="9" y="0"/>
                  <a:pt x="28" y="0"/>
                  <a:pt x="28" y="10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66"/>
                  <a:pt x="94" y="76"/>
                  <a:pt x="94" y="85"/>
                </a:cubicBezTo>
                <a:cubicBezTo>
                  <a:pt x="84" y="85"/>
                  <a:pt x="84" y="85"/>
                  <a:pt x="75" y="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408">
            <a:extLst>
              <a:ext uri="{FF2B5EF4-FFF2-40B4-BE49-F238E27FC236}">
                <a16:creationId xmlns:a16="http://schemas.microsoft.com/office/drawing/2014/main" id="{BB0FDD41-EDCB-A446-A5E8-FCD15C83E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4559" y="2617433"/>
            <a:ext cx="1140016" cy="927396"/>
          </a:xfrm>
          <a:custGeom>
            <a:avLst/>
            <a:gdLst>
              <a:gd name="T0" fmla="*/ 856 w 1111"/>
              <a:gd name="T1" fmla="*/ 903 h 904"/>
              <a:gd name="T2" fmla="*/ 772 w 1111"/>
              <a:gd name="T3" fmla="*/ 837 h 904"/>
              <a:gd name="T4" fmla="*/ 753 w 1111"/>
              <a:gd name="T5" fmla="*/ 724 h 904"/>
              <a:gd name="T6" fmla="*/ 593 w 1111"/>
              <a:gd name="T7" fmla="*/ 733 h 904"/>
              <a:gd name="T8" fmla="*/ 452 w 1111"/>
              <a:gd name="T9" fmla="*/ 818 h 904"/>
              <a:gd name="T10" fmla="*/ 282 w 1111"/>
              <a:gd name="T11" fmla="*/ 837 h 904"/>
              <a:gd name="T12" fmla="*/ 198 w 1111"/>
              <a:gd name="T13" fmla="*/ 611 h 904"/>
              <a:gd name="T14" fmla="*/ 57 w 1111"/>
              <a:gd name="T15" fmla="*/ 536 h 904"/>
              <a:gd name="T16" fmla="*/ 0 w 1111"/>
              <a:gd name="T17" fmla="*/ 470 h 904"/>
              <a:gd name="T18" fmla="*/ 57 w 1111"/>
              <a:gd name="T19" fmla="*/ 301 h 904"/>
              <a:gd name="T20" fmla="*/ 198 w 1111"/>
              <a:gd name="T21" fmla="*/ 160 h 904"/>
              <a:gd name="T22" fmla="*/ 132 w 1111"/>
              <a:gd name="T23" fmla="*/ 28 h 904"/>
              <a:gd name="T24" fmla="*/ 348 w 1111"/>
              <a:gd name="T25" fmla="*/ 47 h 904"/>
              <a:gd name="T26" fmla="*/ 593 w 1111"/>
              <a:gd name="T27" fmla="*/ 56 h 904"/>
              <a:gd name="T28" fmla="*/ 1110 w 1111"/>
              <a:gd name="T29" fmla="*/ 414 h 904"/>
              <a:gd name="T30" fmla="*/ 1035 w 1111"/>
              <a:gd name="T31" fmla="*/ 602 h 904"/>
              <a:gd name="T32" fmla="*/ 950 w 1111"/>
              <a:gd name="T33" fmla="*/ 771 h 904"/>
              <a:gd name="T34" fmla="*/ 856 w 1111"/>
              <a:gd name="T35" fmla="*/ 903 h 904"/>
              <a:gd name="T36" fmla="*/ 828 w 1111"/>
              <a:gd name="T37" fmla="*/ 818 h 904"/>
              <a:gd name="T38" fmla="*/ 894 w 1111"/>
              <a:gd name="T39" fmla="*/ 809 h 904"/>
              <a:gd name="T40" fmla="*/ 912 w 1111"/>
              <a:gd name="T41" fmla="*/ 696 h 904"/>
              <a:gd name="T42" fmla="*/ 1007 w 1111"/>
              <a:gd name="T43" fmla="*/ 545 h 904"/>
              <a:gd name="T44" fmla="*/ 922 w 1111"/>
              <a:gd name="T45" fmla="*/ 207 h 904"/>
              <a:gd name="T46" fmla="*/ 536 w 1111"/>
              <a:gd name="T47" fmla="*/ 113 h 904"/>
              <a:gd name="T48" fmla="*/ 320 w 1111"/>
              <a:gd name="T49" fmla="*/ 103 h 904"/>
              <a:gd name="T50" fmla="*/ 264 w 1111"/>
              <a:gd name="T51" fmla="*/ 141 h 904"/>
              <a:gd name="T52" fmla="*/ 254 w 1111"/>
              <a:gd name="T53" fmla="*/ 188 h 904"/>
              <a:gd name="T54" fmla="*/ 66 w 1111"/>
              <a:gd name="T55" fmla="*/ 366 h 904"/>
              <a:gd name="T56" fmla="*/ 66 w 1111"/>
              <a:gd name="T57" fmla="*/ 470 h 904"/>
              <a:gd name="T58" fmla="*/ 85 w 1111"/>
              <a:gd name="T59" fmla="*/ 479 h 904"/>
              <a:gd name="T60" fmla="*/ 217 w 1111"/>
              <a:gd name="T61" fmla="*/ 555 h 904"/>
              <a:gd name="T62" fmla="*/ 339 w 1111"/>
              <a:gd name="T63" fmla="*/ 818 h 904"/>
              <a:gd name="T64" fmla="*/ 395 w 1111"/>
              <a:gd name="T65" fmla="*/ 818 h 904"/>
              <a:gd name="T66" fmla="*/ 405 w 1111"/>
              <a:gd name="T67" fmla="*/ 667 h 904"/>
              <a:gd name="T68" fmla="*/ 593 w 1111"/>
              <a:gd name="T69" fmla="*/ 677 h 904"/>
              <a:gd name="T70" fmla="*/ 781 w 1111"/>
              <a:gd name="T71" fmla="*/ 667 h 904"/>
              <a:gd name="T72" fmla="*/ 818 w 1111"/>
              <a:gd name="T73" fmla="*/ 743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11" h="904">
                <a:moveTo>
                  <a:pt x="856" y="903"/>
                </a:moveTo>
                <a:lnTo>
                  <a:pt x="856" y="903"/>
                </a:lnTo>
                <a:cubicBezTo>
                  <a:pt x="818" y="903"/>
                  <a:pt x="781" y="874"/>
                  <a:pt x="772" y="837"/>
                </a:cubicBezTo>
                <a:lnTo>
                  <a:pt x="772" y="837"/>
                </a:lnTo>
                <a:cubicBezTo>
                  <a:pt x="762" y="752"/>
                  <a:pt x="762" y="752"/>
                  <a:pt x="762" y="752"/>
                </a:cubicBezTo>
                <a:cubicBezTo>
                  <a:pt x="762" y="743"/>
                  <a:pt x="753" y="733"/>
                  <a:pt x="753" y="724"/>
                </a:cubicBezTo>
                <a:cubicBezTo>
                  <a:pt x="743" y="724"/>
                  <a:pt x="743" y="724"/>
                  <a:pt x="743" y="724"/>
                </a:cubicBezTo>
                <a:cubicBezTo>
                  <a:pt x="696" y="733"/>
                  <a:pt x="640" y="733"/>
                  <a:pt x="593" y="733"/>
                </a:cubicBezTo>
                <a:cubicBezTo>
                  <a:pt x="546" y="733"/>
                  <a:pt x="499" y="733"/>
                  <a:pt x="452" y="724"/>
                </a:cubicBezTo>
                <a:cubicBezTo>
                  <a:pt x="452" y="818"/>
                  <a:pt x="452" y="818"/>
                  <a:pt x="452" y="818"/>
                </a:cubicBezTo>
                <a:cubicBezTo>
                  <a:pt x="452" y="865"/>
                  <a:pt x="414" y="903"/>
                  <a:pt x="367" y="903"/>
                </a:cubicBezTo>
                <a:cubicBezTo>
                  <a:pt x="329" y="903"/>
                  <a:pt x="292" y="874"/>
                  <a:pt x="282" y="837"/>
                </a:cubicBezTo>
                <a:cubicBezTo>
                  <a:pt x="235" y="630"/>
                  <a:pt x="235" y="630"/>
                  <a:pt x="235" y="630"/>
                </a:cubicBezTo>
                <a:cubicBezTo>
                  <a:pt x="226" y="620"/>
                  <a:pt x="207" y="620"/>
                  <a:pt x="198" y="611"/>
                </a:cubicBezTo>
                <a:cubicBezTo>
                  <a:pt x="170" y="602"/>
                  <a:pt x="141" y="592"/>
                  <a:pt x="132" y="574"/>
                </a:cubicBezTo>
                <a:cubicBezTo>
                  <a:pt x="104" y="555"/>
                  <a:pt x="85" y="545"/>
                  <a:pt x="57" y="536"/>
                </a:cubicBezTo>
                <a:cubicBezTo>
                  <a:pt x="57" y="527"/>
                  <a:pt x="47" y="527"/>
                  <a:pt x="38" y="527"/>
                </a:cubicBezTo>
                <a:cubicBezTo>
                  <a:pt x="19" y="517"/>
                  <a:pt x="0" y="489"/>
                  <a:pt x="0" y="470"/>
                </a:cubicBezTo>
                <a:cubicBezTo>
                  <a:pt x="10" y="366"/>
                  <a:pt x="10" y="366"/>
                  <a:pt x="10" y="366"/>
                </a:cubicBezTo>
                <a:cubicBezTo>
                  <a:pt x="10" y="338"/>
                  <a:pt x="28" y="310"/>
                  <a:pt x="57" y="301"/>
                </a:cubicBezTo>
                <a:cubicBezTo>
                  <a:pt x="75" y="301"/>
                  <a:pt x="94" y="291"/>
                  <a:pt x="113" y="254"/>
                </a:cubicBezTo>
                <a:cubicBezTo>
                  <a:pt x="132" y="226"/>
                  <a:pt x="160" y="197"/>
                  <a:pt x="198" y="160"/>
                </a:cubicBezTo>
                <a:cubicBezTo>
                  <a:pt x="132" y="84"/>
                  <a:pt x="132" y="84"/>
                  <a:pt x="132" y="84"/>
                </a:cubicBezTo>
                <a:cubicBezTo>
                  <a:pt x="122" y="66"/>
                  <a:pt x="122" y="47"/>
                  <a:pt x="132" y="28"/>
                </a:cubicBezTo>
                <a:cubicBezTo>
                  <a:pt x="141" y="9"/>
                  <a:pt x="160" y="0"/>
                  <a:pt x="179" y="9"/>
                </a:cubicBezTo>
                <a:cubicBezTo>
                  <a:pt x="235" y="9"/>
                  <a:pt x="320" y="38"/>
                  <a:pt x="348" y="47"/>
                </a:cubicBezTo>
                <a:cubicBezTo>
                  <a:pt x="376" y="56"/>
                  <a:pt x="471" y="56"/>
                  <a:pt x="527" y="56"/>
                </a:cubicBezTo>
                <a:cubicBezTo>
                  <a:pt x="546" y="56"/>
                  <a:pt x="574" y="56"/>
                  <a:pt x="593" y="56"/>
                </a:cubicBezTo>
                <a:cubicBezTo>
                  <a:pt x="724" y="56"/>
                  <a:pt x="856" y="94"/>
                  <a:pt x="960" y="160"/>
                </a:cubicBezTo>
                <a:cubicBezTo>
                  <a:pt x="1053" y="226"/>
                  <a:pt x="1110" y="310"/>
                  <a:pt x="1110" y="414"/>
                </a:cubicBezTo>
                <a:cubicBezTo>
                  <a:pt x="1110" y="470"/>
                  <a:pt x="1091" y="527"/>
                  <a:pt x="1053" y="574"/>
                </a:cubicBezTo>
                <a:cubicBezTo>
                  <a:pt x="1044" y="592"/>
                  <a:pt x="1035" y="592"/>
                  <a:pt x="1035" y="602"/>
                </a:cubicBezTo>
                <a:cubicBezTo>
                  <a:pt x="997" y="639"/>
                  <a:pt x="978" y="667"/>
                  <a:pt x="969" y="714"/>
                </a:cubicBezTo>
                <a:cubicBezTo>
                  <a:pt x="960" y="733"/>
                  <a:pt x="960" y="752"/>
                  <a:pt x="950" y="771"/>
                </a:cubicBezTo>
                <a:cubicBezTo>
                  <a:pt x="950" y="780"/>
                  <a:pt x="950" y="790"/>
                  <a:pt x="950" y="818"/>
                </a:cubicBezTo>
                <a:cubicBezTo>
                  <a:pt x="950" y="865"/>
                  <a:pt x="912" y="903"/>
                  <a:pt x="856" y="903"/>
                </a:cubicBezTo>
                <a:close/>
                <a:moveTo>
                  <a:pt x="828" y="818"/>
                </a:moveTo>
                <a:lnTo>
                  <a:pt x="828" y="818"/>
                </a:lnTo>
                <a:cubicBezTo>
                  <a:pt x="828" y="837"/>
                  <a:pt x="847" y="846"/>
                  <a:pt x="856" y="846"/>
                </a:cubicBezTo>
                <a:cubicBezTo>
                  <a:pt x="875" y="846"/>
                  <a:pt x="894" y="827"/>
                  <a:pt x="894" y="809"/>
                </a:cubicBezTo>
                <a:cubicBezTo>
                  <a:pt x="894" y="790"/>
                  <a:pt x="894" y="771"/>
                  <a:pt x="894" y="762"/>
                </a:cubicBezTo>
                <a:cubicBezTo>
                  <a:pt x="903" y="743"/>
                  <a:pt x="903" y="724"/>
                  <a:pt x="912" y="696"/>
                </a:cubicBezTo>
                <a:cubicBezTo>
                  <a:pt x="931" y="639"/>
                  <a:pt x="960" y="611"/>
                  <a:pt x="988" y="574"/>
                </a:cubicBezTo>
                <a:cubicBezTo>
                  <a:pt x="988" y="564"/>
                  <a:pt x="997" y="555"/>
                  <a:pt x="1007" y="545"/>
                </a:cubicBezTo>
                <a:cubicBezTo>
                  <a:pt x="1035" y="498"/>
                  <a:pt x="1053" y="461"/>
                  <a:pt x="1053" y="414"/>
                </a:cubicBezTo>
                <a:cubicBezTo>
                  <a:pt x="1053" y="338"/>
                  <a:pt x="1007" y="263"/>
                  <a:pt x="922" y="207"/>
                </a:cubicBezTo>
                <a:cubicBezTo>
                  <a:pt x="837" y="150"/>
                  <a:pt x="715" y="113"/>
                  <a:pt x="593" y="113"/>
                </a:cubicBezTo>
                <a:cubicBezTo>
                  <a:pt x="574" y="113"/>
                  <a:pt x="555" y="113"/>
                  <a:pt x="536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18" y="122"/>
                  <a:pt x="376" y="122"/>
                  <a:pt x="320" y="103"/>
                </a:cubicBezTo>
                <a:cubicBezTo>
                  <a:pt x="310" y="94"/>
                  <a:pt x="245" y="75"/>
                  <a:pt x="198" y="66"/>
                </a:cubicBezTo>
                <a:cubicBezTo>
                  <a:pt x="264" y="141"/>
                  <a:pt x="264" y="141"/>
                  <a:pt x="264" y="141"/>
                </a:cubicBezTo>
                <a:cubicBezTo>
                  <a:pt x="264" y="150"/>
                  <a:pt x="273" y="160"/>
                  <a:pt x="273" y="169"/>
                </a:cubicBezTo>
                <a:cubicBezTo>
                  <a:pt x="264" y="178"/>
                  <a:pt x="264" y="178"/>
                  <a:pt x="254" y="188"/>
                </a:cubicBezTo>
                <a:cubicBezTo>
                  <a:pt x="207" y="226"/>
                  <a:pt x="188" y="254"/>
                  <a:pt x="160" y="291"/>
                </a:cubicBezTo>
                <a:cubicBezTo>
                  <a:pt x="141" y="329"/>
                  <a:pt x="113" y="357"/>
                  <a:pt x="66" y="366"/>
                </a:cubicBezTo>
                <a:lnTo>
                  <a:pt x="66" y="366"/>
                </a:lnTo>
                <a:cubicBezTo>
                  <a:pt x="66" y="470"/>
                  <a:pt x="66" y="470"/>
                  <a:pt x="66" y="470"/>
                </a:cubicBezTo>
                <a:lnTo>
                  <a:pt x="66" y="470"/>
                </a:lnTo>
                <a:cubicBezTo>
                  <a:pt x="66" y="470"/>
                  <a:pt x="75" y="479"/>
                  <a:pt x="85" y="479"/>
                </a:cubicBezTo>
                <a:cubicBezTo>
                  <a:pt x="104" y="489"/>
                  <a:pt x="141" y="508"/>
                  <a:pt x="170" y="536"/>
                </a:cubicBezTo>
                <a:cubicBezTo>
                  <a:pt x="179" y="545"/>
                  <a:pt x="198" y="555"/>
                  <a:pt x="217" y="555"/>
                </a:cubicBezTo>
                <a:cubicBezTo>
                  <a:pt x="245" y="564"/>
                  <a:pt x="282" y="583"/>
                  <a:pt x="292" y="620"/>
                </a:cubicBezTo>
                <a:cubicBezTo>
                  <a:pt x="339" y="818"/>
                  <a:pt x="339" y="818"/>
                  <a:pt x="339" y="818"/>
                </a:cubicBezTo>
                <a:cubicBezTo>
                  <a:pt x="339" y="837"/>
                  <a:pt x="348" y="846"/>
                  <a:pt x="367" y="846"/>
                </a:cubicBezTo>
                <a:cubicBezTo>
                  <a:pt x="386" y="846"/>
                  <a:pt x="395" y="827"/>
                  <a:pt x="395" y="818"/>
                </a:cubicBezTo>
                <a:cubicBezTo>
                  <a:pt x="395" y="686"/>
                  <a:pt x="395" y="686"/>
                  <a:pt x="395" y="686"/>
                </a:cubicBezTo>
                <a:cubicBezTo>
                  <a:pt x="395" y="677"/>
                  <a:pt x="395" y="667"/>
                  <a:pt x="405" y="667"/>
                </a:cubicBezTo>
                <a:cubicBezTo>
                  <a:pt x="414" y="658"/>
                  <a:pt x="423" y="658"/>
                  <a:pt x="433" y="658"/>
                </a:cubicBezTo>
                <a:cubicBezTo>
                  <a:pt x="480" y="677"/>
                  <a:pt x="536" y="677"/>
                  <a:pt x="593" y="677"/>
                </a:cubicBezTo>
                <a:cubicBezTo>
                  <a:pt x="649" y="677"/>
                  <a:pt x="696" y="677"/>
                  <a:pt x="753" y="658"/>
                </a:cubicBezTo>
                <a:cubicBezTo>
                  <a:pt x="762" y="658"/>
                  <a:pt x="772" y="658"/>
                  <a:pt x="781" y="667"/>
                </a:cubicBezTo>
                <a:cubicBezTo>
                  <a:pt x="790" y="686"/>
                  <a:pt x="790" y="686"/>
                  <a:pt x="790" y="686"/>
                </a:cubicBezTo>
                <a:cubicBezTo>
                  <a:pt x="809" y="705"/>
                  <a:pt x="818" y="724"/>
                  <a:pt x="818" y="743"/>
                </a:cubicBezTo>
                <a:lnTo>
                  <a:pt x="828" y="8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409">
            <a:extLst>
              <a:ext uri="{FF2B5EF4-FFF2-40B4-BE49-F238E27FC236}">
                <a16:creationId xmlns:a16="http://schemas.microsoft.com/office/drawing/2014/main" id="{BCD2F30A-EF8B-BA4F-92F3-143463B7F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4098" y="2771245"/>
            <a:ext cx="262385" cy="185480"/>
          </a:xfrm>
          <a:custGeom>
            <a:avLst/>
            <a:gdLst>
              <a:gd name="T0" fmla="*/ 19 w 255"/>
              <a:gd name="T1" fmla="*/ 179 h 180"/>
              <a:gd name="T2" fmla="*/ 19 w 255"/>
              <a:gd name="T3" fmla="*/ 179 h 180"/>
              <a:gd name="T4" fmla="*/ 0 w 255"/>
              <a:gd name="T5" fmla="*/ 160 h 180"/>
              <a:gd name="T6" fmla="*/ 19 w 255"/>
              <a:gd name="T7" fmla="*/ 141 h 180"/>
              <a:gd name="T8" fmla="*/ 85 w 255"/>
              <a:gd name="T9" fmla="*/ 113 h 180"/>
              <a:gd name="T10" fmla="*/ 66 w 255"/>
              <a:gd name="T11" fmla="*/ 94 h 180"/>
              <a:gd name="T12" fmla="*/ 66 w 255"/>
              <a:gd name="T13" fmla="*/ 38 h 180"/>
              <a:gd name="T14" fmla="*/ 113 w 255"/>
              <a:gd name="T15" fmla="*/ 10 h 180"/>
              <a:gd name="T16" fmla="*/ 170 w 255"/>
              <a:gd name="T17" fmla="*/ 38 h 180"/>
              <a:gd name="T18" fmla="*/ 170 w 255"/>
              <a:gd name="T19" fmla="*/ 85 h 180"/>
              <a:gd name="T20" fmla="*/ 226 w 255"/>
              <a:gd name="T21" fmla="*/ 76 h 180"/>
              <a:gd name="T22" fmla="*/ 245 w 255"/>
              <a:gd name="T23" fmla="*/ 94 h 180"/>
              <a:gd name="T24" fmla="*/ 236 w 255"/>
              <a:gd name="T25" fmla="*/ 113 h 180"/>
              <a:gd name="T26" fmla="*/ 170 w 255"/>
              <a:gd name="T27" fmla="*/ 123 h 180"/>
              <a:gd name="T28" fmla="*/ 132 w 255"/>
              <a:gd name="T29" fmla="*/ 123 h 180"/>
              <a:gd name="T30" fmla="*/ 85 w 255"/>
              <a:gd name="T31" fmla="*/ 151 h 180"/>
              <a:gd name="T32" fmla="*/ 28 w 255"/>
              <a:gd name="T33" fmla="*/ 179 h 180"/>
              <a:gd name="T34" fmla="*/ 19 w 255"/>
              <a:gd name="T35" fmla="*/ 179 h 180"/>
              <a:gd name="T36" fmla="*/ 113 w 255"/>
              <a:gd name="T37" fmla="*/ 47 h 180"/>
              <a:gd name="T38" fmla="*/ 113 w 255"/>
              <a:gd name="T39" fmla="*/ 47 h 180"/>
              <a:gd name="T40" fmla="*/ 113 w 255"/>
              <a:gd name="T41" fmla="*/ 47 h 180"/>
              <a:gd name="T42" fmla="*/ 94 w 255"/>
              <a:gd name="T43" fmla="*/ 57 h 180"/>
              <a:gd name="T44" fmla="*/ 94 w 255"/>
              <a:gd name="T45" fmla="*/ 76 h 180"/>
              <a:gd name="T46" fmla="*/ 123 w 255"/>
              <a:gd name="T47" fmla="*/ 85 h 180"/>
              <a:gd name="T48" fmla="*/ 132 w 255"/>
              <a:gd name="T49" fmla="*/ 76 h 180"/>
              <a:gd name="T50" fmla="*/ 132 w 255"/>
              <a:gd name="T51" fmla="*/ 47 h 180"/>
              <a:gd name="T52" fmla="*/ 113 w 255"/>
              <a:gd name="T53" fmla="*/ 47 h 180"/>
              <a:gd name="T54" fmla="*/ 132 w 255"/>
              <a:gd name="T55" fmla="*/ 47 h 180"/>
              <a:gd name="T56" fmla="*/ 132 w 255"/>
              <a:gd name="T57" fmla="*/ 47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55" h="180">
                <a:moveTo>
                  <a:pt x="19" y="179"/>
                </a:moveTo>
                <a:lnTo>
                  <a:pt x="19" y="179"/>
                </a:lnTo>
                <a:cubicBezTo>
                  <a:pt x="10" y="179"/>
                  <a:pt x="10" y="170"/>
                  <a:pt x="0" y="160"/>
                </a:cubicBezTo>
                <a:cubicBezTo>
                  <a:pt x="0" y="151"/>
                  <a:pt x="10" y="141"/>
                  <a:pt x="19" y="141"/>
                </a:cubicBezTo>
                <a:cubicBezTo>
                  <a:pt x="28" y="132"/>
                  <a:pt x="57" y="123"/>
                  <a:pt x="85" y="113"/>
                </a:cubicBezTo>
                <a:cubicBezTo>
                  <a:pt x="75" y="104"/>
                  <a:pt x="75" y="104"/>
                  <a:pt x="66" y="94"/>
                </a:cubicBezTo>
                <a:cubicBezTo>
                  <a:pt x="57" y="85"/>
                  <a:pt x="47" y="66"/>
                  <a:pt x="66" y="38"/>
                </a:cubicBezTo>
                <a:cubicBezTo>
                  <a:pt x="75" y="19"/>
                  <a:pt x="94" y="0"/>
                  <a:pt x="113" y="10"/>
                </a:cubicBezTo>
                <a:cubicBezTo>
                  <a:pt x="141" y="10"/>
                  <a:pt x="160" y="19"/>
                  <a:pt x="170" y="38"/>
                </a:cubicBezTo>
                <a:cubicBezTo>
                  <a:pt x="170" y="57"/>
                  <a:pt x="170" y="66"/>
                  <a:pt x="170" y="85"/>
                </a:cubicBezTo>
                <a:cubicBezTo>
                  <a:pt x="188" y="85"/>
                  <a:pt x="207" y="85"/>
                  <a:pt x="226" y="76"/>
                </a:cubicBezTo>
                <a:cubicBezTo>
                  <a:pt x="236" y="76"/>
                  <a:pt x="245" y="85"/>
                  <a:pt x="245" y="94"/>
                </a:cubicBezTo>
                <a:cubicBezTo>
                  <a:pt x="254" y="104"/>
                  <a:pt x="245" y="113"/>
                  <a:pt x="236" y="113"/>
                </a:cubicBezTo>
                <a:cubicBezTo>
                  <a:pt x="236" y="113"/>
                  <a:pt x="198" y="123"/>
                  <a:pt x="170" y="123"/>
                </a:cubicBezTo>
                <a:cubicBezTo>
                  <a:pt x="160" y="123"/>
                  <a:pt x="141" y="123"/>
                  <a:pt x="132" y="123"/>
                </a:cubicBezTo>
                <a:cubicBezTo>
                  <a:pt x="123" y="132"/>
                  <a:pt x="104" y="141"/>
                  <a:pt x="85" y="151"/>
                </a:cubicBezTo>
                <a:cubicBezTo>
                  <a:pt x="57" y="170"/>
                  <a:pt x="28" y="179"/>
                  <a:pt x="28" y="179"/>
                </a:cubicBezTo>
                <a:cubicBezTo>
                  <a:pt x="28" y="179"/>
                  <a:pt x="28" y="179"/>
                  <a:pt x="19" y="179"/>
                </a:cubicBezTo>
                <a:close/>
                <a:moveTo>
                  <a:pt x="113" y="47"/>
                </a:moveTo>
                <a:lnTo>
                  <a:pt x="113" y="47"/>
                </a:lnTo>
                <a:lnTo>
                  <a:pt x="113" y="47"/>
                </a:lnTo>
                <a:cubicBezTo>
                  <a:pt x="104" y="47"/>
                  <a:pt x="104" y="47"/>
                  <a:pt x="94" y="57"/>
                </a:cubicBezTo>
                <a:cubicBezTo>
                  <a:pt x="94" y="66"/>
                  <a:pt x="94" y="66"/>
                  <a:pt x="94" y="76"/>
                </a:cubicBezTo>
                <a:cubicBezTo>
                  <a:pt x="104" y="76"/>
                  <a:pt x="113" y="85"/>
                  <a:pt x="123" y="85"/>
                </a:cubicBezTo>
                <a:cubicBezTo>
                  <a:pt x="123" y="76"/>
                  <a:pt x="123" y="76"/>
                  <a:pt x="132" y="76"/>
                </a:cubicBezTo>
                <a:cubicBezTo>
                  <a:pt x="132" y="66"/>
                  <a:pt x="132" y="57"/>
                  <a:pt x="132" y="47"/>
                </a:cubicBezTo>
                <a:cubicBezTo>
                  <a:pt x="132" y="47"/>
                  <a:pt x="123" y="47"/>
                  <a:pt x="113" y="47"/>
                </a:cubicBezTo>
                <a:close/>
                <a:moveTo>
                  <a:pt x="132" y="47"/>
                </a:moveTo>
                <a:lnTo>
                  <a:pt x="132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410">
            <a:extLst>
              <a:ext uri="{FF2B5EF4-FFF2-40B4-BE49-F238E27FC236}">
                <a16:creationId xmlns:a16="http://schemas.microsoft.com/office/drawing/2014/main" id="{33530C86-F367-324C-8180-4DEBE1B6A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5276" y="2916009"/>
            <a:ext cx="67860" cy="67860"/>
          </a:xfrm>
          <a:custGeom>
            <a:avLst/>
            <a:gdLst>
              <a:gd name="T0" fmla="*/ 0 w 67"/>
              <a:gd name="T1" fmla="*/ 29 h 67"/>
              <a:gd name="T2" fmla="*/ 0 w 67"/>
              <a:gd name="T3" fmla="*/ 29 h 67"/>
              <a:gd name="T4" fmla="*/ 38 w 67"/>
              <a:gd name="T5" fmla="*/ 0 h 67"/>
              <a:gd name="T6" fmla="*/ 66 w 67"/>
              <a:gd name="T7" fmla="*/ 29 h 67"/>
              <a:gd name="T8" fmla="*/ 38 w 67"/>
              <a:gd name="T9" fmla="*/ 66 h 67"/>
              <a:gd name="T10" fmla="*/ 0 w 67"/>
              <a:gd name="T11" fmla="*/ 2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" h="67">
                <a:moveTo>
                  <a:pt x="0" y="29"/>
                </a:moveTo>
                <a:lnTo>
                  <a:pt x="0" y="29"/>
                </a:lnTo>
                <a:cubicBezTo>
                  <a:pt x="0" y="19"/>
                  <a:pt x="19" y="0"/>
                  <a:pt x="38" y="0"/>
                </a:cubicBezTo>
                <a:cubicBezTo>
                  <a:pt x="56" y="0"/>
                  <a:pt x="66" y="19"/>
                  <a:pt x="66" y="29"/>
                </a:cubicBezTo>
                <a:cubicBezTo>
                  <a:pt x="66" y="47"/>
                  <a:pt x="56" y="66"/>
                  <a:pt x="38" y="66"/>
                </a:cubicBezTo>
                <a:cubicBezTo>
                  <a:pt x="19" y="66"/>
                  <a:pt x="0" y="47"/>
                  <a:pt x="0" y="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411">
            <a:extLst>
              <a:ext uri="{FF2B5EF4-FFF2-40B4-BE49-F238E27FC236}">
                <a16:creationId xmlns:a16="http://schemas.microsoft.com/office/drawing/2014/main" id="{F107175D-F124-D64B-937B-2FB47E833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5756" y="2793866"/>
            <a:ext cx="289528" cy="99525"/>
          </a:xfrm>
          <a:custGeom>
            <a:avLst/>
            <a:gdLst>
              <a:gd name="T0" fmla="*/ 244 w 283"/>
              <a:gd name="T1" fmla="*/ 94 h 95"/>
              <a:gd name="T2" fmla="*/ 244 w 283"/>
              <a:gd name="T3" fmla="*/ 94 h 95"/>
              <a:gd name="T4" fmla="*/ 235 w 283"/>
              <a:gd name="T5" fmla="*/ 85 h 95"/>
              <a:gd name="T6" fmla="*/ 131 w 283"/>
              <a:gd name="T7" fmla="*/ 66 h 95"/>
              <a:gd name="T8" fmla="*/ 37 w 283"/>
              <a:gd name="T9" fmla="*/ 66 h 95"/>
              <a:gd name="T10" fmla="*/ 9 w 283"/>
              <a:gd name="T11" fmla="*/ 47 h 95"/>
              <a:gd name="T12" fmla="*/ 28 w 283"/>
              <a:gd name="T13" fmla="*/ 9 h 95"/>
              <a:gd name="T14" fmla="*/ 131 w 283"/>
              <a:gd name="T15" fmla="*/ 9 h 95"/>
              <a:gd name="T16" fmla="*/ 254 w 283"/>
              <a:gd name="T17" fmla="*/ 28 h 95"/>
              <a:gd name="T18" fmla="*/ 273 w 283"/>
              <a:gd name="T19" fmla="*/ 66 h 95"/>
              <a:gd name="T20" fmla="*/ 244 w 283"/>
              <a:gd name="T21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3" h="95">
                <a:moveTo>
                  <a:pt x="244" y="94"/>
                </a:moveTo>
                <a:lnTo>
                  <a:pt x="244" y="94"/>
                </a:lnTo>
                <a:cubicBezTo>
                  <a:pt x="244" y="94"/>
                  <a:pt x="244" y="85"/>
                  <a:pt x="235" y="85"/>
                </a:cubicBezTo>
                <a:cubicBezTo>
                  <a:pt x="197" y="75"/>
                  <a:pt x="169" y="66"/>
                  <a:pt x="131" y="66"/>
                </a:cubicBezTo>
                <a:cubicBezTo>
                  <a:pt x="112" y="66"/>
                  <a:pt x="65" y="66"/>
                  <a:pt x="37" y="66"/>
                </a:cubicBezTo>
                <a:cubicBezTo>
                  <a:pt x="28" y="75"/>
                  <a:pt x="9" y="57"/>
                  <a:pt x="9" y="47"/>
                </a:cubicBezTo>
                <a:cubicBezTo>
                  <a:pt x="0" y="28"/>
                  <a:pt x="9" y="9"/>
                  <a:pt x="28" y="9"/>
                </a:cubicBezTo>
                <a:cubicBezTo>
                  <a:pt x="56" y="9"/>
                  <a:pt x="112" y="0"/>
                  <a:pt x="131" y="9"/>
                </a:cubicBezTo>
                <a:cubicBezTo>
                  <a:pt x="188" y="9"/>
                  <a:pt x="216" y="19"/>
                  <a:pt x="254" y="28"/>
                </a:cubicBezTo>
                <a:cubicBezTo>
                  <a:pt x="273" y="38"/>
                  <a:pt x="282" y="57"/>
                  <a:pt x="273" y="66"/>
                </a:cubicBezTo>
                <a:cubicBezTo>
                  <a:pt x="273" y="85"/>
                  <a:pt x="263" y="94"/>
                  <a:pt x="244" y="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412">
            <a:extLst>
              <a:ext uri="{FF2B5EF4-FFF2-40B4-BE49-F238E27FC236}">
                <a16:creationId xmlns:a16="http://schemas.microsoft.com/office/drawing/2014/main" id="{084A7BD0-7A6B-8B4B-881D-051235890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4559" y="8810619"/>
            <a:ext cx="1140016" cy="918345"/>
          </a:xfrm>
          <a:custGeom>
            <a:avLst/>
            <a:gdLst>
              <a:gd name="T0" fmla="*/ 856 w 1111"/>
              <a:gd name="T1" fmla="*/ 894 h 895"/>
              <a:gd name="T2" fmla="*/ 772 w 1111"/>
              <a:gd name="T3" fmla="*/ 828 h 895"/>
              <a:gd name="T4" fmla="*/ 753 w 1111"/>
              <a:gd name="T5" fmla="*/ 724 h 895"/>
              <a:gd name="T6" fmla="*/ 593 w 1111"/>
              <a:gd name="T7" fmla="*/ 734 h 895"/>
              <a:gd name="T8" fmla="*/ 452 w 1111"/>
              <a:gd name="T9" fmla="*/ 809 h 895"/>
              <a:gd name="T10" fmla="*/ 282 w 1111"/>
              <a:gd name="T11" fmla="*/ 828 h 895"/>
              <a:gd name="T12" fmla="*/ 198 w 1111"/>
              <a:gd name="T13" fmla="*/ 602 h 895"/>
              <a:gd name="T14" fmla="*/ 57 w 1111"/>
              <a:gd name="T15" fmla="*/ 527 h 895"/>
              <a:gd name="T16" fmla="*/ 0 w 1111"/>
              <a:gd name="T17" fmla="*/ 461 h 895"/>
              <a:gd name="T18" fmla="*/ 57 w 1111"/>
              <a:gd name="T19" fmla="*/ 301 h 895"/>
              <a:gd name="T20" fmla="*/ 198 w 1111"/>
              <a:gd name="T21" fmla="*/ 151 h 895"/>
              <a:gd name="T22" fmla="*/ 132 w 1111"/>
              <a:gd name="T23" fmla="*/ 19 h 895"/>
              <a:gd name="T24" fmla="*/ 348 w 1111"/>
              <a:gd name="T25" fmla="*/ 38 h 895"/>
              <a:gd name="T26" fmla="*/ 593 w 1111"/>
              <a:gd name="T27" fmla="*/ 47 h 895"/>
              <a:gd name="T28" fmla="*/ 1110 w 1111"/>
              <a:gd name="T29" fmla="*/ 405 h 895"/>
              <a:gd name="T30" fmla="*/ 1035 w 1111"/>
              <a:gd name="T31" fmla="*/ 602 h 895"/>
              <a:gd name="T32" fmla="*/ 950 w 1111"/>
              <a:gd name="T33" fmla="*/ 762 h 895"/>
              <a:gd name="T34" fmla="*/ 856 w 1111"/>
              <a:gd name="T35" fmla="*/ 894 h 895"/>
              <a:gd name="T36" fmla="*/ 828 w 1111"/>
              <a:gd name="T37" fmla="*/ 818 h 895"/>
              <a:gd name="T38" fmla="*/ 894 w 1111"/>
              <a:gd name="T39" fmla="*/ 809 h 895"/>
              <a:gd name="T40" fmla="*/ 912 w 1111"/>
              <a:gd name="T41" fmla="*/ 696 h 895"/>
              <a:gd name="T42" fmla="*/ 1007 w 1111"/>
              <a:gd name="T43" fmla="*/ 536 h 895"/>
              <a:gd name="T44" fmla="*/ 922 w 1111"/>
              <a:gd name="T45" fmla="*/ 198 h 895"/>
              <a:gd name="T46" fmla="*/ 536 w 1111"/>
              <a:gd name="T47" fmla="*/ 113 h 895"/>
              <a:gd name="T48" fmla="*/ 320 w 1111"/>
              <a:gd name="T49" fmla="*/ 94 h 895"/>
              <a:gd name="T50" fmla="*/ 264 w 1111"/>
              <a:gd name="T51" fmla="*/ 141 h 895"/>
              <a:gd name="T52" fmla="*/ 254 w 1111"/>
              <a:gd name="T53" fmla="*/ 179 h 895"/>
              <a:gd name="T54" fmla="*/ 66 w 1111"/>
              <a:gd name="T55" fmla="*/ 358 h 895"/>
              <a:gd name="T56" fmla="*/ 66 w 1111"/>
              <a:gd name="T57" fmla="*/ 461 h 895"/>
              <a:gd name="T58" fmla="*/ 85 w 1111"/>
              <a:gd name="T59" fmla="*/ 471 h 895"/>
              <a:gd name="T60" fmla="*/ 217 w 1111"/>
              <a:gd name="T61" fmla="*/ 555 h 895"/>
              <a:gd name="T62" fmla="*/ 339 w 1111"/>
              <a:gd name="T63" fmla="*/ 818 h 895"/>
              <a:gd name="T64" fmla="*/ 395 w 1111"/>
              <a:gd name="T65" fmla="*/ 809 h 895"/>
              <a:gd name="T66" fmla="*/ 405 w 1111"/>
              <a:gd name="T67" fmla="*/ 659 h 895"/>
              <a:gd name="T68" fmla="*/ 593 w 1111"/>
              <a:gd name="T69" fmla="*/ 668 h 895"/>
              <a:gd name="T70" fmla="*/ 781 w 1111"/>
              <a:gd name="T71" fmla="*/ 668 h 895"/>
              <a:gd name="T72" fmla="*/ 818 w 1111"/>
              <a:gd name="T73" fmla="*/ 743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11" h="895">
                <a:moveTo>
                  <a:pt x="856" y="894"/>
                </a:moveTo>
                <a:lnTo>
                  <a:pt x="856" y="894"/>
                </a:lnTo>
                <a:cubicBezTo>
                  <a:pt x="818" y="894"/>
                  <a:pt x="781" y="865"/>
                  <a:pt x="772" y="828"/>
                </a:cubicBezTo>
                <a:lnTo>
                  <a:pt x="772" y="828"/>
                </a:lnTo>
                <a:cubicBezTo>
                  <a:pt x="762" y="743"/>
                  <a:pt x="762" y="743"/>
                  <a:pt x="762" y="743"/>
                </a:cubicBezTo>
                <a:cubicBezTo>
                  <a:pt x="762" y="734"/>
                  <a:pt x="753" y="724"/>
                  <a:pt x="753" y="724"/>
                </a:cubicBezTo>
                <a:cubicBezTo>
                  <a:pt x="743" y="715"/>
                  <a:pt x="743" y="715"/>
                  <a:pt x="743" y="715"/>
                </a:cubicBezTo>
                <a:cubicBezTo>
                  <a:pt x="696" y="724"/>
                  <a:pt x="640" y="734"/>
                  <a:pt x="593" y="734"/>
                </a:cubicBezTo>
                <a:cubicBezTo>
                  <a:pt x="546" y="734"/>
                  <a:pt x="499" y="724"/>
                  <a:pt x="452" y="715"/>
                </a:cubicBezTo>
                <a:cubicBezTo>
                  <a:pt x="452" y="809"/>
                  <a:pt x="452" y="809"/>
                  <a:pt x="452" y="809"/>
                </a:cubicBezTo>
                <a:cubicBezTo>
                  <a:pt x="452" y="856"/>
                  <a:pt x="414" y="894"/>
                  <a:pt x="367" y="894"/>
                </a:cubicBezTo>
                <a:cubicBezTo>
                  <a:pt x="329" y="894"/>
                  <a:pt x="292" y="865"/>
                  <a:pt x="282" y="828"/>
                </a:cubicBezTo>
                <a:cubicBezTo>
                  <a:pt x="235" y="621"/>
                  <a:pt x="235" y="621"/>
                  <a:pt x="235" y="621"/>
                </a:cubicBezTo>
                <a:cubicBezTo>
                  <a:pt x="226" y="621"/>
                  <a:pt x="207" y="611"/>
                  <a:pt x="198" y="602"/>
                </a:cubicBezTo>
                <a:cubicBezTo>
                  <a:pt x="170" y="602"/>
                  <a:pt x="141" y="593"/>
                  <a:pt x="132" y="574"/>
                </a:cubicBezTo>
                <a:cubicBezTo>
                  <a:pt x="104" y="546"/>
                  <a:pt x="85" y="536"/>
                  <a:pt x="57" y="527"/>
                </a:cubicBezTo>
                <a:cubicBezTo>
                  <a:pt x="57" y="527"/>
                  <a:pt x="47" y="517"/>
                  <a:pt x="38" y="517"/>
                </a:cubicBezTo>
                <a:cubicBezTo>
                  <a:pt x="19" y="508"/>
                  <a:pt x="0" y="489"/>
                  <a:pt x="0" y="461"/>
                </a:cubicBezTo>
                <a:cubicBezTo>
                  <a:pt x="10" y="358"/>
                  <a:pt x="10" y="358"/>
                  <a:pt x="10" y="358"/>
                </a:cubicBezTo>
                <a:cubicBezTo>
                  <a:pt x="10" y="329"/>
                  <a:pt x="28" y="301"/>
                  <a:pt x="57" y="301"/>
                </a:cubicBezTo>
                <a:cubicBezTo>
                  <a:pt x="75" y="292"/>
                  <a:pt x="94" y="282"/>
                  <a:pt x="113" y="245"/>
                </a:cubicBezTo>
                <a:cubicBezTo>
                  <a:pt x="132" y="226"/>
                  <a:pt x="160" y="188"/>
                  <a:pt x="198" y="151"/>
                </a:cubicBezTo>
                <a:cubicBezTo>
                  <a:pt x="132" y="75"/>
                  <a:pt x="132" y="75"/>
                  <a:pt x="132" y="75"/>
                </a:cubicBezTo>
                <a:cubicBezTo>
                  <a:pt x="122" y="57"/>
                  <a:pt x="122" y="38"/>
                  <a:pt x="132" y="19"/>
                </a:cubicBezTo>
                <a:cubicBezTo>
                  <a:pt x="141" y="0"/>
                  <a:pt x="160" y="0"/>
                  <a:pt x="179" y="0"/>
                </a:cubicBezTo>
                <a:cubicBezTo>
                  <a:pt x="235" y="9"/>
                  <a:pt x="320" y="28"/>
                  <a:pt x="348" y="38"/>
                </a:cubicBezTo>
                <a:cubicBezTo>
                  <a:pt x="376" y="47"/>
                  <a:pt x="471" y="57"/>
                  <a:pt x="527" y="47"/>
                </a:cubicBezTo>
                <a:cubicBezTo>
                  <a:pt x="546" y="47"/>
                  <a:pt x="574" y="47"/>
                  <a:pt x="593" y="47"/>
                </a:cubicBezTo>
                <a:cubicBezTo>
                  <a:pt x="724" y="47"/>
                  <a:pt x="856" y="85"/>
                  <a:pt x="960" y="151"/>
                </a:cubicBezTo>
                <a:cubicBezTo>
                  <a:pt x="1053" y="217"/>
                  <a:pt x="1110" y="310"/>
                  <a:pt x="1110" y="405"/>
                </a:cubicBezTo>
                <a:cubicBezTo>
                  <a:pt x="1110" y="461"/>
                  <a:pt x="1091" y="517"/>
                  <a:pt x="1053" y="574"/>
                </a:cubicBezTo>
                <a:cubicBezTo>
                  <a:pt x="1044" y="583"/>
                  <a:pt x="1035" y="593"/>
                  <a:pt x="1035" y="602"/>
                </a:cubicBezTo>
                <a:cubicBezTo>
                  <a:pt x="997" y="640"/>
                  <a:pt x="978" y="659"/>
                  <a:pt x="969" y="706"/>
                </a:cubicBezTo>
                <a:cubicBezTo>
                  <a:pt x="960" y="724"/>
                  <a:pt x="960" y="743"/>
                  <a:pt x="950" y="762"/>
                </a:cubicBezTo>
                <a:cubicBezTo>
                  <a:pt x="950" y="771"/>
                  <a:pt x="950" y="781"/>
                  <a:pt x="950" y="809"/>
                </a:cubicBezTo>
                <a:cubicBezTo>
                  <a:pt x="950" y="856"/>
                  <a:pt x="912" y="894"/>
                  <a:pt x="856" y="894"/>
                </a:cubicBezTo>
                <a:close/>
                <a:moveTo>
                  <a:pt x="828" y="818"/>
                </a:moveTo>
                <a:lnTo>
                  <a:pt x="828" y="818"/>
                </a:lnTo>
                <a:cubicBezTo>
                  <a:pt x="828" y="828"/>
                  <a:pt x="847" y="837"/>
                  <a:pt x="856" y="837"/>
                </a:cubicBezTo>
                <a:cubicBezTo>
                  <a:pt x="875" y="837"/>
                  <a:pt x="894" y="818"/>
                  <a:pt x="894" y="809"/>
                </a:cubicBezTo>
                <a:cubicBezTo>
                  <a:pt x="894" y="781"/>
                  <a:pt x="894" y="771"/>
                  <a:pt x="894" y="752"/>
                </a:cubicBezTo>
                <a:cubicBezTo>
                  <a:pt x="903" y="734"/>
                  <a:pt x="903" y="715"/>
                  <a:pt x="912" y="696"/>
                </a:cubicBezTo>
                <a:cubicBezTo>
                  <a:pt x="931" y="630"/>
                  <a:pt x="960" y="602"/>
                  <a:pt x="988" y="564"/>
                </a:cubicBezTo>
                <a:cubicBezTo>
                  <a:pt x="988" y="555"/>
                  <a:pt x="997" y="546"/>
                  <a:pt x="1007" y="536"/>
                </a:cubicBezTo>
                <a:cubicBezTo>
                  <a:pt x="1035" y="498"/>
                  <a:pt x="1053" y="452"/>
                  <a:pt x="1053" y="405"/>
                </a:cubicBezTo>
                <a:cubicBezTo>
                  <a:pt x="1053" y="329"/>
                  <a:pt x="1007" y="254"/>
                  <a:pt x="922" y="198"/>
                </a:cubicBezTo>
                <a:cubicBezTo>
                  <a:pt x="837" y="141"/>
                  <a:pt x="715" y="104"/>
                  <a:pt x="593" y="104"/>
                </a:cubicBezTo>
                <a:cubicBezTo>
                  <a:pt x="574" y="104"/>
                  <a:pt x="555" y="104"/>
                  <a:pt x="536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18" y="113"/>
                  <a:pt x="376" y="113"/>
                  <a:pt x="320" y="94"/>
                </a:cubicBezTo>
                <a:cubicBezTo>
                  <a:pt x="310" y="85"/>
                  <a:pt x="245" y="75"/>
                  <a:pt x="198" y="66"/>
                </a:cubicBezTo>
                <a:cubicBezTo>
                  <a:pt x="264" y="141"/>
                  <a:pt x="264" y="141"/>
                  <a:pt x="264" y="141"/>
                </a:cubicBezTo>
                <a:cubicBezTo>
                  <a:pt x="264" y="141"/>
                  <a:pt x="273" y="151"/>
                  <a:pt x="273" y="160"/>
                </a:cubicBezTo>
                <a:cubicBezTo>
                  <a:pt x="264" y="170"/>
                  <a:pt x="264" y="179"/>
                  <a:pt x="254" y="179"/>
                </a:cubicBezTo>
                <a:cubicBezTo>
                  <a:pt x="207" y="217"/>
                  <a:pt x="188" y="254"/>
                  <a:pt x="160" y="282"/>
                </a:cubicBezTo>
                <a:cubicBezTo>
                  <a:pt x="141" y="320"/>
                  <a:pt x="113" y="348"/>
                  <a:pt x="66" y="358"/>
                </a:cubicBezTo>
                <a:lnTo>
                  <a:pt x="66" y="358"/>
                </a:lnTo>
                <a:cubicBezTo>
                  <a:pt x="66" y="461"/>
                  <a:pt x="66" y="461"/>
                  <a:pt x="66" y="461"/>
                </a:cubicBezTo>
                <a:lnTo>
                  <a:pt x="66" y="461"/>
                </a:lnTo>
                <a:cubicBezTo>
                  <a:pt x="66" y="471"/>
                  <a:pt x="75" y="471"/>
                  <a:pt x="85" y="471"/>
                </a:cubicBezTo>
                <a:cubicBezTo>
                  <a:pt x="104" y="480"/>
                  <a:pt x="141" y="498"/>
                  <a:pt x="170" y="536"/>
                </a:cubicBezTo>
                <a:cubicBezTo>
                  <a:pt x="179" y="536"/>
                  <a:pt x="198" y="546"/>
                  <a:pt x="217" y="555"/>
                </a:cubicBezTo>
                <a:cubicBezTo>
                  <a:pt x="245" y="564"/>
                  <a:pt x="282" y="574"/>
                  <a:pt x="292" y="611"/>
                </a:cubicBezTo>
                <a:cubicBezTo>
                  <a:pt x="339" y="818"/>
                  <a:pt x="339" y="818"/>
                  <a:pt x="339" y="818"/>
                </a:cubicBezTo>
                <a:cubicBezTo>
                  <a:pt x="339" y="828"/>
                  <a:pt x="348" y="837"/>
                  <a:pt x="367" y="837"/>
                </a:cubicBezTo>
                <a:cubicBezTo>
                  <a:pt x="386" y="837"/>
                  <a:pt x="395" y="828"/>
                  <a:pt x="395" y="809"/>
                </a:cubicBezTo>
                <a:cubicBezTo>
                  <a:pt x="395" y="677"/>
                  <a:pt x="395" y="677"/>
                  <a:pt x="395" y="677"/>
                </a:cubicBezTo>
                <a:cubicBezTo>
                  <a:pt x="395" y="668"/>
                  <a:pt x="395" y="668"/>
                  <a:pt x="405" y="659"/>
                </a:cubicBezTo>
                <a:cubicBezTo>
                  <a:pt x="414" y="649"/>
                  <a:pt x="423" y="649"/>
                  <a:pt x="433" y="649"/>
                </a:cubicBezTo>
                <a:cubicBezTo>
                  <a:pt x="480" y="668"/>
                  <a:pt x="536" y="668"/>
                  <a:pt x="593" y="668"/>
                </a:cubicBezTo>
                <a:cubicBezTo>
                  <a:pt x="649" y="668"/>
                  <a:pt x="696" y="668"/>
                  <a:pt x="753" y="659"/>
                </a:cubicBezTo>
                <a:cubicBezTo>
                  <a:pt x="762" y="649"/>
                  <a:pt x="772" y="659"/>
                  <a:pt x="781" y="668"/>
                </a:cubicBezTo>
                <a:cubicBezTo>
                  <a:pt x="790" y="677"/>
                  <a:pt x="790" y="677"/>
                  <a:pt x="790" y="677"/>
                </a:cubicBezTo>
                <a:cubicBezTo>
                  <a:pt x="809" y="696"/>
                  <a:pt x="818" y="715"/>
                  <a:pt x="818" y="743"/>
                </a:cubicBezTo>
                <a:lnTo>
                  <a:pt x="828" y="8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413">
            <a:extLst>
              <a:ext uri="{FF2B5EF4-FFF2-40B4-BE49-F238E27FC236}">
                <a16:creationId xmlns:a16="http://schemas.microsoft.com/office/drawing/2014/main" id="{CEB3DA43-955C-194E-8430-5AE1EFC26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4098" y="8964431"/>
            <a:ext cx="262385" cy="176430"/>
          </a:xfrm>
          <a:custGeom>
            <a:avLst/>
            <a:gdLst>
              <a:gd name="T0" fmla="*/ 19 w 255"/>
              <a:gd name="T1" fmla="*/ 169 h 170"/>
              <a:gd name="T2" fmla="*/ 19 w 255"/>
              <a:gd name="T3" fmla="*/ 169 h 170"/>
              <a:gd name="T4" fmla="*/ 0 w 255"/>
              <a:gd name="T5" fmla="*/ 150 h 170"/>
              <a:gd name="T6" fmla="*/ 19 w 255"/>
              <a:gd name="T7" fmla="*/ 131 h 170"/>
              <a:gd name="T8" fmla="*/ 85 w 255"/>
              <a:gd name="T9" fmla="*/ 103 h 170"/>
              <a:gd name="T10" fmla="*/ 66 w 255"/>
              <a:gd name="T11" fmla="*/ 84 h 170"/>
              <a:gd name="T12" fmla="*/ 66 w 255"/>
              <a:gd name="T13" fmla="*/ 28 h 170"/>
              <a:gd name="T14" fmla="*/ 113 w 255"/>
              <a:gd name="T15" fmla="*/ 0 h 170"/>
              <a:gd name="T16" fmla="*/ 170 w 255"/>
              <a:gd name="T17" fmla="*/ 28 h 170"/>
              <a:gd name="T18" fmla="*/ 170 w 255"/>
              <a:gd name="T19" fmla="*/ 75 h 170"/>
              <a:gd name="T20" fmla="*/ 226 w 255"/>
              <a:gd name="T21" fmla="*/ 66 h 170"/>
              <a:gd name="T22" fmla="*/ 245 w 255"/>
              <a:gd name="T23" fmla="*/ 84 h 170"/>
              <a:gd name="T24" fmla="*/ 236 w 255"/>
              <a:gd name="T25" fmla="*/ 103 h 170"/>
              <a:gd name="T26" fmla="*/ 170 w 255"/>
              <a:gd name="T27" fmla="*/ 112 h 170"/>
              <a:gd name="T28" fmla="*/ 132 w 255"/>
              <a:gd name="T29" fmla="*/ 112 h 170"/>
              <a:gd name="T30" fmla="*/ 85 w 255"/>
              <a:gd name="T31" fmla="*/ 150 h 170"/>
              <a:gd name="T32" fmla="*/ 28 w 255"/>
              <a:gd name="T33" fmla="*/ 169 h 170"/>
              <a:gd name="T34" fmla="*/ 19 w 255"/>
              <a:gd name="T35" fmla="*/ 169 h 170"/>
              <a:gd name="T36" fmla="*/ 113 w 255"/>
              <a:gd name="T37" fmla="*/ 37 h 170"/>
              <a:gd name="T38" fmla="*/ 113 w 255"/>
              <a:gd name="T39" fmla="*/ 37 h 170"/>
              <a:gd name="T40" fmla="*/ 113 w 255"/>
              <a:gd name="T41" fmla="*/ 37 h 170"/>
              <a:gd name="T42" fmla="*/ 94 w 255"/>
              <a:gd name="T43" fmla="*/ 47 h 170"/>
              <a:gd name="T44" fmla="*/ 94 w 255"/>
              <a:gd name="T45" fmla="*/ 66 h 170"/>
              <a:gd name="T46" fmla="*/ 123 w 255"/>
              <a:gd name="T47" fmla="*/ 75 h 170"/>
              <a:gd name="T48" fmla="*/ 132 w 255"/>
              <a:gd name="T49" fmla="*/ 66 h 170"/>
              <a:gd name="T50" fmla="*/ 132 w 255"/>
              <a:gd name="T51" fmla="*/ 37 h 170"/>
              <a:gd name="T52" fmla="*/ 113 w 255"/>
              <a:gd name="T53" fmla="*/ 37 h 170"/>
              <a:gd name="T54" fmla="*/ 132 w 255"/>
              <a:gd name="T55" fmla="*/ 47 h 170"/>
              <a:gd name="T56" fmla="*/ 132 w 255"/>
              <a:gd name="T57" fmla="*/ 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55" h="170">
                <a:moveTo>
                  <a:pt x="19" y="169"/>
                </a:moveTo>
                <a:lnTo>
                  <a:pt x="19" y="169"/>
                </a:lnTo>
                <a:cubicBezTo>
                  <a:pt x="10" y="169"/>
                  <a:pt x="10" y="159"/>
                  <a:pt x="0" y="150"/>
                </a:cubicBezTo>
                <a:cubicBezTo>
                  <a:pt x="0" y="141"/>
                  <a:pt x="10" y="131"/>
                  <a:pt x="19" y="131"/>
                </a:cubicBezTo>
                <a:cubicBezTo>
                  <a:pt x="28" y="131"/>
                  <a:pt x="57" y="122"/>
                  <a:pt x="85" y="103"/>
                </a:cubicBezTo>
                <a:cubicBezTo>
                  <a:pt x="75" y="103"/>
                  <a:pt x="75" y="94"/>
                  <a:pt x="66" y="84"/>
                </a:cubicBezTo>
                <a:cubicBezTo>
                  <a:pt x="57" y="75"/>
                  <a:pt x="47" y="56"/>
                  <a:pt x="66" y="28"/>
                </a:cubicBezTo>
                <a:cubicBezTo>
                  <a:pt x="75" y="9"/>
                  <a:pt x="94" y="0"/>
                  <a:pt x="113" y="0"/>
                </a:cubicBezTo>
                <a:cubicBezTo>
                  <a:pt x="141" y="0"/>
                  <a:pt x="160" y="9"/>
                  <a:pt x="170" y="28"/>
                </a:cubicBezTo>
                <a:cubicBezTo>
                  <a:pt x="170" y="47"/>
                  <a:pt x="170" y="66"/>
                  <a:pt x="170" y="75"/>
                </a:cubicBezTo>
                <a:cubicBezTo>
                  <a:pt x="188" y="75"/>
                  <a:pt x="207" y="75"/>
                  <a:pt x="226" y="66"/>
                </a:cubicBezTo>
                <a:cubicBezTo>
                  <a:pt x="236" y="66"/>
                  <a:pt x="245" y="75"/>
                  <a:pt x="245" y="84"/>
                </a:cubicBezTo>
                <a:cubicBezTo>
                  <a:pt x="254" y="94"/>
                  <a:pt x="245" y="103"/>
                  <a:pt x="236" y="103"/>
                </a:cubicBezTo>
                <a:cubicBezTo>
                  <a:pt x="236" y="103"/>
                  <a:pt x="198" y="112"/>
                  <a:pt x="170" y="112"/>
                </a:cubicBezTo>
                <a:cubicBezTo>
                  <a:pt x="160" y="112"/>
                  <a:pt x="141" y="112"/>
                  <a:pt x="132" y="112"/>
                </a:cubicBezTo>
                <a:cubicBezTo>
                  <a:pt x="123" y="122"/>
                  <a:pt x="104" y="141"/>
                  <a:pt x="85" y="150"/>
                </a:cubicBezTo>
                <a:cubicBezTo>
                  <a:pt x="57" y="159"/>
                  <a:pt x="28" y="169"/>
                  <a:pt x="28" y="169"/>
                </a:cubicBezTo>
                <a:cubicBezTo>
                  <a:pt x="28" y="169"/>
                  <a:pt x="28" y="169"/>
                  <a:pt x="19" y="169"/>
                </a:cubicBezTo>
                <a:close/>
                <a:moveTo>
                  <a:pt x="113" y="37"/>
                </a:moveTo>
                <a:lnTo>
                  <a:pt x="113" y="37"/>
                </a:lnTo>
                <a:lnTo>
                  <a:pt x="113" y="37"/>
                </a:lnTo>
                <a:cubicBezTo>
                  <a:pt x="104" y="37"/>
                  <a:pt x="104" y="37"/>
                  <a:pt x="94" y="47"/>
                </a:cubicBezTo>
                <a:cubicBezTo>
                  <a:pt x="94" y="56"/>
                  <a:pt x="94" y="66"/>
                  <a:pt x="94" y="66"/>
                </a:cubicBezTo>
                <a:cubicBezTo>
                  <a:pt x="104" y="66"/>
                  <a:pt x="113" y="75"/>
                  <a:pt x="123" y="75"/>
                </a:cubicBezTo>
                <a:cubicBezTo>
                  <a:pt x="123" y="75"/>
                  <a:pt x="123" y="66"/>
                  <a:pt x="132" y="66"/>
                </a:cubicBezTo>
                <a:cubicBezTo>
                  <a:pt x="132" y="56"/>
                  <a:pt x="132" y="47"/>
                  <a:pt x="132" y="37"/>
                </a:cubicBezTo>
                <a:cubicBezTo>
                  <a:pt x="132" y="37"/>
                  <a:pt x="123" y="37"/>
                  <a:pt x="113" y="37"/>
                </a:cubicBezTo>
                <a:close/>
                <a:moveTo>
                  <a:pt x="132" y="47"/>
                </a:moveTo>
                <a:lnTo>
                  <a:pt x="132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414">
            <a:extLst>
              <a:ext uri="{FF2B5EF4-FFF2-40B4-BE49-F238E27FC236}">
                <a16:creationId xmlns:a16="http://schemas.microsoft.com/office/drawing/2014/main" id="{2540520E-FA46-E24A-9738-EE980E1D5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5276" y="9100147"/>
            <a:ext cx="67860" cy="67857"/>
          </a:xfrm>
          <a:custGeom>
            <a:avLst/>
            <a:gdLst>
              <a:gd name="T0" fmla="*/ 0 w 67"/>
              <a:gd name="T1" fmla="*/ 38 h 67"/>
              <a:gd name="T2" fmla="*/ 0 w 67"/>
              <a:gd name="T3" fmla="*/ 38 h 67"/>
              <a:gd name="T4" fmla="*/ 38 w 67"/>
              <a:gd name="T5" fmla="*/ 0 h 67"/>
              <a:gd name="T6" fmla="*/ 66 w 67"/>
              <a:gd name="T7" fmla="*/ 38 h 67"/>
              <a:gd name="T8" fmla="*/ 38 w 67"/>
              <a:gd name="T9" fmla="*/ 66 h 67"/>
              <a:gd name="T10" fmla="*/ 0 w 67"/>
              <a:gd name="T11" fmla="*/ 3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" h="67">
                <a:moveTo>
                  <a:pt x="0" y="38"/>
                </a:moveTo>
                <a:lnTo>
                  <a:pt x="0" y="38"/>
                </a:lnTo>
                <a:cubicBezTo>
                  <a:pt x="0" y="19"/>
                  <a:pt x="19" y="0"/>
                  <a:pt x="38" y="0"/>
                </a:cubicBezTo>
                <a:cubicBezTo>
                  <a:pt x="56" y="0"/>
                  <a:pt x="66" y="19"/>
                  <a:pt x="66" y="38"/>
                </a:cubicBezTo>
                <a:cubicBezTo>
                  <a:pt x="66" y="57"/>
                  <a:pt x="56" y="66"/>
                  <a:pt x="38" y="66"/>
                </a:cubicBezTo>
                <a:cubicBezTo>
                  <a:pt x="19" y="66"/>
                  <a:pt x="0" y="57"/>
                  <a:pt x="0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415">
            <a:extLst>
              <a:ext uri="{FF2B5EF4-FFF2-40B4-BE49-F238E27FC236}">
                <a16:creationId xmlns:a16="http://schemas.microsoft.com/office/drawing/2014/main" id="{58F5EA2D-E8BB-C045-AB31-736119438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5756" y="8987049"/>
            <a:ext cx="289528" cy="85955"/>
          </a:xfrm>
          <a:custGeom>
            <a:avLst/>
            <a:gdLst>
              <a:gd name="T0" fmla="*/ 244 w 283"/>
              <a:gd name="T1" fmla="*/ 84 h 85"/>
              <a:gd name="T2" fmla="*/ 244 w 283"/>
              <a:gd name="T3" fmla="*/ 84 h 85"/>
              <a:gd name="T4" fmla="*/ 235 w 283"/>
              <a:gd name="T5" fmla="*/ 84 h 85"/>
              <a:gd name="T6" fmla="*/ 131 w 283"/>
              <a:gd name="T7" fmla="*/ 56 h 85"/>
              <a:gd name="T8" fmla="*/ 37 w 283"/>
              <a:gd name="T9" fmla="*/ 56 h 85"/>
              <a:gd name="T10" fmla="*/ 9 w 283"/>
              <a:gd name="T11" fmla="*/ 37 h 85"/>
              <a:gd name="T12" fmla="*/ 28 w 283"/>
              <a:gd name="T13" fmla="*/ 0 h 85"/>
              <a:gd name="T14" fmla="*/ 131 w 283"/>
              <a:gd name="T15" fmla="*/ 0 h 85"/>
              <a:gd name="T16" fmla="*/ 254 w 283"/>
              <a:gd name="T17" fmla="*/ 28 h 85"/>
              <a:gd name="T18" fmla="*/ 273 w 283"/>
              <a:gd name="T19" fmla="*/ 65 h 85"/>
              <a:gd name="T20" fmla="*/ 244 w 283"/>
              <a:gd name="T2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3" h="85">
                <a:moveTo>
                  <a:pt x="244" y="84"/>
                </a:moveTo>
                <a:lnTo>
                  <a:pt x="244" y="84"/>
                </a:lnTo>
                <a:cubicBezTo>
                  <a:pt x="244" y="84"/>
                  <a:pt x="244" y="84"/>
                  <a:pt x="235" y="84"/>
                </a:cubicBezTo>
                <a:cubicBezTo>
                  <a:pt x="197" y="65"/>
                  <a:pt x="169" y="65"/>
                  <a:pt x="131" y="56"/>
                </a:cubicBezTo>
                <a:cubicBezTo>
                  <a:pt x="112" y="56"/>
                  <a:pt x="65" y="56"/>
                  <a:pt x="37" y="56"/>
                </a:cubicBezTo>
                <a:cubicBezTo>
                  <a:pt x="28" y="65"/>
                  <a:pt x="9" y="56"/>
                  <a:pt x="9" y="37"/>
                </a:cubicBezTo>
                <a:cubicBezTo>
                  <a:pt x="0" y="18"/>
                  <a:pt x="9" y="9"/>
                  <a:pt x="28" y="0"/>
                </a:cubicBezTo>
                <a:cubicBezTo>
                  <a:pt x="56" y="0"/>
                  <a:pt x="112" y="0"/>
                  <a:pt x="131" y="0"/>
                </a:cubicBezTo>
                <a:cubicBezTo>
                  <a:pt x="188" y="0"/>
                  <a:pt x="216" y="9"/>
                  <a:pt x="254" y="28"/>
                </a:cubicBezTo>
                <a:cubicBezTo>
                  <a:pt x="273" y="28"/>
                  <a:pt x="282" y="47"/>
                  <a:pt x="273" y="65"/>
                </a:cubicBezTo>
                <a:cubicBezTo>
                  <a:pt x="273" y="75"/>
                  <a:pt x="263" y="84"/>
                  <a:pt x="244" y="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416">
            <a:extLst>
              <a:ext uri="{FF2B5EF4-FFF2-40B4-BE49-F238E27FC236}">
                <a16:creationId xmlns:a16="http://schemas.microsoft.com/office/drawing/2014/main" id="{442702CA-E20F-B94A-8ADA-8A571FCD8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2186" y="8385375"/>
            <a:ext cx="416196" cy="416196"/>
          </a:xfrm>
          <a:custGeom>
            <a:avLst/>
            <a:gdLst>
              <a:gd name="T0" fmla="*/ 160 w 406"/>
              <a:gd name="T1" fmla="*/ 395 h 406"/>
              <a:gd name="T2" fmla="*/ 160 w 406"/>
              <a:gd name="T3" fmla="*/ 395 h 406"/>
              <a:gd name="T4" fmla="*/ 38 w 406"/>
              <a:gd name="T5" fmla="*/ 301 h 406"/>
              <a:gd name="T6" fmla="*/ 19 w 406"/>
              <a:gd name="T7" fmla="*/ 151 h 406"/>
              <a:gd name="T8" fmla="*/ 104 w 406"/>
              <a:gd name="T9" fmla="*/ 38 h 406"/>
              <a:gd name="T10" fmla="*/ 254 w 406"/>
              <a:gd name="T11" fmla="*/ 19 h 406"/>
              <a:gd name="T12" fmla="*/ 376 w 406"/>
              <a:gd name="T13" fmla="*/ 104 h 406"/>
              <a:gd name="T14" fmla="*/ 395 w 406"/>
              <a:gd name="T15" fmla="*/ 254 h 406"/>
              <a:gd name="T16" fmla="*/ 301 w 406"/>
              <a:gd name="T17" fmla="*/ 377 h 406"/>
              <a:gd name="T18" fmla="*/ 160 w 406"/>
              <a:gd name="T19" fmla="*/ 395 h 406"/>
              <a:gd name="T20" fmla="*/ 254 w 406"/>
              <a:gd name="T21" fmla="*/ 38 h 406"/>
              <a:gd name="T22" fmla="*/ 254 w 406"/>
              <a:gd name="T23" fmla="*/ 38 h 406"/>
              <a:gd name="T24" fmla="*/ 38 w 406"/>
              <a:gd name="T25" fmla="*/ 160 h 406"/>
              <a:gd name="T26" fmla="*/ 160 w 406"/>
              <a:gd name="T27" fmla="*/ 367 h 406"/>
              <a:gd name="T28" fmla="*/ 376 w 406"/>
              <a:gd name="T29" fmla="*/ 245 h 406"/>
              <a:gd name="T30" fmla="*/ 254 w 406"/>
              <a:gd name="T31" fmla="*/ 3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6" h="406">
                <a:moveTo>
                  <a:pt x="160" y="395"/>
                </a:moveTo>
                <a:lnTo>
                  <a:pt x="160" y="395"/>
                </a:lnTo>
                <a:cubicBezTo>
                  <a:pt x="104" y="377"/>
                  <a:pt x="66" y="348"/>
                  <a:pt x="38" y="301"/>
                </a:cubicBezTo>
                <a:cubicBezTo>
                  <a:pt x="10" y="254"/>
                  <a:pt x="0" y="207"/>
                  <a:pt x="19" y="151"/>
                </a:cubicBezTo>
                <a:cubicBezTo>
                  <a:pt x="29" y="104"/>
                  <a:pt x="66" y="66"/>
                  <a:pt x="104" y="38"/>
                </a:cubicBezTo>
                <a:cubicBezTo>
                  <a:pt x="151" y="10"/>
                  <a:pt x="207" y="0"/>
                  <a:pt x="254" y="19"/>
                </a:cubicBezTo>
                <a:cubicBezTo>
                  <a:pt x="310" y="29"/>
                  <a:pt x="348" y="66"/>
                  <a:pt x="376" y="104"/>
                </a:cubicBezTo>
                <a:cubicBezTo>
                  <a:pt x="405" y="151"/>
                  <a:pt x="405" y="207"/>
                  <a:pt x="395" y="254"/>
                </a:cubicBezTo>
                <a:cubicBezTo>
                  <a:pt x="386" y="311"/>
                  <a:pt x="348" y="348"/>
                  <a:pt x="301" y="377"/>
                </a:cubicBezTo>
                <a:cubicBezTo>
                  <a:pt x="264" y="405"/>
                  <a:pt x="207" y="405"/>
                  <a:pt x="160" y="395"/>
                </a:cubicBezTo>
                <a:close/>
                <a:moveTo>
                  <a:pt x="254" y="38"/>
                </a:moveTo>
                <a:lnTo>
                  <a:pt x="254" y="38"/>
                </a:lnTo>
                <a:cubicBezTo>
                  <a:pt x="160" y="19"/>
                  <a:pt x="66" y="66"/>
                  <a:pt x="38" y="160"/>
                </a:cubicBezTo>
                <a:cubicBezTo>
                  <a:pt x="19" y="254"/>
                  <a:pt x="75" y="348"/>
                  <a:pt x="160" y="367"/>
                </a:cubicBezTo>
                <a:cubicBezTo>
                  <a:pt x="254" y="395"/>
                  <a:pt x="348" y="339"/>
                  <a:pt x="376" y="245"/>
                </a:cubicBezTo>
                <a:cubicBezTo>
                  <a:pt x="395" y="160"/>
                  <a:pt x="339" y="66"/>
                  <a:pt x="254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417">
            <a:extLst>
              <a:ext uri="{FF2B5EF4-FFF2-40B4-BE49-F238E27FC236}">
                <a16:creationId xmlns:a16="http://schemas.microsoft.com/office/drawing/2014/main" id="{85DBD0B2-89B1-0A48-AE0A-F3470D956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2899" y="8426089"/>
            <a:ext cx="348340" cy="339292"/>
          </a:xfrm>
          <a:custGeom>
            <a:avLst/>
            <a:gdLst>
              <a:gd name="T0" fmla="*/ 132 w 339"/>
              <a:gd name="T1" fmla="*/ 310 h 330"/>
              <a:gd name="T2" fmla="*/ 132 w 339"/>
              <a:gd name="T3" fmla="*/ 310 h 330"/>
              <a:gd name="T4" fmla="*/ 28 w 339"/>
              <a:gd name="T5" fmla="*/ 132 h 330"/>
              <a:gd name="T6" fmla="*/ 207 w 339"/>
              <a:gd name="T7" fmla="*/ 19 h 330"/>
              <a:gd name="T8" fmla="*/ 310 w 339"/>
              <a:gd name="T9" fmla="*/ 207 h 330"/>
              <a:gd name="T10" fmla="*/ 132 w 339"/>
              <a:gd name="T11" fmla="*/ 310 h 330"/>
              <a:gd name="T12" fmla="*/ 197 w 339"/>
              <a:gd name="T13" fmla="*/ 47 h 330"/>
              <a:gd name="T14" fmla="*/ 197 w 339"/>
              <a:gd name="T15" fmla="*/ 47 h 330"/>
              <a:gd name="T16" fmla="*/ 47 w 339"/>
              <a:gd name="T17" fmla="*/ 132 h 330"/>
              <a:gd name="T18" fmla="*/ 141 w 339"/>
              <a:gd name="T19" fmla="*/ 292 h 330"/>
              <a:gd name="T20" fmla="*/ 291 w 339"/>
              <a:gd name="T21" fmla="*/ 197 h 330"/>
              <a:gd name="T22" fmla="*/ 197 w 339"/>
              <a:gd name="T23" fmla="*/ 47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9" h="330">
                <a:moveTo>
                  <a:pt x="132" y="310"/>
                </a:moveTo>
                <a:lnTo>
                  <a:pt x="132" y="310"/>
                </a:lnTo>
                <a:cubicBezTo>
                  <a:pt x="47" y="292"/>
                  <a:pt x="0" y="207"/>
                  <a:pt x="28" y="132"/>
                </a:cubicBezTo>
                <a:cubicBezTo>
                  <a:pt x="47" y="47"/>
                  <a:pt x="132" y="0"/>
                  <a:pt x="207" y="19"/>
                </a:cubicBezTo>
                <a:cubicBezTo>
                  <a:pt x="282" y="47"/>
                  <a:pt x="338" y="122"/>
                  <a:pt x="310" y="207"/>
                </a:cubicBezTo>
                <a:cubicBezTo>
                  <a:pt x="291" y="282"/>
                  <a:pt x="207" y="329"/>
                  <a:pt x="132" y="310"/>
                </a:cubicBezTo>
                <a:close/>
                <a:moveTo>
                  <a:pt x="197" y="47"/>
                </a:moveTo>
                <a:lnTo>
                  <a:pt x="197" y="47"/>
                </a:lnTo>
                <a:cubicBezTo>
                  <a:pt x="132" y="28"/>
                  <a:pt x="66" y="66"/>
                  <a:pt x="47" y="132"/>
                </a:cubicBezTo>
                <a:cubicBezTo>
                  <a:pt x="28" y="207"/>
                  <a:pt x="66" y="273"/>
                  <a:pt x="141" y="292"/>
                </a:cubicBezTo>
                <a:cubicBezTo>
                  <a:pt x="207" y="310"/>
                  <a:pt x="272" y="263"/>
                  <a:pt x="291" y="197"/>
                </a:cubicBezTo>
                <a:cubicBezTo>
                  <a:pt x="310" y="132"/>
                  <a:pt x="263" y="66"/>
                  <a:pt x="197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418">
            <a:extLst>
              <a:ext uri="{FF2B5EF4-FFF2-40B4-BE49-F238E27FC236}">
                <a16:creationId xmlns:a16="http://schemas.microsoft.com/office/drawing/2014/main" id="{69FB6294-C3F5-0B4A-B759-B31057B11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9568" y="8530139"/>
            <a:ext cx="99525" cy="126668"/>
          </a:xfrm>
          <a:custGeom>
            <a:avLst/>
            <a:gdLst>
              <a:gd name="T0" fmla="*/ 28 w 95"/>
              <a:gd name="T1" fmla="*/ 122 h 123"/>
              <a:gd name="T2" fmla="*/ 28 w 95"/>
              <a:gd name="T3" fmla="*/ 122 h 123"/>
              <a:gd name="T4" fmla="*/ 0 w 95"/>
              <a:gd name="T5" fmla="*/ 103 h 123"/>
              <a:gd name="T6" fmla="*/ 0 w 95"/>
              <a:gd name="T7" fmla="*/ 93 h 123"/>
              <a:gd name="T8" fmla="*/ 10 w 95"/>
              <a:gd name="T9" fmla="*/ 93 h 123"/>
              <a:gd name="T10" fmla="*/ 47 w 95"/>
              <a:gd name="T11" fmla="*/ 112 h 123"/>
              <a:gd name="T12" fmla="*/ 66 w 95"/>
              <a:gd name="T13" fmla="*/ 93 h 123"/>
              <a:gd name="T14" fmla="*/ 47 w 95"/>
              <a:gd name="T15" fmla="*/ 65 h 123"/>
              <a:gd name="T16" fmla="*/ 28 w 95"/>
              <a:gd name="T17" fmla="*/ 46 h 123"/>
              <a:gd name="T18" fmla="*/ 19 w 95"/>
              <a:gd name="T19" fmla="*/ 28 h 123"/>
              <a:gd name="T20" fmla="*/ 38 w 95"/>
              <a:gd name="T21" fmla="*/ 9 h 123"/>
              <a:gd name="T22" fmla="*/ 94 w 95"/>
              <a:gd name="T23" fmla="*/ 18 h 123"/>
              <a:gd name="T24" fmla="*/ 94 w 95"/>
              <a:gd name="T25" fmla="*/ 28 h 123"/>
              <a:gd name="T26" fmla="*/ 85 w 95"/>
              <a:gd name="T27" fmla="*/ 28 h 123"/>
              <a:gd name="T28" fmla="*/ 47 w 95"/>
              <a:gd name="T29" fmla="*/ 18 h 123"/>
              <a:gd name="T30" fmla="*/ 28 w 95"/>
              <a:gd name="T31" fmla="*/ 28 h 123"/>
              <a:gd name="T32" fmla="*/ 47 w 95"/>
              <a:gd name="T33" fmla="*/ 56 h 123"/>
              <a:gd name="T34" fmla="*/ 66 w 95"/>
              <a:gd name="T35" fmla="*/ 75 h 123"/>
              <a:gd name="T36" fmla="*/ 75 w 95"/>
              <a:gd name="T37" fmla="*/ 103 h 123"/>
              <a:gd name="T38" fmla="*/ 57 w 95"/>
              <a:gd name="T39" fmla="*/ 122 h 123"/>
              <a:gd name="T40" fmla="*/ 28 w 95"/>
              <a:gd name="T41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5" h="123">
                <a:moveTo>
                  <a:pt x="28" y="122"/>
                </a:moveTo>
                <a:lnTo>
                  <a:pt x="28" y="122"/>
                </a:lnTo>
                <a:cubicBezTo>
                  <a:pt x="19" y="122"/>
                  <a:pt x="10" y="112"/>
                  <a:pt x="0" y="103"/>
                </a:cubicBezTo>
                <a:cubicBezTo>
                  <a:pt x="0" y="103"/>
                  <a:pt x="0" y="103"/>
                  <a:pt x="0" y="93"/>
                </a:cubicBezTo>
                <a:lnTo>
                  <a:pt x="10" y="93"/>
                </a:lnTo>
                <a:cubicBezTo>
                  <a:pt x="28" y="103"/>
                  <a:pt x="38" y="112"/>
                  <a:pt x="47" y="112"/>
                </a:cubicBezTo>
                <a:cubicBezTo>
                  <a:pt x="57" y="103"/>
                  <a:pt x="66" y="103"/>
                  <a:pt x="66" y="93"/>
                </a:cubicBezTo>
                <a:cubicBezTo>
                  <a:pt x="66" y="84"/>
                  <a:pt x="57" y="75"/>
                  <a:pt x="47" y="65"/>
                </a:cubicBezTo>
                <a:cubicBezTo>
                  <a:pt x="38" y="65"/>
                  <a:pt x="28" y="56"/>
                  <a:pt x="28" y="46"/>
                </a:cubicBezTo>
                <a:cubicBezTo>
                  <a:pt x="19" y="46"/>
                  <a:pt x="19" y="37"/>
                  <a:pt x="19" y="28"/>
                </a:cubicBezTo>
                <a:cubicBezTo>
                  <a:pt x="19" y="18"/>
                  <a:pt x="28" y="9"/>
                  <a:pt x="38" y="9"/>
                </a:cubicBezTo>
                <a:cubicBezTo>
                  <a:pt x="57" y="0"/>
                  <a:pt x="75" y="9"/>
                  <a:pt x="94" y="18"/>
                </a:cubicBezTo>
                <a:lnTo>
                  <a:pt x="94" y="28"/>
                </a:lnTo>
                <a:lnTo>
                  <a:pt x="85" y="28"/>
                </a:lnTo>
                <a:cubicBezTo>
                  <a:pt x="75" y="18"/>
                  <a:pt x="57" y="18"/>
                  <a:pt x="47" y="18"/>
                </a:cubicBezTo>
                <a:cubicBezTo>
                  <a:pt x="38" y="18"/>
                  <a:pt x="38" y="28"/>
                  <a:pt x="28" y="28"/>
                </a:cubicBezTo>
                <a:cubicBezTo>
                  <a:pt x="28" y="37"/>
                  <a:pt x="38" y="46"/>
                  <a:pt x="47" y="56"/>
                </a:cubicBezTo>
                <a:cubicBezTo>
                  <a:pt x="57" y="65"/>
                  <a:pt x="66" y="65"/>
                  <a:pt x="66" y="75"/>
                </a:cubicBezTo>
                <a:cubicBezTo>
                  <a:pt x="75" y="84"/>
                  <a:pt x="75" y="93"/>
                  <a:pt x="75" y="103"/>
                </a:cubicBezTo>
                <a:cubicBezTo>
                  <a:pt x="75" y="112"/>
                  <a:pt x="66" y="122"/>
                  <a:pt x="57" y="122"/>
                </a:cubicBezTo>
                <a:cubicBezTo>
                  <a:pt x="47" y="122"/>
                  <a:pt x="38" y="122"/>
                  <a:pt x="28" y="1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419">
            <a:extLst>
              <a:ext uri="{FF2B5EF4-FFF2-40B4-BE49-F238E27FC236}">
                <a16:creationId xmlns:a16="http://schemas.microsoft.com/office/drawing/2014/main" id="{E43770B0-6E4E-8F45-8A41-5068FA32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379" y="8502996"/>
            <a:ext cx="18095" cy="31666"/>
          </a:xfrm>
          <a:custGeom>
            <a:avLst/>
            <a:gdLst>
              <a:gd name="T0" fmla="*/ 9 w 19"/>
              <a:gd name="T1" fmla="*/ 29 h 30"/>
              <a:gd name="T2" fmla="*/ 9 w 19"/>
              <a:gd name="T3" fmla="*/ 29 h 30"/>
              <a:gd name="T4" fmla="*/ 0 w 19"/>
              <a:gd name="T5" fmla="*/ 19 h 30"/>
              <a:gd name="T6" fmla="*/ 9 w 19"/>
              <a:gd name="T7" fmla="*/ 10 h 30"/>
              <a:gd name="T8" fmla="*/ 18 w 19"/>
              <a:gd name="T9" fmla="*/ 0 h 30"/>
              <a:gd name="T10" fmla="*/ 18 w 19"/>
              <a:gd name="T11" fmla="*/ 10 h 30"/>
              <a:gd name="T12" fmla="*/ 18 w 19"/>
              <a:gd name="T13" fmla="*/ 19 h 30"/>
              <a:gd name="T14" fmla="*/ 9 w 19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0">
                <a:moveTo>
                  <a:pt x="9" y="29"/>
                </a:moveTo>
                <a:lnTo>
                  <a:pt x="9" y="29"/>
                </a:lnTo>
                <a:cubicBezTo>
                  <a:pt x="0" y="29"/>
                  <a:pt x="0" y="19"/>
                  <a:pt x="0" y="19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0"/>
                  <a:pt x="9" y="0"/>
                  <a:pt x="18" y="0"/>
                </a:cubicBezTo>
                <a:lnTo>
                  <a:pt x="18" y="10"/>
                </a:lnTo>
                <a:cubicBezTo>
                  <a:pt x="18" y="19"/>
                  <a:pt x="18" y="19"/>
                  <a:pt x="18" y="19"/>
                </a:cubicBezTo>
                <a:cubicBezTo>
                  <a:pt x="18" y="29"/>
                  <a:pt x="9" y="29"/>
                  <a:pt x="9" y="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420">
            <a:extLst>
              <a:ext uri="{FF2B5EF4-FFF2-40B4-BE49-F238E27FC236}">
                <a16:creationId xmlns:a16="http://schemas.microsoft.com/office/drawing/2014/main" id="{4AA22EA2-660F-3E4E-BE39-E2B05F109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7663" y="8656808"/>
            <a:ext cx="22621" cy="31666"/>
          </a:xfrm>
          <a:custGeom>
            <a:avLst/>
            <a:gdLst>
              <a:gd name="T0" fmla="*/ 0 w 20"/>
              <a:gd name="T1" fmla="*/ 28 h 29"/>
              <a:gd name="T2" fmla="*/ 0 w 20"/>
              <a:gd name="T3" fmla="*/ 28 h 29"/>
              <a:gd name="T4" fmla="*/ 0 w 20"/>
              <a:gd name="T5" fmla="*/ 19 h 29"/>
              <a:gd name="T6" fmla="*/ 0 w 20"/>
              <a:gd name="T7" fmla="*/ 9 h 29"/>
              <a:gd name="T8" fmla="*/ 9 w 20"/>
              <a:gd name="T9" fmla="*/ 9 h 29"/>
              <a:gd name="T10" fmla="*/ 19 w 20"/>
              <a:gd name="T11" fmla="*/ 9 h 29"/>
              <a:gd name="T12" fmla="*/ 9 w 20"/>
              <a:gd name="T13" fmla="*/ 28 h 29"/>
              <a:gd name="T14" fmla="*/ 0 w 20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9">
                <a:moveTo>
                  <a:pt x="0" y="28"/>
                </a:moveTo>
                <a:lnTo>
                  <a:pt x="0" y="28"/>
                </a:lnTo>
                <a:cubicBezTo>
                  <a:pt x="0" y="28"/>
                  <a:pt x="0" y="28"/>
                  <a:pt x="0" y="1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0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421">
            <a:extLst>
              <a:ext uri="{FF2B5EF4-FFF2-40B4-BE49-F238E27FC236}">
                <a16:creationId xmlns:a16="http://schemas.microsoft.com/office/drawing/2014/main" id="{6A16A1EF-59FC-504C-B2DF-68CE365ED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323" y="4517461"/>
            <a:ext cx="58812" cy="841441"/>
          </a:xfrm>
          <a:custGeom>
            <a:avLst/>
            <a:gdLst>
              <a:gd name="T0" fmla="*/ 29 w 58"/>
              <a:gd name="T1" fmla="*/ 819 h 820"/>
              <a:gd name="T2" fmla="*/ 29 w 58"/>
              <a:gd name="T3" fmla="*/ 819 h 820"/>
              <a:gd name="T4" fmla="*/ 29 w 58"/>
              <a:gd name="T5" fmla="*/ 819 h 820"/>
              <a:gd name="T6" fmla="*/ 0 w 58"/>
              <a:gd name="T7" fmla="*/ 790 h 820"/>
              <a:gd name="T8" fmla="*/ 0 w 58"/>
              <a:gd name="T9" fmla="*/ 29 h 820"/>
              <a:gd name="T10" fmla="*/ 29 w 58"/>
              <a:gd name="T11" fmla="*/ 0 h 820"/>
              <a:gd name="T12" fmla="*/ 29 w 58"/>
              <a:gd name="T13" fmla="*/ 0 h 820"/>
              <a:gd name="T14" fmla="*/ 57 w 58"/>
              <a:gd name="T15" fmla="*/ 29 h 820"/>
              <a:gd name="T16" fmla="*/ 57 w 58"/>
              <a:gd name="T17" fmla="*/ 790 h 820"/>
              <a:gd name="T18" fmla="*/ 29 w 58"/>
              <a:gd name="T19" fmla="*/ 819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820">
                <a:moveTo>
                  <a:pt x="29" y="819"/>
                </a:moveTo>
                <a:lnTo>
                  <a:pt x="29" y="819"/>
                </a:lnTo>
                <a:lnTo>
                  <a:pt x="29" y="819"/>
                </a:lnTo>
                <a:cubicBezTo>
                  <a:pt x="10" y="819"/>
                  <a:pt x="0" y="800"/>
                  <a:pt x="0" y="79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29" y="0"/>
                </a:cubicBezTo>
                <a:lnTo>
                  <a:pt x="29" y="0"/>
                </a:lnTo>
                <a:cubicBezTo>
                  <a:pt x="47" y="0"/>
                  <a:pt x="57" y="19"/>
                  <a:pt x="57" y="29"/>
                </a:cubicBezTo>
                <a:cubicBezTo>
                  <a:pt x="57" y="790"/>
                  <a:pt x="57" y="790"/>
                  <a:pt x="57" y="790"/>
                </a:cubicBezTo>
                <a:cubicBezTo>
                  <a:pt x="57" y="800"/>
                  <a:pt x="47" y="819"/>
                  <a:pt x="29" y="8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422">
            <a:extLst>
              <a:ext uri="{FF2B5EF4-FFF2-40B4-BE49-F238E27FC236}">
                <a16:creationId xmlns:a16="http://schemas.microsoft.com/office/drawing/2014/main" id="{5F025470-F841-4548-B8E2-1AC8F8D79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323" y="5300092"/>
            <a:ext cx="832393" cy="58809"/>
          </a:xfrm>
          <a:custGeom>
            <a:avLst/>
            <a:gdLst>
              <a:gd name="T0" fmla="*/ 29 w 810"/>
              <a:gd name="T1" fmla="*/ 57 h 58"/>
              <a:gd name="T2" fmla="*/ 29 w 810"/>
              <a:gd name="T3" fmla="*/ 57 h 58"/>
              <a:gd name="T4" fmla="*/ 0 w 810"/>
              <a:gd name="T5" fmla="*/ 28 h 58"/>
              <a:gd name="T6" fmla="*/ 29 w 810"/>
              <a:gd name="T7" fmla="*/ 0 h 58"/>
              <a:gd name="T8" fmla="*/ 781 w 810"/>
              <a:gd name="T9" fmla="*/ 0 h 58"/>
              <a:gd name="T10" fmla="*/ 809 w 810"/>
              <a:gd name="T11" fmla="*/ 28 h 58"/>
              <a:gd name="T12" fmla="*/ 781 w 810"/>
              <a:gd name="T13" fmla="*/ 57 h 58"/>
              <a:gd name="T14" fmla="*/ 29 w 810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0" h="58">
                <a:moveTo>
                  <a:pt x="29" y="57"/>
                </a:moveTo>
                <a:lnTo>
                  <a:pt x="29" y="57"/>
                </a:lnTo>
                <a:cubicBezTo>
                  <a:pt x="10" y="57"/>
                  <a:pt x="0" y="38"/>
                  <a:pt x="0" y="28"/>
                </a:cubicBezTo>
                <a:cubicBezTo>
                  <a:pt x="0" y="9"/>
                  <a:pt x="10" y="0"/>
                  <a:pt x="29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800" y="0"/>
                  <a:pt x="809" y="9"/>
                  <a:pt x="809" y="28"/>
                </a:cubicBezTo>
                <a:cubicBezTo>
                  <a:pt x="809" y="38"/>
                  <a:pt x="800" y="57"/>
                  <a:pt x="781" y="57"/>
                </a:cubicBezTo>
                <a:lnTo>
                  <a:pt x="29" y="5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423">
            <a:extLst>
              <a:ext uri="{FF2B5EF4-FFF2-40B4-BE49-F238E27FC236}">
                <a16:creationId xmlns:a16="http://schemas.microsoft.com/office/drawing/2014/main" id="{72317C00-5741-404F-8F98-AE304290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5" y="4992469"/>
            <a:ext cx="212624" cy="366432"/>
          </a:xfrm>
          <a:custGeom>
            <a:avLst/>
            <a:gdLst>
              <a:gd name="T0" fmla="*/ 178 w 208"/>
              <a:gd name="T1" fmla="*/ 358 h 359"/>
              <a:gd name="T2" fmla="*/ 178 w 208"/>
              <a:gd name="T3" fmla="*/ 358 h 359"/>
              <a:gd name="T4" fmla="*/ 28 w 208"/>
              <a:gd name="T5" fmla="*/ 358 h 359"/>
              <a:gd name="T6" fmla="*/ 0 w 208"/>
              <a:gd name="T7" fmla="*/ 329 h 359"/>
              <a:gd name="T8" fmla="*/ 0 w 208"/>
              <a:gd name="T9" fmla="*/ 28 h 359"/>
              <a:gd name="T10" fmla="*/ 28 w 208"/>
              <a:gd name="T11" fmla="*/ 0 h 359"/>
              <a:gd name="T12" fmla="*/ 178 w 208"/>
              <a:gd name="T13" fmla="*/ 0 h 359"/>
              <a:gd name="T14" fmla="*/ 207 w 208"/>
              <a:gd name="T15" fmla="*/ 28 h 359"/>
              <a:gd name="T16" fmla="*/ 207 w 208"/>
              <a:gd name="T17" fmla="*/ 329 h 359"/>
              <a:gd name="T18" fmla="*/ 178 w 208"/>
              <a:gd name="T19" fmla="*/ 358 h 359"/>
              <a:gd name="T20" fmla="*/ 56 w 208"/>
              <a:gd name="T21" fmla="*/ 301 h 359"/>
              <a:gd name="T22" fmla="*/ 56 w 208"/>
              <a:gd name="T23" fmla="*/ 301 h 359"/>
              <a:gd name="T24" fmla="*/ 150 w 208"/>
              <a:gd name="T25" fmla="*/ 301 h 359"/>
              <a:gd name="T26" fmla="*/ 150 w 208"/>
              <a:gd name="T27" fmla="*/ 57 h 359"/>
              <a:gd name="T28" fmla="*/ 56 w 208"/>
              <a:gd name="T29" fmla="*/ 57 h 359"/>
              <a:gd name="T30" fmla="*/ 56 w 208"/>
              <a:gd name="T31" fmla="*/ 301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359">
                <a:moveTo>
                  <a:pt x="178" y="358"/>
                </a:moveTo>
                <a:lnTo>
                  <a:pt x="178" y="358"/>
                </a:lnTo>
                <a:cubicBezTo>
                  <a:pt x="28" y="358"/>
                  <a:pt x="28" y="358"/>
                  <a:pt x="28" y="358"/>
                </a:cubicBezTo>
                <a:cubicBezTo>
                  <a:pt x="9" y="358"/>
                  <a:pt x="0" y="339"/>
                  <a:pt x="0" y="32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97" y="0"/>
                  <a:pt x="207" y="9"/>
                  <a:pt x="207" y="28"/>
                </a:cubicBezTo>
                <a:cubicBezTo>
                  <a:pt x="207" y="329"/>
                  <a:pt x="207" y="329"/>
                  <a:pt x="207" y="329"/>
                </a:cubicBezTo>
                <a:cubicBezTo>
                  <a:pt x="207" y="339"/>
                  <a:pt x="197" y="358"/>
                  <a:pt x="178" y="358"/>
                </a:cubicBezTo>
                <a:close/>
                <a:moveTo>
                  <a:pt x="56" y="301"/>
                </a:moveTo>
                <a:lnTo>
                  <a:pt x="56" y="301"/>
                </a:lnTo>
                <a:cubicBezTo>
                  <a:pt x="150" y="301"/>
                  <a:pt x="150" y="301"/>
                  <a:pt x="150" y="301"/>
                </a:cubicBezTo>
                <a:cubicBezTo>
                  <a:pt x="150" y="57"/>
                  <a:pt x="150" y="57"/>
                  <a:pt x="150" y="57"/>
                </a:cubicBezTo>
                <a:cubicBezTo>
                  <a:pt x="56" y="57"/>
                  <a:pt x="56" y="57"/>
                  <a:pt x="56" y="57"/>
                </a:cubicBezTo>
                <a:lnTo>
                  <a:pt x="56" y="3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424">
            <a:extLst>
              <a:ext uri="{FF2B5EF4-FFF2-40B4-BE49-F238E27FC236}">
                <a16:creationId xmlns:a16="http://schemas.microsoft.com/office/drawing/2014/main" id="{5D52FF13-9964-C540-80E8-5B47ADB0E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1947" y="4829609"/>
            <a:ext cx="212624" cy="533817"/>
          </a:xfrm>
          <a:custGeom>
            <a:avLst/>
            <a:gdLst>
              <a:gd name="T0" fmla="*/ 179 w 208"/>
              <a:gd name="T1" fmla="*/ 518 h 519"/>
              <a:gd name="T2" fmla="*/ 179 w 208"/>
              <a:gd name="T3" fmla="*/ 518 h 519"/>
              <a:gd name="T4" fmla="*/ 28 w 208"/>
              <a:gd name="T5" fmla="*/ 518 h 519"/>
              <a:gd name="T6" fmla="*/ 0 w 208"/>
              <a:gd name="T7" fmla="*/ 489 h 519"/>
              <a:gd name="T8" fmla="*/ 0 w 208"/>
              <a:gd name="T9" fmla="*/ 29 h 519"/>
              <a:gd name="T10" fmla="*/ 28 w 208"/>
              <a:gd name="T11" fmla="*/ 0 h 519"/>
              <a:gd name="T12" fmla="*/ 179 w 208"/>
              <a:gd name="T13" fmla="*/ 0 h 519"/>
              <a:gd name="T14" fmla="*/ 207 w 208"/>
              <a:gd name="T15" fmla="*/ 29 h 519"/>
              <a:gd name="T16" fmla="*/ 207 w 208"/>
              <a:gd name="T17" fmla="*/ 489 h 519"/>
              <a:gd name="T18" fmla="*/ 179 w 208"/>
              <a:gd name="T19" fmla="*/ 518 h 519"/>
              <a:gd name="T20" fmla="*/ 57 w 208"/>
              <a:gd name="T21" fmla="*/ 461 h 519"/>
              <a:gd name="T22" fmla="*/ 57 w 208"/>
              <a:gd name="T23" fmla="*/ 461 h 519"/>
              <a:gd name="T24" fmla="*/ 151 w 208"/>
              <a:gd name="T25" fmla="*/ 461 h 519"/>
              <a:gd name="T26" fmla="*/ 151 w 208"/>
              <a:gd name="T27" fmla="*/ 66 h 519"/>
              <a:gd name="T28" fmla="*/ 57 w 208"/>
              <a:gd name="T29" fmla="*/ 66 h 519"/>
              <a:gd name="T30" fmla="*/ 57 w 208"/>
              <a:gd name="T31" fmla="*/ 461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519">
                <a:moveTo>
                  <a:pt x="179" y="518"/>
                </a:moveTo>
                <a:lnTo>
                  <a:pt x="179" y="518"/>
                </a:lnTo>
                <a:cubicBezTo>
                  <a:pt x="28" y="518"/>
                  <a:pt x="28" y="518"/>
                  <a:pt x="28" y="518"/>
                </a:cubicBezTo>
                <a:cubicBezTo>
                  <a:pt x="10" y="518"/>
                  <a:pt x="0" y="499"/>
                  <a:pt x="0" y="48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28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98" y="0"/>
                  <a:pt x="207" y="19"/>
                  <a:pt x="207" y="29"/>
                </a:cubicBezTo>
                <a:cubicBezTo>
                  <a:pt x="207" y="489"/>
                  <a:pt x="207" y="489"/>
                  <a:pt x="207" y="489"/>
                </a:cubicBezTo>
                <a:cubicBezTo>
                  <a:pt x="207" y="499"/>
                  <a:pt x="198" y="518"/>
                  <a:pt x="179" y="518"/>
                </a:cubicBezTo>
                <a:close/>
                <a:moveTo>
                  <a:pt x="57" y="461"/>
                </a:moveTo>
                <a:lnTo>
                  <a:pt x="57" y="461"/>
                </a:lnTo>
                <a:cubicBezTo>
                  <a:pt x="151" y="461"/>
                  <a:pt x="151" y="461"/>
                  <a:pt x="151" y="461"/>
                </a:cubicBezTo>
                <a:cubicBezTo>
                  <a:pt x="151" y="66"/>
                  <a:pt x="151" y="66"/>
                  <a:pt x="151" y="66"/>
                </a:cubicBezTo>
                <a:cubicBezTo>
                  <a:pt x="57" y="66"/>
                  <a:pt x="57" y="66"/>
                  <a:pt x="57" y="66"/>
                </a:cubicBezTo>
                <a:lnTo>
                  <a:pt x="57" y="4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425">
            <a:extLst>
              <a:ext uri="{FF2B5EF4-FFF2-40B4-BE49-F238E27FC236}">
                <a16:creationId xmlns:a16="http://schemas.microsoft.com/office/drawing/2014/main" id="{73A658D8-39D3-CD45-9AB0-C3655F9F8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5759" y="4883896"/>
            <a:ext cx="212624" cy="475005"/>
          </a:xfrm>
          <a:custGeom>
            <a:avLst/>
            <a:gdLst>
              <a:gd name="T0" fmla="*/ 178 w 208"/>
              <a:gd name="T1" fmla="*/ 461 h 462"/>
              <a:gd name="T2" fmla="*/ 178 w 208"/>
              <a:gd name="T3" fmla="*/ 461 h 462"/>
              <a:gd name="T4" fmla="*/ 28 w 208"/>
              <a:gd name="T5" fmla="*/ 461 h 462"/>
              <a:gd name="T6" fmla="*/ 0 w 208"/>
              <a:gd name="T7" fmla="*/ 432 h 462"/>
              <a:gd name="T8" fmla="*/ 0 w 208"/>
              <a:gd name="T9" fmla="*/ 28 h 462"/>
              <a:gd name="T10" fmla="*/ 28 w 208"/>
              <a:gd name="T11" fmla="*/ 0 h 462"/>
              <a:gd name="T12" fmla="*/ 178 w 208"/>
              <a:gd name="T13" fmla="*/ 0 h 462"/>
              <a:gd name="T14" fmla="*/ 207 w 208"/>
              <a:gd name="T15" fmla="*/ 28 h 462"/>
              <a:gd name="T16" fmla="*/ 207 w 208"/>
              <a:gd name="T17" fmla="*/ 432 h 462"/>
              <a:gd name="T18" fmla="*/ 178 w 208"/>
              <a:gd name="T19" fmla="*/ 461 h 462"/>
              <a:gd name="T20" fmla="*/ 56 w 208"/>
              <a:gd name="T21" fmla="*/ 404 h 462"/>
              <a:gd name="T22" fmla="*/ 56 w 208"/>
              <a:gd name="T23" fmla="*/ 404 h 462"/>
              <a:gd name="T24" fmla="*/ 150 w 208"/>
              <a:gd name="T25" fmla="*/ 404 h 462"/>
              <a:gd name="T26" fmla="*/ 150 w 208"/>
              <a:gd name="T27" fmla="*/ 56 h 462"/>
              <a:gd name="T28" fmla="*/ 56 w 208"/>
              <a:gd name="T29" fmla="*/ 56 h 462"/>
              <a:gd name="T30" fmla="*/ 56 w 208"/>
              <a:gd name="T31" fmla="*/ 404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462">
                <a:moveTo>
                  <a:pt x="178" y="461"/>
                </a:moveTo>
                <a:lnTo>
                  <a:pt x="178" y="461"/>
                </a:lnTo>
                <a:cubicBezTo>
                  <a:pt x="28" y="461"/>
                  <a:pt x="28" y="461"/>
                  <a:pt x="28" y="461"/>
                </a:cubicBezTo>
                <a:cubicBezTo>
                  <a:pt x="9" y="461"/>
                  <a:pt x="0" y="442"/>
                  <a:pt x="0" y="43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97" y="0"/>
                  <a:pt x="207" y="9"/>
                  <a:pt x="207" y="28"/>
                </a:cubicBezTo>
                <a:cubicBezTo>
                  <a:pt x="207" y="432"/>
                  <a:pt x="207" y="432"/>
                  <a:pt x="207" y="432"/>
                </a:cubicBezTo>
                <a:cubicBezTo>
                  <a:pt x="207" y="442"/>
                  <a:pt x="197" y="461"/>
                  <a:pt x="178" y="461"/>
                </a:cubicBezTo>
                <a:close/>
                <a:moveTo>
                  <a:pt x="56" y="404"/>
                </a:moveTo>
                <a:lnTo>
                  <a:pt x="56" y="404"/>
                </a:lnTo>
                <a:cubicBezTo>
                  <a:pt x="150" y="404"/>
                  <a:pt x="150" y="404"/>
                  <a:pt x="150" y="404"/>
                </a:cubicBezTo>
                <a:cubicBezTo>
                  <a:pt x="150" y="56"/>
                  <a:pt x="150" y="56"/>
                  <a:pt x="150" y="56"/>
                </a:cubicBezTo>
                <a:cubicBezTo>
                  <a:pt x="56" y="56"/>
                  <a:pt x="56" y="56"/>
                  <a:pt x="56" y="56"/>
                </a:cubicBezTo>
                <a:lnTo>
                  <a:pt x="56" y="4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426">
            <a:extLst>
              <a:ext uri="{FF2B5EF4-FFF2-40B4-BE49-F238E27FC236}">
                <a16:creationId xmlns:a16="http://schemas.microsoft.com/office/drawing/2014/main" id="{4AC9F7E3-5449-DA40-9B1A-F28301717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995" y="4531034"/>
            <a:ext cx="597151" cy="298576"/>
          </a:xfrm>
          <a:custGeom>
            <a:avLst/>
            <a:gdLst>
              <a:gd name="T0" fmla="*/ 28 w 584"/>
              <a:gd name="T1" fmla="*/ 291 h 292"/>
              <a:gd name="T2" fmla="*/ 28 w 584"/>
              <a:gd name="T3" fmla="*/ 291 h 292"/>
              <a:gd name="T4" fmla="*/ 9 w 584"/>
              <a:gd name="T5" fmla="*/ 282 h 292"/>
              <a:gd name="T6" fmla="*/ 9 w 584"/>
              <a:gd name="T7" fmla="*/ 254 h 292"/>
              <a:gd name="T8" fmla="*/ 169 w 584"/>
              <a:gd name="T9" fmla="*/ 103 h 292"/>
              <a:gd name="T10" fmla="*/ 197 w 584"/>
              <a:gd name="T11" fmla="*/ 103 h 292"/>
              <a:gd name="T12" fmla="*/ 347 w 584"/>
              <a:gd name="T13" fmla="*/ 244 h 292"/>
              <a:gd name="T14" fmla="*/ 545 w 584"/>
              <a:gd name="T15" fmla="*/ 9 h 292"/>
              <a:gd name="T16" fmla="*/ 573 w 584"/>
              <a:gd name="T17" fmla="*/ 9 h 292"/>
              <a:gd name="T18" fmla="*/ 573 w 584"/>
              <a:gd name="T19" fmla="*/ 37 h 292"/>
              <a:gd name="T20" fmla="*/ 366 w 584"/>
              <a:gd name="T21" fmla="*/ 282 h 292"/>
              <a:gd name="T22" fmla="*/ 347 w 584"/>
              <a:gd name="T23" fmla="*/ 291 h 292"/>
              <a:gd name="T24" fmla="*/ 338 w 584"/>
              <a:gd name="T25" fmla="*/ 282 h 292"/>
              <a:gd name="T26" fmla="*/ 188 w 584"/>
              <a:gd name="T27" fmla="*/ 141 h 292"/>
              <a:gd name="T28" fmla="*/ 37 w 584"/>
              <a:gd name="T29" fmla="*/ 282 h 292"/>
              <a:gd name="T30" fmla="*/ 28 w 584"/>
              <a:gd name="T31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4" h="292">
                <a:moveTo>
                  <a:pt x="28" y="291"/>
                </a:moveTo>
                <a:lnTo>
                  <a:pt x="28" y="291"/>
                </a:lnTo>
                <a:cubicBezTo>
                  <a:pt x="19" y="291"/>
                  <a:pt x="19" y="282"/>
                  <a:pt x="9" y="282"/>
                </a:cubicBezTo>
                <a:cubicBezTo>
                  <a:pt x="0" y="272"/>
                  <a:pt x="0" y="263"/>
                  <a:pt x="9" y="254"/>
                </a:cubicBezTo>
                <a:cubicBezTo>
                  <a:pt x="169" y="103"/>
                  <a:pt x="169" y="103"/>
                  <a:pt x="169" y="103"/>
                </a:cubicBezTo>
                <a:cubicBezTo>
                  <a:pt x="178" y="94"/>
                  <a:pt x="188" y="94"/>
                  <a:pt x="197" y="103"/>
                </a:cubicBezTo>
                <a:cubicBezTo>
                  <a:pt x="347" y="244"/>
                  <a:pt x="347" y="244"/>
                  <a:pt x="347" y="244"/>
                </a:cubicBezTo>
                <a:cubicBezTo>
                  <a:pt x="545" y="9"/>
                  <a:pt x="545" y="9"/>
                  <a:pt x="545" y="9"/>
                </a:cubicBezTo>
                <a:cubicBezTo>
                  <a:pt x="555" y="0"/>
                  <a:pt x="564" y="0"/>
                  <a:pt x="573" y="9"/>
                </a:cubicBezTo>
                <a:cubicBezTo>
                  <a:pt x="583" y="19"/>
                  <a:pt x="583" y="28"/>
                  <a:pt x="573" y="37"/>
                </a:cubicBezTo>
                <a:cubicBezTo>
                  <a:pt x="366" y="282"/>
                  <a:pt x="366" y="282"/>
                  <a:pt x="366" y="282"/>
                </a:cubicBezTo>
                <a:cubicBezTo>
                  <a:pt x="357" y="282"/>
                  <a:pt x="357" y="291"/>
                  <a:pt x="347" y="291"/>
                </a:cubicBezTo>
                <a:lnTo>
                  <a:pt x="338" y="282"/>
                </a:lnTo>
                <a:cubicBezTo>
                  <a:pt x="188" y="141"/>
                  <a:pt x="188" y="141"/>
                  <a:pt x="188" y="141"/>
                </a:cubicBezTo>
                <a:cubicBezTo>
                  <a:pt x="37" y="282"/>
                  <a:pt x="37" y="282"/>
                  <a:pt x="37" y="282"/>
                </a:cubicBezTo>
                <a:lnTo>
                  <a:pt x="28" y="29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427">
            <a:extLst>
              <a:ext uri="{FF2B5EF4-FFF2-40B4-BE49-F238E27FC236}">
                <a16:creationId xmlns:a16="http://schemas.microsoft.com/office/drawing/2014/main" id="{3653878A-6A0E-A04B-B9BC-364897748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6955" y="4531034"/>
            <a:ext cx="49761" cy="153812"/>
          </a:xfrm>
          <a:custGeom>
            <a:avLst/>
            <a:gdLst>
              <a:gd name="T0" fmla="*/ 28 w 48"/>
              <a:gd name="T1" fmla="*/ 150 h 151"/>
              <a:gd name="T2" fmla="*/ 28 w 48"/>
              <a:gd name="T3" fmla="*/ 150 h 151"/>
              <a:gd name="T4" fmla="*/ 10 w 48"/>
              <a:gd name="T5" fmla="*/ 132 h 151"/>
              <a:gd name="T6" fmla="*/ 0 w 48"/>
              <a:gd name="T7" fmla="*/ 19 h 151"/>
              <a:gd name="T8" fmla="*/ 19 w 48"/>
              <a:gd name="T9" fmla="*/ 0 h 151"/>
              <a:gd name="T10" fmla="*/ 38 w 48"/>
              <a:gd name="T11" fmla="*/ 19 h 151"/>
              <a:gd name="T12" fmla="*/ 47 w 48"/>
              <a:gd name="T13" fmla="*/ 132 h 151"/>
              <a:gd name="T14" fmla="*/ 28 w 48"/>
              <a:gd name="T1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151">
                <a:moveTo>
                  <a:pt x="28" y="150"/>
                </a:moveTo>
                <a:lnTo>
                  <a:pt x="28" y="150"/>
                </a:lnTo>
                <a:cubicBezTo>
                  <a:pt x="19" y="150"/>
                  <a:pt x="10" y="141"/>
                  <a:pt x="10" y="13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0" y="0"/>
                  <a:pt x="19" y="0"/>
                </a:cubicBezTo>
                <a:cubicBezTo>
                  <a:pt x="28" y="0"/>
                  <a:pt x="38" y="9"/>
                  <a:pt x="38" y="19"/>
                </a:cubicBezTo>
                <a:cubicBezTo>
                  <a:pt x="47" y="132"/>
                  <a:pt x="47" y="132"/>
                  <a:pt x="47" y="132"/>
                </a:cubicBezTo>
                <a:cubicBezTo>
                  <a:pt x="47" y="141"/>
                  <a:pt x="38" y="150"/>
                  <a:pt x="28" y="1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428">
            <a:extLst>
              <a:ext uri="{FF2B5EF4-FFF2-40B4-BE49-F238E27FC236}">
                <a16:creationId xmlns:a16="http://schemas.microsoft.com/office/drawing/2014/main" id="{678DEBA1-2C10-DE42-9D8D-C0EA9147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9334" y="4531034"/>
            <a:ext cx="153812" cy="49761"/>
          </a:xfrm>
          <a:custGeom>
            <a:avLst/>
            <a:gdLst>
              <a:gd name="T0" fmla="*/ 19 w 152"/>
              <a:gd name="T1" fmla="*/ 47 h 48"/>
              <a:gd name="T2" fmla="*/ 19 w 152"/>
              <a:gd name="T3" fmla="*/ 47 h 48"/>
              <a:gd name="T4" fmla="*/ 0 w 152"/>
              <a:gd name="T5" fmla="*/ 28 h 48"/>
              <a:gd name="T6" fmla="*/ 19 w 152"/>
              <a:gd name="T7" fmla="*/ 9 h 48"/>
              <a:gd name="T8" fmla="*/ 132 w 152"/>
              <a:gd name="T9" fmla="*/ 0 h 48"/>
              <a:gd name="T10" fmla="*/ 151 w 152"/>
              <a:gd name="T11" fmla="*/ 19 h 48"/>
              <a:gd name="T12" fmla="*/ 132 w 152"/>
              <a:gd name="T13" fmla="*/ 37 h 48"/>
              <a:gd name="T14" fmla="*/ 19 w 152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2" h="48">
                <a:moveTo>
                  <a:pt x="19" y="47"/>
                </a:moveTo>
                <a:lnTo>
                  <a:pt x="19" y="47"/>
                </a:lnTo>
                <a:cubicBezTo>
                  <a:pt x="10" y="47"/>
                  <a:pt x="0" y="37"/>
                  <a:pt x="0" y="28"/>
                </a:cubicBezTo>
                <a:cubicBezTo>
                  <a:pt x="0" y="19"/>
                  <a:pt x="10" y="9"/>
                  <a:pt x="19" y="9"/>
                </a:cubicBezTo>
                <a:cubicBezTo>
                  <a:pt x="132" y="0"/>
                  <a:pt x="132" y="0"/>
                  <a:pt x="132" y="0"/>
                </a:cubicBezTo>
                <a:cubicBezTo>
                  <a:pt x="141" y="0"/>
                  <a:pt x="151" y="9"/>
                  <a:pt x="151" y="19"/>
                </a:cubicBezTo>
                <a:cubicBezTo>
                  <a:pt x="151" y="28"/>
                  <a:pt x="141" y="37"/>
                  <a:pt x="132" y="37"/>
                </a:cubicBezTo>
                <a:cubicBezTo>
                  <a:pt x="19" y="47"/>
                  <a:pt x="19" y="47"/>
                  <a:pt x="19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429">
            <a:extLst>
              <a:ext uri="{FF2B5EF4-FFF2-40B4-BE49-F238E27FC236}">
                <a16:creationId xmlns:a16="http://schemas.microsoft.com/office/drawing/2014/main" id="{0D8A90D8-6D7B-F34D-A205-0614C2A21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891" y="6363202"/>
            <a:ext cx="366435" cy="1311924"/>
          </a:xfrm>
          <a:custGeom>
            <a:avLst/>
            <a:gdLst>
              <a:gd name="T0" fmla="*/ 329 w 358"/>
              <a:gd name="T1" fmla="*/ 1278 h 1279"/>
              <a:gd name="T2" fmla="*/ 329 w 358"/>
              <a:gd name="T3" fmla="*/ 1278 h 1279"/>
              <a:gd name="T4" fmla="*/ 28 w 358"/>
              <a:gd name="T5" fmla="*/ 1278 h 1279"/>
              <a:gd name="T6" fmla="*/ 0 w 358"/>
              <a:gd name="T7" fmla="*/ 1249 h 1279"/>
              <a:gd name="T8" fmla="*/ 0 w 358"/>
              <a:gd name="T9" fmla="*/ 37 h 1279"/>
              <a:gd name="T10" fmla="*/ 28 w 358"/>
              <a:gd name="T11" fmla="*/ 0 h 1279"/>
              <a:gd name="T12" fmla="*/ 329 w 358"/>
              <a:gd name="T13" fmla="*/ 0 h 1279"/>
              <a:gd name="T14" fmla="*/ 357 w 358"/>
              <a:gd name="T15" fmla="*/ 37 h 1279"/>
              <a:gd name="T16" fmla="*/ 357 w 358"/>
              <a:gd name="T17" fmla="*/ 1249 h 1279"/>
              <a:gd name="T18" fmla="*/ 329 w 358"/>
              <a:gd name="T19" fmla="*/ 1278 h 1279"/>
              <a:gd name="T20" fmla="*/ 56 w 358"/>
              <a:gd name="T21" fmla="*/ 1212 h 1279"/>
              <a:gd name="T22" fmla="*/ 56 w 358"/>
              <a:gd name="T23" fmla="*/ 1212 h 1279"/>
              <a:gd name="T24" fmla="*/ 301 w 358"/>
              <a:gd name="T25" fmla="*/ 1212 h 1279"/>
              <a:gd name="T26" fmla="*/ 301 w 358"/>
              <a:gd name="T27" fmla="*/ 65 h 1279"/>
              <a:gd name="T28" fmla="*/ 56 w 358"/>
              <a:gd name="T29" fmla="*/ 65 h 1279"/>
              <a:gd name="T30" fmla="*/ 56 w 358"/>
              <a:gd name="T31" fmla="*/ 1212 h 1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8" h="1279">
                <a:moveTo>
                  <a:pt x="329" y="1278"/>
                </a:moveTo>
                <a:lnTo>
                  <a:pt x="329" y="1278"/>
                </a:lnTo>
                <a:cubicBezTo>
                  <a:pt x="28" y="1278"/>
                  <a:pt x="28" y="1278"/>
                  <a:pt x="28" y="1278"/>
                </a:cubicBezTo>
                <a:cubicBezTo>
                  <a:pt x="19" y="1278"/>
                  <a:pt x="0" y="1259"/>
                  <a:pt x="0" y="1249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9" y="0"/>
                  <a:pt x="28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48" y="0"/>
                  <a:pt x="357" y="18"/>
                  <a:pt x="357" y="37"/>
                </a:cubicBezTo>
                <a:cubicBezTo>
                  <a:pt x="357" y="1249"/>
                  <a:pt x="357" y="1249"/>
                  <a:pt x="357" y="1249"/>
                </a:cubicBezTo>
                <a:cubicBezTo>
                  <a:pt x="357" y="1259"/>
                  <a:pt x="348" y="1278"/>
                  <a:pt x="329" y="1278"/>
                </a:cubicBezTo>
                <a:close/>
                <a:moveTo>
                  <a:pt x="56" y="1212"/>
                </a:moveTo>
                <a:lnTo>
                  <a:pt x="56" y="1212"/>
                </a:lnTo>
                <a:cubicBezTo>
                  <a:pt x="301" y="1212"/>
                  <a:pt x="301" y="1212"/>
                  <a:pt x="301" y="1212"/>
                </a:cubicBezTo>
                <a:cubicBezTo>
                  <a:pt x="301" y="65"/>
                  <a:pt x="301" y="65"/>
                  <a:pt x="301" y="65"/>
                </a:cubicBezTo>
                <a:cubicBezTo>
                  <a:pt x="56" y="65"/>
                  <a:pt x="56" y="65"/>
                  <a:pt x="56" y="65"/>
                </a:cubicBezTo>
                <a:lnTo>
                  <a:pt x="56" y="12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430">
            <a:extLst>
              <a:ext uri="{FF2B5EF4-FFF2-40B4-BE49-F238E27FC236}">
                <a16:creationId xmlns:a16="http://schemas.microsoft.com/office/drawing/2014/main" id="{A3B04506-9B52-D046-876B-A8710D71A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9798" y="6526061"/>
            <a:ext cx="212621" cy="212624"/>
          </a:xfrm>
          <a:custGeom>
            <a:avLst/>
            <a:gdLst>
              <a:gd name="T0" fmla="*/ 104 w 208"/>
              <a:gd name="T1" fmla="*/ 207 h 208"/>
              <a:gd name="T2" fmla="*/ 104 w 208"/>
              <a:gd name="T3" fmla="*/ 207 h 208"/>
              <a:gd name="T4" fmla="*/ 0 w 208"/>
              <a:gd name="T5" fmla="*/ 104 h 208"/>
              <a:gd name="T6" fmla="*/ 104 w 208"/>
              <a:gd name="T7" fmla="*/ 0 h 208"/>
              <a:gd name="T8" fmla="*/ 207 w 208"/>
              <a:gd name="T9" fmla="*/ 104 h 208"/>
              <a:gd name="T10" fmla="*/ 104 w 208"/>
              <a:gd name="T11" fmla="*/ 207 h 208"/>
              <a:gd name="T12" fmla="*/ 104 w 208"/>
              <a:gd name="T13" fmla="*/ 57 h 208"/>
              <a:gd name="T14" fmla="*/ 104 w 208"/>
              <a:gd name="T15" fmla="*/ 57 h 208"/>
              <a:gd name="T16" fmla="*/ 57 w 208"/>
              <a:gd name="T17" fmla="*/ 104 h 208"/>
              <a:gd name="T18" fmla="*/ 104 w 208"/>
              <a:gd name="T19" fmla="*/ 151 h 208"/>
              <a:gd name="T20" fmla="*/ 151 w 208"/>
              <a:gd name="T21" fmla="*/ 104 h 208"/>
              <a:gd name="T22" fmla="*/ 104 w 208"/>
              <a:gd name="T23" fmla="*/ 5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8">
                <a:moveTo>
                  <a:pt x="104" y="207"/>
                </a:moveTo>
                <a:lnTo>
                  <a:pt x="104" y="207"/>
                </a:lnTo>
                <a:cubicBezTo>
                  <a:pt x="47" y="207"/>
                  <a:pt x="0" y="160"/>
                  <a:pt x="0" y="104"/>
                </a:cubicBezTo>
                <a:cubicBezTo>
                  <a:pt x="0" y="47"/>
                  <a:pt x="47" y="0"/>
                  <a:pt x="104" y="0"/>
                </a:cubicBezTo>
                <a:cubicBezTo>
                  <a:pt x="160" y="0"/>
                  <a:pt x="207" y="47"/>
                  <a:pt x="207" y="104"/>
                </a:cubicBezTo>
                <a:cubicBezTo>
                  <a:pt x="207" y="160"/>
                  <a:pt x="160" y="207"/>
                  <a:pt x="104" y="207"/>
                </a:cubicBezTo>
                <a:close/>
                <a:moveTo>
                  <a:pt x="104" y="57"/>
                </a:moveTo>
                <a:lnTo>
                  <a:pt x="104" y="57"/>
                </a:lnTo>
                <a:cubicBezTo>
                  <a:pt x="85" y="57"/>
                  <a:pt x="57" y="76"/>
                  <a:pt x="57" y="104"/>
                </a:cubicBezTo>
                <a:cubicBezTo>
                  <a:pt x="57" y="123"/>
                  <a:pt x="85" y="151"/>
                  <a:pt x="104" y="151"/>
                </a:cubicBezTo>
                <a:cubicBezTo>
                  <a:pt x="132" y="151"/>
                  <a:pt x="151" y="123"/>
                  <a:pt x="151" y="104"/>
                </a:cubicBezTo>
                <a:cubicBezTo>
                  <a:pt x="151" y="76"/>
                  <a:pt x="132" y="57"/>
                  <a:pt x="104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431">
            <a:extLst>
              <a:ext uri="{FF2B5EF4-FFF2-40B4-BE49-F238E27FC236}">
                <a16:creationId xmlns:a16="http://schemas.microsoft.com/office/drawing/2014/main" id="{AF6E1CFC-F99F-B446-9195-9BEB0AA6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8846" y="6824637"/>
            <a:ext cx="194525" cy="760011"/>
          </a:xfrm>
          <a:custGeom>
            <a:avLst/>
            <a:gdLst>
              <a:gd name="T0" fmla="*/ 160 w 189"/>
              <a:gd name="T1" fmla="*/ 742 h 743"/>
              <a:gd name="T2" fmla="*/ 160 w 189"/>
              <a:gd name="T3" fmla="*/ 742 h 743"/>
              <a:gd name="T4" fmla="*/ 28 w 189"/>
              <a:gd name="T5" fmla="*/ 742 h 743"/>
              <a:gd name="T6" fmla="*/ 0 w 189"/>
              <a:gd name="T7" fmla="*/ 714 h 743"/>
              <a:gd name="T8" fmla="*/ 0 w 189"/>
              <a:gd name="T9" fmla="*/ 28 h 743"/>
              <a:gd name="T10" fmla="*/ 28 w 189"/>
              <a:gd name="T11" fmla="*/ 0 h 743"/>
              <a:gd name="T12" fmla="*/ 160 w 189"/>
              <a:gd name="T13" fmla="*/ 0 h 743"/>
              <a:gd name="T14" fmla="*/ 188 w 189"/>
              <a:gd name="T15" fmla="*/ 28 h 743"/>
              <a:gd name="T16" fmla="*/ 188 w 189"/>
              <a:gd name="T17" fmla="*/ 714 h 743"/>
              <a:gd name="T18" fmla="*/ 160 w 189"/>
              <a:gd name="T19" fmla="*/ 742 h 743"/>
              <a:gd name="T20" fmla="*/ 65 w 189"/>
              <a:gd name="T21" fmla="*/ 685 h 743"/>
              <a:gd name="T22" fmla="*/ 65 w 189"/>
              <a:gd name="T23" fmla="*/ 685 h 743"/>
              <a:gd name="T24" fmla="*/ 131 w 189"/>
              <a:gd name="T25" fmla="*/ 685 h 743"/>
              <a:gd name="T26" fmla="*/ 131 w 189"/>
              <a:gd name="T27" fmla="*/ 56 h 743"/>
              <a:gd name="T28" fmla="*/ 65 w 189"/>
              <a:gd name="T29" fmla="*/ 56 h 743"/>
              <a:gd name="T30" fmla="*/ 65 w 189"/>
              <a:gd name="T31" fmla="*/ 685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9" h="743">
                <a:moveTo>
                  <a:pt x="160" y="742"/>
                </a:moveTo>
                <a:lnTo>
                  <a:pt x="160" y="742"/>
                </a:lnTo>
                <a:cubicBezTo>
                  <a:pt x="28" y="742"/>
                  <a:pt x="28" y="742"/>
                  <a:pt x="28" y="742"/>
                </a:cubicBezTo>
                <a:cubicBezTo>
                  <a:pt x="18" y="742"/>
                  <a:pt x="0" y="732"/>
                  <a:pt x="0" y="71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2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8" y="0"/>
                  <a:pt x="188" y="9"/>
                  <a:pt x="188" y="28"/>
                </a:cubicBezTo>
                <a:cubicBezTo>
                  <a:pt x="188" y="714"/>
                  <a:pt x="188" y="714"/>
                  <a:pt x="188" y="714"/>
                </a:cubicBezTo>
                <a:cubicBezTo>
                  <a:pt x="188" y="732"/>
                  <a:pt x="178" y="742"/>
                  <a:pt x="160" y="742"/>
                </a:cubicBezTo>
                <a:close/>
                <a:moveTo>
                  <a:pt x="65" y="685"/>
                </a:moveTo>
                <a:lnTo>
                  <a:pt x="65" y="685"/>
                </a:lnTo>
                <a:cubicBezTo>
                  <a:pt x="131" y="685"/>
                  <a:pt x="131" y="685"/>
                  <a:pt x="131" y="685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65" y="56"/>
                  <a:pt x="65" y="56"/>
                  <a:pt x="65" y="56"/>
                </a:cubicBezTo>
                <a:lnTo>
                  <a:pt x="65" y="6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432">
            <a:extLst>
              <a:ext uri="{FF2B5EF4-FFF2-40B4-BE49-F238E27FC236}">
                <a16:creationId xmlns:a16="http://schemas.microsoft.com/office/drawing/2014/main" id="{83B3CA3E-B567-584F-87B7-56FE530B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0514" y="6363202"/>
            <a:ext cx="366435" cy="1311924"/>
          </a:xfrm>
          <a:custGeom>
            <a:avLst/>
            <a:gdLst>
              <a:gd name="T0" fmla="*/ 329 w 358"/>
              <a:gd name="T1" fmla="*/ 1278 h 1279"/>
              <a:gd name="T2" fmla="*/ 329 w 358"/>
              <a:gd name="T3" fmla="*/ 1278 h 1279"/>
              <a:gd name="T4" fmla="*/ 28 w 358"/>
              <a:gd name="T5" fmla="*/ 1278 h 1279"/>
              <a:gd name="T6" fmla="*/ 0 w 358"/>
              <a:gd name="T7" fmla="*/ 1249 h 1279"/>
              <a:gd name="T8" fmla="*/ 0 w 358"/>
              <a:gd name="T9" fmla="*/ 37 h 1279"/>
              <a:gd name="T10" fmla="*/ 28 w 358"/>
              <a:gd name="T11" fmla="*/ 0 h 1279"/>
              <a:gd name="T12" fmla="*/ 329 w 358"/>
              <a:gd name="T13" fmla="*/ 0 h 1279"/>
              <a:gd name="T14" fmla="*/ 357 w 358"/>
              <a:gd name="T15" fmla="*/ 37 h 1279"/>
              <a:gd name="T16" fmla="*/ 357 w 358"/>
              <a:gd name="T17" fmla="*/ 1249 h 1279"/>
              <a:gd name="T18" fmla="*/ 329 w 358"/>
              <a:gd name="T19" fmla="*/ 1278 h 1279"/>
              <a:gd name="T20" fmla="*/ 56 w 358"/>
              <a:gd name="T21" fmla="*/ 1212 h 1279"/>
              <a:gd name="T22" fmla="*/ 56 w 358"/>
              <a:gd name="T23" fmla="*/ 1212 h 1279"/>
              <a:gd name="T24" fmla="*/ 301 w 358"/>
              <a:gd name="T25" fmla="*/ 1212 h 1279"/>
              <a:gd name="T26" fmla="*/ 301 w 358"/>
              <a:gd name="T27" fmla="*/ 65 h 1279"/>
              <a:gd name="T28" fmla="*/ 56 w 358"/>
              <a:gd name="T29" fmla="*/ 65 h 1279"/>
              <a:gd name="T30" fmla="*/ 56 w 358"/>
              <a:gd name="T31" fmla="*/ 1212 h 1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8" h="1279">
                <a:moveTo>
                  <a:pt x="329" y="1278"/>
                </a:moveTo>
                <a:lnTo>
                  <a:pt x="329" y="1278"/>
                </a:lnTo>
                <a:cubicBezTo>
                  <a:pt x="28" y="1278"/>
                  <a:pt x="28" y="1278"/>
                  <a:pt x="28" y="1278"/>
                </a:cubicBezTo>
                <a:cubicBezTo>
                  <a:pt x="9" y="1278"/>
                  <a:pt x="0" y="1259"/>
                  <a:pt x="0" y="1249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9" y="0"/>
                  <a:pt x="28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48" y="0"/>
                  <a:pt x="357" y="18"/>
                  <a:pt x="357" y="37"/>
                </a:cubicBezTo>
                <a:cubicBezTo>
                  <a:pt x="357" y="1249"/>
                  <a:pt x="357" y="1249"/>
                  <a:pt x="357" y="1249"/>
                </a:cubicBezTo>
                <a:cubicBezTo>
                  <a:pt x="357" y="1259"/>
                  <a:pt x="348" y="1278"/>
                  <a:pt x="329" y="1278"/>
                </a:cubicBezTo>
                <a:close/>
                <a:moveTo>
                  <a:pt x="56" y="1212"/>
                </a:moveTo>
                <a:lnTo>
                  <a:pt x="56" y="1212"/>
                </a:lnTo>
                <a:cubicBezTo>
                  <a:pt x="301" y="1212"/>
                  <a:pt x="301" y="1212"/>
                  <a:pt x="301" y="1212"/>
                </a:cubicBezTo>
                <a:cubicBezTo>
                  <a:pt x="301" y="65"/>
                  <a:pt x="301" y="65"/>
                  <a:pt x="301" y="65"/>
                </a:cubicBezTo>
                <a:cubicBezTo>
                  <a:pt x="56" y="65"/>
                  <a:pt x="56" y="65"/>
                  <a:pt x="56" y="65"/>
                </a:cubicBezTo>
                <a:lnTo>
                  <a:pt x="56" y="12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433">
            <a:extLst>
              <a:ext uri="{FF2B5EF4-FFF2-40B4-BE49-F238E27FC236}">
                <a16:creationId xmlns:a16="http://schemas.microsoft.com/office/drawing/2014/main" id="{4E024E3D-22DB-2844-B70C-8B1B782D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422" y="6526061"/>
            <a:ext cx="212621" cy="212624"/>
          </a:xfrm>
          <a:custGeom>
            <a:avLst/>
            <a:gdLst>
              <a:gd name="T0" fmla="*/ 104 w 208"/>
              <a:gd name="T1" fmla="*/ 207 h 208"/>
              <a:gd name="T2" fmla="*/ 104 w 208"/>
              <a:gd name="T3" fmla="*/ 207 h 208"/>
              <a:gd name="T4" fmla="*/ 0 w 208"/>
              <a:gd name="T5" fmla="*/ 104 h 208"/>
              <a:gd name="T6" fmla="*/ 104 w 208"/>
              <a:gd name="T7" fmla="*/ 0 h 208"/>
              <a:gd name="T8" fmla="*/ 207 w 208"/>
              <a:gd name="T9" fmla="*/ 104 h 208"/>
              <a:gd name="T10" fmla="*/ 104 w 208"/>
              <a:gd name="T11" fmla="*/ 207 h 208"/>
              <a:gd name="T12" fmla="*/ 104 w 208"/>
              <a:gd name="T13" fmla="*/ 57 h 208"/>
              <a:gd name="T14" fmla="*/ 104 w 208"/>
              <a:gd name="T15" fmla="*/ 57 h 208"/>
              <a:gd name="T16" fmla="*/ 57 w 208"/>
              <a:gd name="T17" fmla="*/ 104 h 208"/>
              <a:gd name="T18" fmla="*/ 104 w 208"/>
              <a:gd name="T19" fmla="*/ 151 h 208"/>
              <a:gd name="T20" fmla="*/ 151 w 208"/>
              <a:gd name="T21" fmla="*/ 104 h 208"/>
              <a:gd name="T22" fmla="*/ 104 w 208"/>
              <a:gd name="T23" fmla="*/ 5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8">
                <a:moveTo>
                  <a:pt x="104" y="207"/>
                </a:moveTo>
                <a:lnTo>
                  <a:pt x="104" y="207"/>
                </a:lnTo>
                <a:cubicBezTo>
                  <a:pt x="47" y="207"/>
                  <a:pt x="0" y="160"/>
                  <a:pt x="0" y="104"/>
                </a:cubicBezTo>
                <a:cubicBezTo>
                  <a:pt x="0" y="47"/>
                  <a:pt x="47" y="0"/>
                  <a:pt x="104" y="0"/>
                </a:cubicBezTo>
                <a:cubicBezTo>
                  <a:pt x="160" y="0"/>
                  <a:pt x="207" y="47"/>
                  <a:pt x="207" y="104"/>
                </a:cubicBezTo>
                <a:cubicBezTo>
                  <a:pt x="207" y="160"/>
                  <a:pt x="160" y="207"/>
                  <a:pt x="104" y="207"/>
                </a:cubicBezTo>
                <a:close/>
                <a:moveTo>
                  <a:pt x="104" y="57"/>
                </a:moveTo>
                <a:lnTo>
                  <a:pt x="104" y="57"/>
                </a:lnTo>
                <a:cubicBezTo>
                  <a:pt x="75" y="57"/>
                  <a:pt x="57" y="76"/>
                  <a:pt x="57" y="104"/>
                </a:cubicBezTo>
                <a:cubicBezTo>
                  <a:pt x="57" y="132"/>
                  <a:pt x="75" y="151"/>
                  <a:pt x="104" y="151"/>
                </a:cubicBezTo>
                <a:cubicBezTo>
                  <a:pt x="132" y="151"/>
                  <a:pt x="151" y="132"/>
                  <a:pt x="151" y="104"/>
                </a:cubicBezTo>
                <a:cubicBezTo>
                  <a:pt x="151" y="76"/>
                  <a:pt x="132" y="57"/>
                  <a:pt x="104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434">
            <a:extLst>
              <a:ext uri="{FF2B5EF4-FFF2-40B4-BE49-F238E27FC236}">
                <a16:creationId xmlns:a16="http://schemas.microsoft.com/office/drawing/2014/main" id="{55D2BB83-2C1B-7642-9DC9-435EB58DD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0992" y="6824637"/>
            <a:ext cx="194528" cy="760011"/>
          </a:xfrm>
          <a:custGeom>
            <a:avLst/>
            <a:gdLst>
              <a:gd name="T0" fmla="*/ 160 w 189"/>
              <a:gd name="T1" fmla="*/ 742 h 743"/>
              <a:gd name="T2" fmla="*/ 160 w 189"/>
              <a:gd name="T3" fmla="*/ 742 h 743"/>
              <a:gd name="T4" fmla="*/ 28 w 189"/>
              <a:gd name="T5" fmla="*/ 742 h 743"/>
              <a:gd name="T6" fmla="*/ 0 w 189"/>
              <a:gd name="T7" fmla="*/ 714 h 743"/>
              <a:gd name="T8" fmla="*/ 0 w 189"/>
              <a:gd name="T9" fmla="*/ 28 h 743"/>
              <a:gd name="T10" fmla="*/ 28 w 189"/>
              <a:gd name="T11" fmla="*/ 0 h 743"/>
              <a:gd name="T12" fmla="*/ 160 w 189"/>
              <a:gd name="T13" fmla="*/ 0 h 743"/>
              <a:gd name="T14" fmla="*/ 188 w 189"/>
              <a:gd name="T15" fmla="*/ 28 h 743"/>
              <a:gd name="T16" fmla="*/ 188 w 189"/>
              <a:gd name="T17" fmla="*/ 714 h 743"/>
              <a:gd name="T18" fmla="*/ 160 w 189"/>
              <a:gd name="T19" fmla="*/ 742 h 743"/>
              <a:gd name="T20" fmla="*/ 56 w 189"/>
              <a:gd name="T21" fmla="*/ 685 h 743"/>
              <a:gd name="T22" fmla="*/ 56 w 189"/>
              <a:gd name="T23" fmla="*/ 685 h 743"/>
              <a:gd name="T24" fmla="*/ 131 w 189"/>
              <a:gd name="T25" fmla="*/ 685 h 743"/>
              <a:gd name="T26" fmla="*/ 131 w 189"/>
              <a:gd name="T27" fmla="*/ 56 h 743"/>
              <a:gd name="T28" fmla="*/ 56 w 189"/>
              <a:gd name="T29" fmla="*/ 56 h 743"/>
              <a:gd name="T30" fmla="*/ 56 w 189"/>
              <a:gd name="T31" fmla="*/ 685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9" h="743">
                <a:moveTo>
                  <a:pt x="160" y="742"/>
                </a:moveTo>
                <a:lnTo>
                  <a:pt x="160" y="742"/>
                </a:lnTo>
                <a:cubicBezTo>
                  <a:pt x="28" y="742"/>
                  <a:pt x="28" y="742"/>
                  <a:pt x="28" y="742"/>
                </a:cubicBezTo>
                <a:cubicBezTo>
                  <a:pt x="18" y="742"/>
                  <a:pt x="0" y="732"/>
                  <a:pt x="0" y="71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2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8" y="0"/>
                  <a:pt x="188" y="9"/>
                  <a:pt x="188" y="28"/>
                </a:cubicBezTo>
                <a:cubicBezTo>
                  <a:pt x="188" y="714"/>
                  <a:pt x="188" y="714"/>
                  <a:pt x="188" y="714"/>
                </a:cubicBezTo>
                <a:cubicBezTo>
                  <a:pt x="188" y="732"/>
                  <a:pt x="178" y="742"/>
                  <a:pt x="160" y="742"/>
                </a:cubicBezTo>
                <a:close/>
                <a:moveTo>
                  <a:pt x="56" y="685"/>
                </a:moveTo>
                <a:lnTo>
                  <a:pt x="56" y="685"/>
                </a:lnTo>
                <a:cubicBezTo>
                  <a:pt x="131" y="685"/>
                  <a:pt x="131" y="685"/>
                  <a:pt x="131" y="685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56" y="56"/>
                  <a:pt x="56" y="56"/>
                  <a:pt x="56" y="56"/>
                </a:cubicBezTo>
                <a:lnTo>
                  <a:pt x="56" y="6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435">
            <a:extLst>
              <a:ext uri="{FF2B5EF4-FFF2-40B4-BE49-F238E27FC236}">
                <a16:creationId xmlns:a16="http://schemas.microsoft.com/office/drawing/2014/main" id="{D808D1B7-6AD9-974C-A7CF-896C51345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759" y="6322488"/>
            <a:ext cx="732868" cy="1352637"/>
          </a:xfrm>
          <a:custGeom>
            <a:avLst/>
            <a:gdLst>
              <a:gd name="T0" fmla="*/ 395 w 715"/>
              <a:gd name="T1" fmla="*/ 1316 h 1317"/>
              <a:gd name="T2" fmla="*/ 395 w 715"/>
              <a:gd name="T3" fmla="*/ 1316 h 1317"/>
              <a:gd name="T4" fmla="*/ 367 w 715"/>
              <a:gd name="T5" fmla="*/ 1297 h 1317"/>
              <a:gd name="T6" fmla="*/ 0 w 715"/>
              <a:gd name="T7" fmla="*/ 141 h 1317"/>
              <a:gd name="T8" fmla="*/ 0 w 715"/>
              <a:gd name="T9" fmla="*/ 113 h 1317"/>
              <a:gd name="T10" fmla="*/ 18 w 715"/>
              <a:gd name="T11" fmla="*/ 103 h 1317"/>
              <a:gd name="T12" fmla="*/ 310 w 715"/>
              <a:gd name="T13" fmla="*/ 9 h 1317"/>
              <a:gd name="T14" fmla="*/ 338 w 715"/>
              <a:gd name="T15" fmla="*/ 28 h 1317"/>
              <a:gd name="T16" fmla="*/ 714 w 715"/>
              <a:gd name="T17" fmla="*/ 1184 h 1317"/>
              <a:gd name="T18" fmla="*/ 705 w 715"/>
              <a:gd name="T19" fmla="*/ 1203 h 1317"/>
              <a:gd name="T20" fmla="*/ 686 w 715"/>
              <a:gd name="T21" fmla="*/ 1221 h 1317"/>
              <a:gd name="T22" fmla="*/ 404 w 715"/>
              <a:gd name="T23" fmla="*/ 1316 h 1317"/>
              <a:gd name="T24" fmla="*/ 395 w 715"/>
              <a:gd name="T25" fmla="*/ 1316 h 1317"/>
              <a:gd name="T26" fmla="*/ 66 w 715"/>
              <a:gd name="T27" fmla="*/ 151 h 1317"/>
              <a:gd name="T28" fmla="*/ 66 w 715"/>
              <a:gd name="T29" fmla="*/ 151 h 1317"/>
              <a:gd name="T30" fmla="*/ 414 w 715"/>
              <a:gd name="T31" fmla="*/ 1250 h 1317"/>
              <a:gd name="T32" fmla="*/ 649 w 715"/>
              <a:gd name="T33" fmla="*/ 1174 h 1317"/>
              <a:gd name="T34" fmla="*/ 291 w 715"/>
              <a:gd name="T35" fmla="*/ 75 h 1317"/>
              <a:gd name="T36" fmla="*/ 66 w 715"/>
              <a:gd name="T37" fmla="*/ 151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5" h="1317">
                <a:moveTo>
                  <a:pt x="395" y="1316"/>
                </a:moveTo>
                <a:lnTo>
                  <a:pt x="395" y="1316"/>
                </a:lnTo>
                <a:cubicBezTo>
                  <a:pt x="385" y="1316"/>
                  <a:pt x="376" y="1306"/>
                  <a:pt x="367" y="1297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32"/>
                  <a:pt x="0" y="122"/>
                  <a:pt x="0" y="113"/>
                </a:cubicBezTo>
                <a:cubicBezTo>
                  <a:pt x="9" y="103"/>
                  <a:pt x="9" y="103"/>
                  <a:pt x="18" y="103"/>
                </a:cubicBezTo>
                <a:cubicBezTo>
                  <a:pt x="310" y="9"/>
                  <a:pt x="310" y="9"/>
                  <a:pt x="310" y="9"/>
                </a:cubicBezTo>
                <a:cubicBezTo>
                  <a:pt x="319" y="0"/>
                  <a:pt x="338" y="9"/>
                  <a:pt x="338" y="28"/>
                </a:cubicBezTo>
                <a:cubicBezTo>
                  <a:pt x="714" y="1184"/>
                  <a:pt x="714" y="1184"/>
                  <a:pt x="714" y="1184"/>
                </a:cubicBezTo>
                <a:cubicBezTo>
                  <a:pt x="714" y="1193"/>
                  <a:pt x="714" y="1203"/>
                  <a:pt x="705" y="1203"/>
                </a:cubicBezTo>
                <a:cubicBezTo>
                  <a:pt x="705" y="1212"/>
                  <a:pt x="696" y="1221"/>
                  <a:pt x="686" y="1221"/>
                </a:cubicBezTo>
                <a:cubicBezTo>
                  <a:pt x="404" y="1316"/>
                  <a:pt x="404" y="1316"/>
                  <a:pt x="404" y="1316"/>
                </a:cubicBezTo>
                <a:cubicBezTo>
                  <a:pt x="404" y="1316"/>
                  <a:pt x="404" y="1316"/>
                  <a:pt x="395" y="1316"/>
                </a:cubicBezTo>
                <a:close/>
                <a:moveTo>
                  <a:pt x="66" y="151"/>
                </a:moveTo>
                <a:lnTo>
                  <a:pt x="66" y="151"/>
                </a:lnTo>
                <a:cubicBezTo>
                  <a:pt x="414" y="1250"/>
                  <a:pt x="414" y="1250"/>
                  <a:pt x="414" y="1250"/>
                </a:cubicBezTo>
                <a:cubicBezTo>
                  <a:pt x="649" y="1174"/>
                  <a:pt x="649" y="1174"/>
                  <a:pt x="649" y="1174"/>
                </a:cubicBezTo>
                <a:cubicBezTo>
                  <a:pt x="291" y="75"/>
                  <a:pt x="291" y="75"/>
                  <a:pt x="291" y="75"/>
                </a:cubicBezTo>
                <a:lnTo>
                  <a:pt x="66" y="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436">
            <a:extLst>
              <a:ext uri="{FF2B5EF4-FFF2-40B4-BE49-F238E27FC236}">
                <a16:creationId xmlns:a16="http://schemas.microsoft.com/office/drawing/2014/main" id="{492D6080-7A9B-5F40-8E8B-341E0371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7427" y="6517013"/>
            <a:ext cx="230716" cy="221671"/>
          </a:xfrm>
          <a:custGeom>
            <a:avLst/>
            <a:gdLst>
              <a:gd name="T0" fmla="*/ 122 w 227"/>
              <a:gd name="T1" fmla="*/ 216 h 217"/>
              <a:gd name="T2" fmla="*/ 122 w 227"/>
              <a:gd name="T3" fmla="*/ 216 h 217"/>
              <a:gd name="T4" fmla="*/ 75 w 227"/>
              <a:gd name="T5" fmla="*/ 207 h 217"/>
              <a:gd name="T6" fmla="*/ 19 w 227"/>
              <a:gd name="T7" fmla="*/ 141 h 217"/>
              <a:gd name="T8" fmla="*/ 84 w 227"/>
              <a:gd name="T9" fmla="*/ 9 h 217"/>
              <a:gd name="T10" fmla="*/ 216 w 227"/>
              <a:gd name="T11" fmla="*/ 85 h 217"/>
              <a:gd name="T12" fmla="*/ 216 w 227"/>
              <a:gd name="T13" fmla="*/ 160 h 217"/>
              <a:gd name="T14" fmla="*/ 150 w 227"/>
              <a:gd name="T15" fmla="*/ 216 h 217"/>
              <a:gd name="T16" fmla="*/ 122 w 227"/>
              <a:gd name="T17" fmla="*/ 216 h 217"/>
              <a:gd name="T18" fmla="*/ 122 w 227"/>
              <a:gd name="T19" fmla="*/ 66 h 217"/>
              <a:gd name="T20" fmla="*/ 122 w 227"/>
              <a:gd name="T21" fmla="*/ 66 h 217"/>
              <a:gd name="T22" fmla="*/ 103 w 227"/>
              <a:gd name="T23" fmla="*/ 66 h 217"/>
              <a:gd name="T24" fmla="*/ 75 w 227"/>
              <a:gd name="T25" fmla="*/ 122 h 217"/>
              <a:gd name="T26" fmla="*/ 94 w 227"/>
              <a:gd name="T27" fmla="*/ 151 h 217"/>
              <a:gd name="T28" fmla="*/ 132 w 227"/>
              <a:gd name="T29" fmla="*/ 160 h 217"/>
              <a:gd name="T30" fmla="*/ 160 w 227"/>
              <a:gd name="T31" fmla="*/ 132 h 217"/>
              <a:gd name="T32" fmla="*/ 160 w 227"/>
              <a:gd name="T33" fmla="*/ 94 h 217"/>
              <a:gd name="T34" fmla="*/ 160 w 227"/>
              <a:gd name="T35" fmla="*/ 94 h 217"/>
              <a:gd name="T36" fmla="*/ 122 w 227"/>
              <a:gd name="T37" fmla="*/ 6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7" h="217">
                <a:moveTo>
                  <a:pt x="122" y="216"/>
                </a:moveTo>
                <a:lnTo>
                  <a:pt x="122" y="216"/>
                </a:lnTo>
                <a:cubicBezTo>
                  <a:pt x="103" y="216"/>
                  <a:pt x="84" y="216"/>
                  <a:pt x="75" y="207"/>
                </a:cubicBezTo>
                <a:cubicBezTo>
                  <a:pt x="47" y="188"/>
                  <a:pt x="28" y="169"/>
                  <a:pt x="19" y="141"/>
                </a:cubicBezTo>
                <a:cubicBezTo>
                  <a:pt x="0" y="85"/>
                  <a:pt x="28" y="28"/>
                  <a:pt x="84" y="9"/>
                </a:cubicBezTo>
                <a:cubicBezTo>
                  <a:pt x="141" y="0"/>
                  <a:pt x="197" y="28"/>
                  <a:pt x="216" y="85"/>
                </a:cubicBezTo>
                <a:cubicBezTo>
                  <a:pt x="226" y="103"/>
                  <a:pt x="226" y="132"/>
                  <a:pt x="216" y="160"/>
                </a:cubicBezTo>
                <a:cubicBezTo>
                  <a:pt x="197" y="188"/>
                  <a:pt x="179" y="207"/>
                  <a:pt x="150" y="216"/>
                </a:cubicBezTo>
                <a:cubicBezTo>
                  <a:pt x="141" y="216"/>
                  <a:pt x="132" y="216"/>
                  <a:pt x="122" y="216"/>
                </a:cubicBezTo>
                <a:close/>
                <a:moveTo>
                  <a:pt x="122" y="66"/>
                </a:moveTo>
                <a:lnTo>
                  <a:pt x="122" y="66"/>
                </a:lnTo>
                <a:cubicBezTo>
                  <a:pt x="113" y="66"/>
                  <a:pt x="113" y="66"/>
                  <a:pt x="103" y="66"/>
                </a:cubicBezTo>
                <a:cubicBezTo>
                  <a:pt x="84" y="75"/>
                  <a:pt x="66" y="103"/>
                  <a:pt x="75" y="122"/>
                </a:cubicBezTo>
                <a:cubicBezTo>
                  <a:pt x="75" y="141"/>
                  <a:pt x="84" y="151"/>
                  <a:pt x="94" y="151"/>
                </a:cubicBezTo>
                <a:cubicBezTo>
                  <a:pt x="113" y="160"/>
                  <a:pt x="122" y="160"/>
                  <a:pt x="132" y="160"/>
                </a:cubicBezTo>
                <a:cubicBezTo>
                  <a:pt x="141" y="151"/>
                  <a:pt x="150" y="141"/>
                  <a:pt x="160" y="132"/>
                </a:cubicBezTo>
                <a:cubicBezTo>
                  <a:pt x="169" y="122"/>
                  <a:pt x="169" y="113"/>
                  <a:pt x="160" y="94"/>
                </a:cubicBezTo>
                <a:lnTo>
                  <a:pt x="160" y="94"/>
                </a:lnTo>
                <a:cubicBezTo>
                  <a:pt x="160" y="75"/>
                  <a:pt x="141" y="66"/>
                  <a:pt x="122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437">
            <a:extLst>
              <a:ext uri="{FF2B5EF4-FFF2-40B4-BE49-F238E27FC236}">
                <a16:creationId xmlns:a16="http://schemas.microsoft.com/office/drawing/2014/main" id="{214A1FFE-5EF9-394F-BC96-D3EE512A7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2427" y="6783923"/>
            <a:ext cx="398101" cy="782629"/>
          </a:xfrm>
          <a:custGeom>
            <a:avLst/>
            <a:gdLst>
              <a:gd name="T0" fmla="*/ 235 w 387"/>
              <a:gd name="T1" fmla="*/ 761 h 762"/>
              <a:gd name="T2" fmla="*/ 235 w 387"/>
              <a:gd name="T3" fmla="*/ 761 h 762"/>
              <a:gd name="T4" fmla="*/ 207 w 387"/>
              <a:gd name="T5" fmla="*/ 733 h 762"/>
              <a:gd name="T6" fmla="*/ 0 w 387"/>
              <a:gd name="T7" fmla="*/ 85 h 762"/>
              <a:gd name="T8" fmla="*/ 0 w 387"/>
              <a:gd name="T9" fmla="*/ 57 h 762"/>
              <a:gd name="T10" fmla="*/ 19 w 387"/>
              <a:gd name="T11" fmla="*/ 47 h 762"/>
              <a:gd name="T12" fmla="*/ 141 w 387"/>
              <a:gd name="T13" fmla="*/ 10 h 762"/>
              <a:gd name="T14" fmla="*/ 179 w 387"/>
              <a:gd name="T15" fmla="*/ 28 h 762"/>
              <a:gd name="T16" fmla="*/ 386 w 387"/>
              <a:gd name="T17" fmla="*/ 677 h 762"/>
              <a:gd name="T18" fmla="*/ 386 w 387"/>
              <a:gd name="T19" fmla="*/ 705 h 762"/>
              <a:gd name="T20" fmla="*/ 367 w 387"/>
              <a:gd name="T21" fmla="*/ 714 h 762"/>
              <a:gd name="T22" fmla="*/ 244 w 387"/>
              <a:gd name="T23" fmla="*/ 752 h 762"/>
              <a:gd name="T24" fmla="*/ 235 w 387"/>
              <a:gd name="T25" fmla="*/ 761 h 762"/>
              <a:gd name="T26" fmla="*/ 66 w 387"/>
              <a:gd name="T27" fmla="*/ 94 h 762"/>
              <a:gd name="T28" fmla="*/ 66 w 387"/>
              <a:gd name="T29" fmla="*/ 94 h 762"/>
              <a:gd name="T30" fmla="*/ 254 w 387"/>
              <a:gd name="T31" fmla="*/ 695 h 762"/>
              <a:gd name="T32" fmla="*/ 320 w 387"/>
              <a:gd name="T33" fmla="*/ 667 h 762"/>
              <a:gd name="T34" fmla="*/ 132 w 387"/>
              <a:gd name="T35" fmla="*/ 76 h 762"/>
              <a:gd name="T36" fmla="*/ 66 w 387"/>
              <a:gd name="T37" fmla="*/ 94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7" h="762">
                <a:moveTo>
                  <a:pt x="235" y="761"/>
                </a:moveTo>
                <a:lnTo>
                  <a:pt x="235" y="761"/>
                </a:lnTo>
                <a:cubicBezTo>
                  <a:pt x="226" y="761"/>
                  <a:pt x="216" y="752"/>
                  <a:pt x="207" y="733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6"/>
                  <a:pt x="0" y="66"/>
                  <a:pt x="0" y="57"/>
                </a:cubicBezTo>
                <a:cubicBezTo>
                  <a:pt x="9" y="57"/>
                  <a:pt x="9" y="47"/>
                  <a:pt x="19" y="47"/>
                </a:cubicBezTo>
                <a:cubicBezTo>
                  <a:pt x="141" y="10"/>
                  <a:pt x="141" y="10"/>
                  <a:pt x="141" y="10"/>
                </a:cubicBezTo>
                <a:cubicBezTo>
                  <a:pt x="160" y="0"/>
                  <a:pt x="179" y="10"/>
                  <a:pt x="179" y="28"/>
                </a:cubicBezTo>
                <a:cubicBezTo>
                  <a:pt x="386" y="677"/>
                  <a:pt x="386" y="677"/>
                  <a:pt x="386" y="677"/>
                </a:cubicBezTo>
                <a:cubicBezTo>
                  <a:pt x="386" y="686"/>
                  <a:pt x="386" y="695"/>
                  <a:pt x="386" y="705"/>
                </a:cubicBezTo>
                <a:cubicBezTo>
                  <a:pt x="386" y="714"/>
                  <a:pt x="376" y="714"/>
                  <a:pt x="367" y="714"/>
                </a:cubicBezTo>
                <a:cubicBezTo>
                  <a:pt x="244" y="752"/>
                  <a:pt x="244" y="752"/>
                  <a:pt x="244" y="752"/>
                </a:cubicBezTo>
                <a:cubicBezTo>
                  <a:pt x="244" y="761"/>
                  <a:pt x="244" y="761"/>
                  <a:pt x="235" y="761"/>
                </a:cubicBezTo>
                <a:close/>
                <a:moveTo>
                  <a:pt x="66" y="94"/>
                </a:moveTo>
                <a:lnTo>
                  <a:pt x="66" y="94"/>
                </a:lnTo>
                <a:cubicBezTo>
                  <a:pt x="254" y="695"/>
                  <a:pt x="254" y="695"/>
                  <a:pt x="254" y="695"/>
                </a:cubicBezTo>
                <a:cubicBezTo>
                  <a:pt x="320" y="667"/>
                  <a:pt x="320" y="667"/>
                  <a:pt x="320" y="667"/>
                </a:cubicBezTo>
                <a:cubicBezTo>
                  <a:pt x="132" y="76"/>
                  <a:pt x="132" y="76"/>
                  <a:pt x="132" y="76"/>
                </a:cubicBezTo>
                <a:lnTo>
                  <a:pt x="66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438">
            <a:extLst>
              <a:ext uri="{FF2B5EF4-FFF2-40B4-BE49-F238E27FC236}">
                <a16:creationId xmlns:a16="http://schemas.microsoft.com/office/drawing/2014/main" id="{AEF8DEE2-7731-C74D-8272-1DBE5D5B9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9323" y="10923267"/>
            <a:ext cx="533817" cy="683107"/>
          </a:xfrm>
          <a:custGeom>
            <a:avLst/>
            <a:gdLst>
              <a:gd name="T0" fmla="*/ 489 w 519"/>
              <a:gd name="T1" fmla="*/ 667 h 668"/>
              <a:gd name="T2" fmla="*/ 489 w 519"/>
              <a:gd name="T3" fmla="*/ 667 h 668"/>
              <a:gd name="T4" fmla="*/ 141 w 519"/>
              <a:gd name="T5" fmla="*/ 526 h 668"/>
              <a:gd name="T6" fmla="*/ 0 w 519"/>
              <a:gd name="T7" fmla="*/ 188 h 668"/>
              <a:gd name="T8" fmla="*/ 29 w 519"/>
              <a:gd name="T9" fmla="*/ 18 h 668"/>
              <a:gd name="T10" fmla="*/ 66 w 519"/>
              <a:gd name="T11" fmla="*/ 0 h 668"/>
              <a:gd name="T12" fmla="*/ 85 w 519"/>
              <a:gd name="T13" fmla="*/ 37 h 668"/>
              <a:gd name="T14" fmla="*/ 66 w 519"/>
              <a:gd name="T15" fmla="*/ 188 h 668"/>
              <a:gd name="T16" fmla="*/ 188 w 519"/>
              <a:gd name="T17" fmla="*/ 479 h 668"/>
              <a:gd name="T18" fmla="*/ 489 w 519"/>
              <a:gd name="T19" fmla="*/ 611 h 668"/>
              <a:gd name="T20" fmla="*/ 518 w 519"/>
              <a:gd name="T21" fmla="*/ 639 h 668"/>
              <a:gd name="T22" fmla="*/ 489 w 519"/>
              <a:gd name="T23" fmla="*/ 6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9" h="668">
                <a:moveTo>
                  <a:pt x="489" y="667"/>
                </a:moveTo>
                <a:lnTo>
                  <a:pt x="489" y="667"/>
                </a:lnTo>
                <a:cubicBezTo>
                  <a:pt x="358" y="667"/>
                  <a:pt x="235" y="620"/>
                  <a:pt x="141" y="526"/>
                </a:cubicBezTo>
                <a:cubicBezTo>
                  <a:pt x="57" y="432"/>
                  <a:pt x="0" y="310"/>
                  <a:pt x="0" y="188"/>
                </a:cubicBezTo>
                <a:cubicBezTo>
                  <a:pt x="0" y="131"/>
                  <a:pt x="10" y="75"/>
                  <a:pt x="29" y="18"/>
                </a:cubicBezTo>
                <a:cubicBezTo>
                  <a:pt x="38" y="9"/>
                  <a:pt x="57" y="0"/>
                  <a:pt x="66" y="0"/>
                </a:cubicBezTo>
                <a:cubicBezTo>
                  <a:pt x="85" y="9"/>
                  <a:pt x="94" y="28"/>
                  <a:pt x="85" y="37"/>
                </a:cubicBezTo>
                <a:cubicBezTo>
                  <a:pt x="66" y="84"/>
                  <a:pt x="66" y="131"/>
                  <a:pt x="66" y="188"/>
                </a:cubicBezTo>
                <a:cubicBezTo>
                  <a:pt x="66" y="301"/>
                  <a:pt x="104" y="404"/>
                  <a:pt x="188" y="479"/>
                </a:cubicBezTo>
                <a:cubicBezTo>
                  <a:pt x="264" y="564"/>
                  <a:pt x="377" y="611"/>
                  <a:pt x="489" y="611"/>
                </a:cubicBezTo>
                <a:cubicBezTo>
                  <a:pt x="499" y="611"/>
                  <a:pt x="518" y="620"/>
                  <a:pt x="518" y="639"/>
                </a:cubicBezTo>
                <a:cubicBezTo>
                  <a:pt x="518" y="649"/>
                  <a:pt x="499" y="667"/>
                  <a:pt x="489" y="6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439">
            <a:extLst>
              <a:ext uri="{FF2B5EF4-FFF2-40B4-BE49-F238E27FC236}">
                <a16:creationId xmlns:a16="http://schemas.microsoft.com/office/drawing/2014/main" id="{AF04D496-8EA4-D243-AC9F-0FAF10BA2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2186" y="10615644"/>
            <a:ext cx="637865" cy="529295"/>
          </a:xfrm>
          <a:custGeom>
            <a:avLst/>
            <a:gdLst>
              <a:gd name="T0" fmla="*/ 593 w 622"/>
              <a:gd name="T1" fmla="*/ 517 h 518"/>
              <a:gd name="T2" fmla="*/ 593 w 622"/>
              <a:gd name="T3" fmla="*/ 517 h 518"/>
              <a:gd name="T4" fmla="*/ 564 w 622"/>
              <a:gd name="T5" fmla="*/ 489 h 518"/>
              <a:gd name="T6" fmla="*/ 433 w 622"/>
              <a:gd name="T7" fmla="*/ 188 h 518"/>
              <a:gd name="T8" fmla="*/ 141 w 622"/>
              <a:gd name="T9" fmla="*/ 66 h 518"/>
              <a:gd name="T10" fmla="*/ 38 w 622"/>
              <a:gd name="T11" fmla="*/ 75 h 518"/>
              <a:gd name="T12" fmla="*/ 0 w 622"/>
              <a:gd name="T13" fmla="*/ 47 h 518"/>
              <a:gd name="T14" fmla="*/ 29 w 622"/>
              <a:gd name="T15" fmla="*/ 18 h 518"/>
              <a:gd name="T16" fmla="*/ 141 w 622"/>
              <a:gd name="T17" fmla="*/ 0 h 518"/>
              <a:gd name="T18" fmla="*/ 480 w 622"/>
              <a:gd name="T19" fmla="*/ 141 h 518"/>
              <a:gd name="T20" fmla="*/ 621 w 622"/>
              <a:gd name="T21" fmla="*/ 489 h 518"/>
              <a:gd name="T22" fmla="*/ 593 w 622"/>
              <a:gd name="T23" fmla="*/ 51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2" h="518">
                <a:moveTo>
                  <a:pt x="593" y="517"/>
                </a:moveTo>
                <a:lnTo>
                  <a:pt x="593" y="517"/>
                </a:lnTo>
                <a:cubicBezTo>
                  <a:pt x="574" y="517"/>
                  <a:pt x="564" y="498"/>
                  <a:pt x="564" y="489"/>
                </a:cubicBezTo>
                <a:cubicBezTo>
                  <a:pt x="564" y="376"/>
                  <a:pt x="518" y="263"/>
                  <a:pt x="433" y="188"/>
                </a:cubicBezTo>
                <a:cubicBezTo>
                  <a:pt x="358" y="103"/>
                  <a:pt x="254" y="66"/>
                  <a:pt x="141" y="66"/>
                </a:cubicBezTo>
                <a:cubicBezTo>
                  <a:pt x="104" y="66"/>
                  <a:pt x="75" y="66"/>
                  <a:pt x="38" y="75"/>
                </a:cubicBezTo>
                <a:cubicBezTo>
                  <a:pt x="19" y="75"/>
                  <a:pt x="10" y="66"/>
                  <a:pt x="0" y="47"/>
                </a:cubicBezTo>
                <a:cubicBezTo>
                  <a:pt x="0" y="37"/>
                  <a:pt x="10" y="18"/>
                  <a:pt x="29" y="18"/>
                </a:cubicBezTo>
                <a:cubicBezTo>
                  <a:pt x="66" y="9"/>
                  <a:pt x="104" y="0"/>
                  <a:pt x="141" y="0"/>
                </a:cubicBezTo>
                <a:cubicBezTo>
                  <a:pt x="264" y="0"/>
                  <a:pt x="386" y="56"/>
                  <a:pt x="480" y="141"/>
                </a:cubicBezTo>
                <a:cubicBezTo>
                  <a:pt x="574" y="235"/>
                  <a:pt x="621" y="357"/>
                  <a:pt x="621" y="489"/>
                </a:cubicBezTo>
                <a:cubicBezTo>
                  <a:pt x="621" y="498"/>
                  <a:pt x="611" y="517"/>
                  <a:pt x="593" y="5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440">
            <a:extLst>
              <a:ext uri="{FF2B5EF4-FFF2-40B4-BE49-F238E27FC236}">
                <a16:creationId xmlns:a16="http://schemas.microsoft.com/office/drawing/2014/main" id="{948E70D0-6375-5749-9CF6-6855E57F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7419" y="10624692"/>
            <a:ext cx="307623" cy="307623"/>
          </a:xfrm>
          <a:custGeom>
            <a:avLst/>
            <a:gdLst>
              <a:gd name="T0" fmla="*/ 254 w 302"/>
              <a:gd name="T1" fmla="*/ 47 h 302"/>
              <a:gd name="T2" fmla="*/ 254 w 302"/>
              <a:gd name="T3" fmla="*/ 47 h 302"/>
              <a:gd name="T4" fmla="*/ 150 w 302"/>
              <a:gd name="T5" fmla="*/ 0 h 302"/>
              <a:gd name="T6" fmla="*/ 38 w 302"/>
              <a:gd name="T7" fmla="*/ 47 h 302"/>
              <a:gd name="T8" fmla="*/ 0 w 302"/>
              <a:gd name="T9" fmla="*/ 151 h 302"/>
              <a:gd name="T10" fmla="*/ 38 w 302"/>
              <a:gd name="T11" fmla="*/ 254 h 302"/>
              <a:gd name="T12" fmla="*/ 150 w 302"/>
              <a:gd name="T13" fmla="*/ 301 h 302"/>
              <a:gd name="T14" fmla="*/ 254 w 302"/>
              <a:gd name="T15" fmla="*/ 254 h 302"/>
              <a:gd name="T16" fmla="*/ 301 w 302"/>
              <a:gd name="T17" fmla="*/ 151 h 302"/>
              <a:gd name="T18" fmla="*/ 254 w 302"/>
              <a:gd name="T19" fmla="*/ 47 h 302"/>
              <a:gd name="T20" fmla="*/ 150 w 302"/>
              <a:gd name="T21" fmla="*/ 282 h 302"/>
              <a:gd name="T22" fmla="*/ 150 w 302"/>
              <a:gd name="T23" fmla="*/ 282 h 302"/>
              <a:gd name="T24" fmla="*/ 19 w 302"/>
              <a:gd name="T25" fmla="*/ 151 h 302"/>
              <a:gd name="T26" fmla="*/ 150 w 302"/>
              <a:gd name="T27" fmla="*/ 19 h 302"/>
              <a:gd name="T28" fmla="*/ 282 w 302"/>
              <a:gd name="T29" fmla="*/ 151 h 302"/>
              <a:gd name="T30" fmla="*/ 150 w 302"/>
              <a:gd name="T31" fmla="*/ 28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2" h="302">
                <a:moveTo>
                  <a:pt x="254" y="47"/>
                </a:moveTo>
                <a:lnTo>
                  <a:pt x="254" y="47"/>
                </a:lnTo>
                <a:cubicBezTo>
                  <a:pt x="226" y="19"/>
                  <a:pt x="188" y="0"/>
                  <a:pt x="150" y="0"/>
                </a:cubicBezTo>
                <a:cubicBezTo>
                  <a:pt x="104" y="0"/>
                  <a:pt x="66" y="19"/>
                  <a:pt x="38" y="47"/>
                </a:cubicBezTo>
                <a:cubicBezTo>
                  <a:pt x="10" y="75"/>
                  <a:pt x="0" y="113"/>
                  <a:pt x="0" y="151"/>
                </a:cubicBezTo>
                <a:cubicBezTo>
                  <a:pt x="0" y="188"/>
                  <a:pt x="10" y="226"/>
                  <a:pt x="38" y="254"/>
                </a:cubicBezTo>
                <a:cubicBezTo>
                  <a:pt x="66" y="282"/>
                  <a:pt x="104" y="301"/>
                  <a:pt x="150" y="301"/>
                </a:cubicBezTo>
                <a:cubicBezTo>
                  <a:pt x="188" y="301"/>
                  <a:pt x="226" y="282"/>
                  <a:pt x="254" y="254"/>
                </a:cubicBezTo>
                <a:cubicBezTo>
                  <a:pt x="282" y="226"/>
                  <a:pt x="301" y="188"/>
                  <a:pt x="301" y="151"/>
                </a:cubicBezTo>
                <a:cubicBezTo>
                  <a:pt x="301" y="113"/>
                  <a:pt x="282" y="75"/>
                  <a:pt x="254" y="47"/>
                </a:cubicBezTo>
                <a:close/>
                <a:moveTo>
                  <a:pt x="150" y="282"/>
                </a:moveTo>
                <a:lnTo>
                  <a:pt x="150" y="282"/>
                </a:lnTo>
                <a:cubicBezTo>
                  <a:pt x="75" y="282"/>
                  <a:pt x="19" y="226"/>
                  <a:pt x="19" y="151"/>
                </a:cubicBezTo>
                <a:cubicBezTo>
                  <a:pt x="19" y="85"/>
                  <a:pt x="75" y="19"/>
                  <a:pt x="150" y="19"/>
                </a:cubicBezTo>
                <a:cubicBezTo>
                  <a:pt x="216" y="19"/>
                  <a:pt x="282" y="85"/>
                  <a:pt x="282" y="151"/>
                </a:cubicBezTo>
                <a:cubicBezTo>
                  <a:pt x="282" y="226"/>
                  <a:pt x="216" y="282"/>
                  <a:pt x="150" y="2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441">
            <a:extLst>
              <a:ext uri="{FF2B5EF4-FFF2-40B4-BE49-F238E27FC236}">
                <a16:creationId xmlns:a16="http://schemas.microsoft.com/office/drawing/2014/main" id="{37D084EE-56AD-824F-B9EB-79119A057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3610" y="10665408"/>
            <a:ext cx="230716" cy="230716"/>
          </a:xfrm>
          <a:custGeom>
            <a:avLst/>
            <a:gdLst>
              <a:gd name="T0" fmla="*/ 112 w 226"/>
              <a:gd name="T1" fmla="*/ 0 h 226"/>
              <a:gd name="T2" fmla="*/ 112 w 226"/>
              <a:gd name="T3" fmla="*/ 0 h 226"/>
              <a:gd name="T4" fmla="*/ 0 w 226"/>
              <a:gd name="T5" fmla="*/ 113 h 226"/>
              <a:gd name="T6" fmla="*/ 112 w 226"/>
              <a:gd name="T7" fmla="*/ 225 h 226"/>
              <a:gd name="T8" fmla="*/ 225 w 226"/>
              <a:gd name="T9" fmla="*/ 113 h 226"/>
              <a:gd name="T10" fmla="*/ 112 w 226"/>
              <a:gd name="T11" fmla="*/ 0 h 226"/>
              <a:gd name="T12" fmla="*/ 112 w 226"/>
              <a:gd name="T13" fmla="*/ 207 h 226"/>
              <a:gd name="T14" fmla="*/ 112 w 226"/>
              <a:gd name="T15" fmla="*/ 207 h 226"/>
              <a:gd name="T16" fmla="*/ 9 w 226"/>
              <a:gd name="T17" fmla="*/ 113 h 226"/>
              <a:gd name="T18" fmla="*/ 112 w 226"/>
              <a:gd name="T19" fmla="*/ 19 h 226"/>
              <a:gd name="T20" fmla="*/ 207 w 226"/>
              <a:gd name="T21" fmla="*/ 113 h 226"/>
              <a:gd name="T22" fmla="*/ 112 w 226"/>
              <a:gd name="T23" fmla="*/ 20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" h="226">
                <a:moveTo>
                  <a:pt x="112" y="0"/>
                </a:moveTo>
                <a:lnTo>
                  <a:pt x="112" y="0"/>
                </a:lnTo>
                <a:cubicBezTo>
                  <a:pt x="47" y="0"/>
                  <a:pt x="0" y="56"/>
                  <a:pt x="0" y="113"/>
                </a:cubicBezTo>
                <a:cubicBezTo>
                  <a:pt x="0" y="178"/>
                  <a:pt x="47" y="225"/>
                  <a:pt x="112" y="225"/>
                </a:cubicBezTo>
                <a:cubicBezTo>
                  <a:pt x="169" y="225"/>
                  <a:pt x="225" y="178"/>
                  <a:pt x="225" y="113"/>
                </a:cubicBezTo>
                <a:cubicBezTo>
                  <a:pt x="225" y="56"/>
                  <a:pt x="169" y="0"/>
                  <a:pt x="112" y="0"/>
                </a:cubicBezTo>
                <a:close/>
                <a:moveTo>
                  <a:pt x="112" y="207"/>
                </a:moveTo>
                <a:lnTo>
                  <a:pt x="112" y="207"/>
                </a:lnTo>
                <a:cubicBezTo>
                  <a:pt x="56" y="207"/>
                  <a:pt x="9" y="169"/>
                  <a:pt x="9" y="113"/>
                </a:cubicBezTo>
                <a:cubicBezTo>
                  <a:pt x="9" y="66"/>
                  <a:pt x="56" y="19"/>
                  <a:pt x="112" y="19"/>
                </a:cubicBezTo>
                <a:cubicBezTo>
                  <a:pt x="160" y="19"/>
                  <a:pt x="207" y="66"/>
                  <a:pt x="207" y="113"/>
                </a:cubicBezTo>
                <a:cubicBezTo>
                  <a:pt x="207" y="169"/>
                  <a:pt x="160" y="207"/>
                  <a:pt x="112" y="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442">
            <a:extLst>
              <a:ext uri="{FF2B5EF4-FFF2-40B4-BE49-F238E27FC236}">
                <a16:creationId xmlns:a16="http://schemas.microsoft.com/office/drawing/2014/main" id="{429D3801-48C9-784E-9CDA-B5D1F3E0F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323" y="10710647"/>
            <a:ext cx="126668" cy="135716"/>
          </a:xfrm>
          <a:custGeom>
            <a:avLst/>
            <a:gdLst>
              <a:gd name="T0" fmla="*/ 113 w 124"/>
              <a:gd name="T1" fmla="*/ 0 h 132"/>
              <a:gd name="T2" fmla="*/ 113 w 124"/>
              <a:gd name="T3" fmla="*/ 0 h 132"/>
              <a:gd name="T4" fmla="*/ 104 w 124"/>
              <a:gd name="T5" fmla="*/ 0 h 132"/>
              <a:gd name="T6" fmla="*/ 38 w 124"/>
              <a:gd name="T7" fmla="*/ 47 h 132"/>
              <a:gd name="T8" fmla="*/ 10 w 124"/>
              <a:gd name="T9" fmla="*/ 47 h 132"/>
              <a:gd name="T10" fmla="*/ 0 w 124"/>
              <a:gd name="T11" fmla="*/ 56 h 132"/>
              <a:gd name="T12" fmla="*/ 10 w 124"/>
              <a:gd name="T13" fmla="*/ 56 h 132"/>
              <a:gd name="T14" fmla="*/ 38 w 124"/>
              <a:gd name="T15" fmla="*/ 56 h 132"/>
              <a:gd name="T16" fmla="*/ 29 w 124"/>
              <a:gd name="T17" fmla="*/ 66 h 132"/>
              <a:gd name="T18" fmla="*/ 38 w 124"/>
              <a:gd name="T19" fmla="*/ 75 h 132"/>
              <a:gd name="T20" fmla="*/ 10 w 124"/>
              <a:gd name="T21" fmla="*/ 75 h 132"/>
              <a:gd name="T22" fmla="*/ 0 w 124"/>
              <a:gd name="T23" fmla="*/ 85 h 132"/>
              <a:gd name="T24" fmla="*/ 10 w 124"/>
              <a:gd name="T25" fmla="*/ 94 h 132"/>
              <a:gd name="T26" fmla="*/ 38 w 124"/>
              <a:gd name="T27" fmla="*/ 94 h 132"/>
              <a:gd name="T28" fmla="*/ 104 w 124"/>
              <a:gd name="T29" fmla="*/ 131 h 132"/>
              <a:gd name="T30" fmla="*/ 113 w 124"/>
              <a:gd name="T31" fmla="*/ 131 h 132"/>
              <a:gd name="T32" fmla="*/ 123 w 124"/>
              <a:gd name="T33" fmla="*/ 122 h 132"/>
              <a:gd name="T34" fmla="*/ 113 w 124"/>
              <a:gd name="T35" fmla="*/ 122 h 132"/>
              <a:gd name="T36" fmla="*/ 104 w 124"/>
              <a:gd name="T37" fmla="*/ 122 h 132"/>
              <a:gd name="T38" fmla="*/ 57 w 124"/>
              <a:gd name="T39" fmla="*/ 94 h 132"/>
              <a:gd name="T40" fmla="*/ 66 w 124"/>
              <a:gd name="T41" fmla="*/ 94 h 132"/>
              <a:gd name="T42" fmla="*/ 75 w 124"/>
              <a:gd name="T43" fmla="*/ 85 h 132"/>
              <a:gd name="T44" fmla="*/ 66 w 124"/>
              <a:gd name="T45" fmla="*/ 75 h 132"/>
              <a:gd name="T46" fmla="*/ 47 w 124"/>
              <a:gd name="T47" fmla="*/ 75 h 132"/>
              <a:gd name="T48" fmla="*/ 47 w 124"/>
              <a:gd name="T49" fmla="*/ 66 h 132"/>
              <a:gd name="T50" fmla="*/ 47 w 124"/>
              <a:gd name="T51" fmla="*/ 56 h 132"/>
              <a:gd name="T52" fmla="*/ 66 w 124"/>
              <a:gd name="T53" fmla="*/ 56 h 132"/>
              <a:gd name="T54" fmla="*/ 75 w 124"/>
              <a:gd name="T55" fmla="*/ 56 h 132"/>
              <a:gd name="T56" fmla="*/ 66 w 124"/>
              <a:gd name="T57" fmla="*/ 47 h 132"/>
              <a:gd name="T58" fmla="*/ 57 w 124"/>
              <a:gd name="T59" fmla="*/ 47 h 132"/>
              <a:gd name="T60" fmla="*/ 104 w 124"/>
              <a:gd name="T61" fmla="*/ 19 h 132"/>
              <a:gd name="T62" fmla="*/ 113 w 124"/>
              <a:gd name="T63" fmla="*/ 19 h 132"/>
              <a:gd name="T64" fmla="*/ 123 w 124"/>
              <a:gd name="T65" fmla="*/ 9 h 132"/>
              <a:gd name="T66" fmla="*/ 113 w 124"/>
              <a:gd name="T6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4" h="132">
                <a:moveTo>
                  <a:pt x="113" y="0"/>
                </a:moveTo>
                <a:lnTo>
                  <a:pt x="113" y="0"/>
                </a:lnTo>
                <a:lnTo>
                  <a:pt x="104" y="0"/>
                </a:lnTo>
                <a:cubicBezTo>
                  <a:pt x="75" y="0"/>
                  <a:pt x="47" y="19"/>
                  <a:pt x="38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0" y="47"/>
                  <a:pt x="0" y="56"/>
                </a:cubicBezTo>
                <a:lnTo>
                  <a:pt x="10" y="56"/>
                </a:lnTo>
                <a:cubicBezTo>
                  <a:pt x="38" y="56"/>
                  <a:pt x="38" y="56"/>
                  <a:pt x="38" y="56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6"/>
                  <a:pt x="29" y="75"/>
                  <a:pt x="38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10" y="75"/>
                  <a:pt x="0" y="75"/>
                  <a:pt x="0" y="85"/>
                </a:cubicBezTo>
                <a:lnTo>
                  <a:pt x="10" y="94"/>
                </a:lnTo>
                <a:cubicBezTo>
                  <a:pt x="38" y="94"/>
                  <a:pt x="38" y="94"/>
                  <a:pt x="38" y="94"/>
                </a:cubicBezTo>
                <a:cubicBezTo>
                  <a:pt x="47" y="113"/>
                  <a:pt x="75" y="131"/>
                  <a:pt x="104" y="131"/>
                </a:cubicBezTo>
                <a:lnTo>
                  <a:pt x="113" y="131"/>
                </a:lnTo>
                <a:cubicBezTo>
                  <a:pt x="123" y="131"/>
                  <a:pt x="123" y="131"/>
                  <a:pt x="123" y="122"/>
                </a:cubicBezTo>
                <a:cubicBezTo>
                  <a:pt x="123" y="122"/>
                  <a:pt x="113" y="113"/>
                  <a:pt x="113" y="122"/>
                </a:cubicBezTo>
                <a:lnTo>
                  <a:pt x="104" y="122"/>
                </a:lnTo>
                <a:cubicBezTo>
                  <a:pt x="85" y="122"/>
                  <a:pt x="66" y="103"/>
                  <a:pt x="57" y="94"/>
                </a:cubicBezTo>
                <a:cubicBezTo>
                  <a:pt x="66" y="94"/>
                  <a:pt x="66" y="94"/>
                  <a:pt x="66" y="94"/>
                </a:cubicBezTo>
                <a:cubicBezTo>
                  <a:pt x="75" y="94"/>
                  <a:pt x="75" y="85"/>
                  <a:pt x="75" y="85"/>
                </a:cubicBezTo>
                <a:cubicBezTo>
                  <a:pt x="75" y="75"/>
                  <a:pt x="75" y="75"/>
                  <a:pt x="66" y="75"/>
                </a:cubicBezTo>
                <a:cubicBezTo>
                  <a:pt x="47" y="75"/>
                  <a:pt x="47" y="75"/>
                  <a:pt x="47" y="75"/>
                </a:cubicBezTo>
                <a:lnTo>
                  <a:pt x="47" y="66"/>
                </a:lnTo>
                <a:cubicBezTo>
                  <a:pt x="47" y="66"/>
                  <a:pt x="47" y="66"/>
                  <a:pt x="47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5" y="47"/>
                  <a:pt x="75" y="47"/>
                  <a:pt x="66" y="47"/>
                </a:cubicBezTo>
                <a:cubicBezTo>
                  <a:pt x="57" y="47"/>
                  <a:pt x="57" y="47"/>
                  <a:pt x="57" y="47"/>
                </a:cubicBezTo>
                <a:cubicBezTo>
                  <a:pt x="66" y="28"/>
                  <a:pt x="85" y="19"/>
                  <a:pt x="104" y="19"/>
                </a:cubicBezTo>
                <a:lnTo>
                  <a:pt x="113" y="19"/>
                </a:lnTo>
                <a:cubicBezTo>
                  <a:pt x="123" y="19"/>
                  <a:pt x="123" y="19"/>
                  <a:pt x="123" y="9"/>
                </a:cubicBezTo>
                <a:cubicBezTo>
                  <a:pt x="123" y="9"/>
                  <a:pt x="123" y="0"/>
                  <a:pt x="11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443">
            <a:extLst>
              <a:ext uri="{FF2B5EF4-FFF2-40B4-BE49-F238E27FC236}">
                <a16:creationId xmlns:a16="http://schemas.microsoft.com/office/drawing/2014/main" id="{1CCAFE6A-1AD3-1342-8CE2-6C8760D2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6711" y="11167557"/>
            <a:ext cx="475008" cy="475008"/>
          </a:xfrm>
          <a:custGeom>
            <a:avLst/>
            <a:gdLst>
              <a:gd name="T0" fmla="*/ 235 w 462"/>
              <a:gd name="T1" fmla="*/ 460 h 461"/>
              <a:gd name="T2" fmla="*/ 235 w 462"/>
              <a:gd name="T3" fmla="*/ 460 h 461"/>
              <a:gd name="T4" fmla="*/ 66 w 462"/>
              <a:gd name="T5" fmla="*/ 395 h 461"/>
              <a:gd name="T6" fmla="*/ 0 w 462"/>
              <a:gd name="T7" fmla="*/ 235 h 461"/>
              <a:gd name="T8" fmla="*/ 66 w 462"/>
              <a:gd name="T9" fmla="*/ 75 h 461"/>
              <a:gd name="T10" fmla="*/ 235 w 462"/>
              <a:gd name="T11" fmla="*/ 0 h 461"/>
              <a:gd name="T12" fmla="*/ 395 w 462"/>
              <a:gd name="T13" fmla="*/ 75 h 461"/>
              <a:gd name="T14" fmla="*/ 461 w 462"/>
              <a:gd name="T15" fmla="*/ 235 h 461"/>
              <a:gd name="T16" fmla="*/ 395 w 462"/>
              <a:gd name="T17" fmla="*/ 395 h 461"/>
              <a:gd name="T18" fmla="*/ 235 w 462"/>
              <a:gd name="T19" fmla="*/ 460 h 461"/>
              <a:gd name="T20" fmla="*/ 235 w 462"/>
              <a:gd name="T21" fmla="*/ 28 h 461"/>
              <a:gd name="T22" fmla="*/ 235 w 462"/>
              <a:gd name="T23" fmla="*/ 28 h 461"/>
              <a:gd name="T24" fmla="*/ 29 w 462"/>
              <a:gd name="T25" fmla="*/ 235 h 461"/>
              <a:gd name="T26" fmla="*/ 235 w 462"/>
              <a:gd name="T27" fmla="*/ 432 h 461"/>
              <a:gd name="T28" fmla="*/ 433 w 462"/>
              <a:gd name="T29" fmla="*/ 235 h 461"/>
              <a:gd name="T30" fmla="*/ 235 w 462"/>
              <a:gd name="T31" fmla="*/ 28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2" h="461">
                <a:moveTo>
                  <a:pt x="235" y="460"/>
                </a:moveTo>
                <a:lnTo>
                  <a:pt x="235" y="460"/>
                </a:lnTo>
                <a:cubicBezTo>
                  <a:pt x="170" y="460"/>
                  <a:pt x="113" y="432"/>
                  <a:pt x="66" y="395"/>
                </a:cubicBezTo>
                <a:cubicBezTo>
                  <a:pt x="29" y="348"/>
                  <a:pt x="0" y="291"/>
                  <a:pt x="0" y="235"/>
                </a:cubicBezTo>
                <a:cubicBezTo>
                  <a:pt x="0" y="169"/>
                  <a:pt x="29" y="113"/>
                  <a:pt x="66" y="75"/>
                </a:cubicBezTo>
                <a:cubicBezTo>
                  <a:pt x="113" y="28"/>
                  <a:pt x="170" y="0"/>
                  <a:pt x="235" y="0"/>
                </a:cubicBezTo>
                <a:cubicBezTo>
                  <a:pt x="292" y="0"/>
                  <a:pt x="348" y="28"/>
                  <a:pt x="395" y="75"/>
                </a:cubicBezTo>
                <a:cubicBezTo>
                  <a:pt x="433" y="113"/>
                  <a:pt x="461" y="169"/>
                  <a:pt x="461" y="235"/>
                </a:cubicBezTo>
                <a:cubicBezTo>
                  <a:pt x="461" y="291"/>
                  <a:pt x="433" y="348"/>
                  <a:pt x="395" y="395"/>
                </a:cubicBezTo>
                <a:cubicBezTo>
                  <a:pt x="348" y="432"/>
                  <a:pt x="292" y="460"/>
                  <a:pt x="235" y="460"/>
                </a:cubicBezTo>
                <a:close/>
                <a:moveTo>
                  <a:pt x="235" y="28"/>
                </a:moveTo>
                <a:lnTo>
                  <a:pt x="235" y="28"/>
                </a:lnTo>
                <a:cubicBezTo>
                  <a:pt x="122" y="28"/>
                  <a:pt x="29" y="122"/>
                  <a:pt x="29" y="235"/>
                </a:cubicBezTo>
                <a:cubicBezTo>
                  <a:pt x="29" y="338"/>
                  <a:pt x="122" y="432"/>
                  <a:pt x="235" y="432"/>
                </a:cubicBezTo>
                <a:cubicBezTo>
                  <a:pt x="339" y="432"/>
                  <a:pt x="433" y="338"/>
                  <a:pt x="433" y="235"/>
                </a:cubicBezTo>
                <a:cubicBezTo>
                  <a:pt x="433" y="122"/>
                  <a:pt x="339" y="28"/>
                  <a:pt x="235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444">
            <a:extLst>
              <a:ext uri="{FF2B5EF4-FFF2-40B4-BE49-F238E27FC236}">
                <a16:creationId xmlns:a16="http://schemas.microsoft.com/office/drawing/2014/main" id="{B7564969-DC9E-AF45-8B41-DF0431212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523" y="11221843"/>
            <a:ext cx="357385" cy="357388"/>
          </a:xfrm>
          <a:custGeom>
            <a:avLst/>
            <a:gdLst>
              <a:gd name="T0" fmla="*/ 178 w 349"/>
              <a:gd name="T1" fmla="*/ 348 h 349"/>
              <a:gd name="T2" fmla="*/ 178 w 349"/>
              <a:gd name="T3" fmla="*/ 348 h 349"/>
              <a:gd name="T4" fmla="*/ 0 w 349"/>
              <a:gd name="T5" fmla="*/ 179 h 349"/>
              <a:gd name="T6" fmla="*/ 178 w 349"/>
              <a:gd name="T7" fmla="*/ 0 h 349"/>
              <a:gd name="T8" fmla="*/ 348 w 349"/>
              <a:gd name="T9" fmla="*/ 179 h 349"/>
              <a:gd name="T10" fmla="*/ 178 w 349"/>
              <a:gd name="T11" fmla="*/ 348 h 349"/>
              <a:gd name="T12" fmla="*/ 178 w 349"/>
              <a:gd name="T13" fmla="*/ 28 h 349"/>
              <a:gd name="T14" fmla="*/ 178 w 349"/>
              <a:gd name="T15" fmla="*/ 28 h 349"/>
              <a:gd name="T16" fmla="*/ 28 w 349"/>
              <a:gd name="T17" fmla="*/ 179 h 349"/>
              <a:gd name="T18" fmla="*/ 178 w 349"/>
              <a:gd name="T19" fmla="*/ 320 h 349"/>
              <a:gd name="T20" fmla="*/ 319 w 349"/>
              <a:gd name="T21" fmla="*/ 179 h 349"/>
              <a:gd name="T22" fmla="*/ 178 w 349"/>
              <a:gd name="T23" fmla="*/ 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9" h="349">
                <a:moveTo>
                  <a:pt x="178" y="348"/>
                </a:moveTo>
                <a:lnTo>
                  <a:pt x="178" y="348"/>
                </a:lnTo>
                <a:cubicBezTo>
                  <a:pt x="75" y="348"/>
                  <a:pt x="0" y="273"/>
                  <a:pt x="0" y="179"/>
                </a:cubicBezTo>
                <a:cubicBezTo>
                  <a:pt x="0" y="76"/>
                  <a:pt x="75" y="0"/>
                  <a:pt x="178" y="0"/>
                </a:cubicBezTo>
                <a:cubicBezTo>
                  <a:pt x="273" y="0"/>
                  <a:pt x="348" y="76"/>
                  <a:pt x="348" y="179"/>
                </a:cubicBezTo>
                <a:cubicBezTo>
                  <a:pt x="348" y="273"/>
                  <a:pt x="273" y="348"/>
                  <a:pt x="178" y="348"/>
                </a:cubicBezTo>
                <a:close/>
                <a:moveTo>
                  <a:pt x="178" y="28"/>
                </a:moveTo>
                <a:lnTo>
                  <a:pt x="178" y="28"/>
                </a:lnTo>
                <a:cubicBezTo>
                  <a:pt x="94" y="28"/>
                  <a:pt x="28" y="94"/>
                  <a:pt x="28" y="179"/>
                </a:cubicBezTo>
                <a:cubicBezTo>
                  <a:pt x="28" y="254"/>
                  <a:pt x="94" y="320"/>
                  <a:pt x="178" y="320"/>
                </a:cubicBezTo>
                <a:cubicBezTo>
                  <a:pt x="254" y="320"/>
                  <a:pt x="319" y="254"/>
                  <a:pt x="319" y="179"/>
                </a:cubicBezTo>
                <a:cubicBezTo>
                  <a:pt x="319" y="94"/>
                  <a:pt x="254" y="28"/>
                  <a:pt x="178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445">
            <a:extLst>
              <a:ext uri="{FF2B5EF4-FFF2-40B4-BE49-F238E27FC236}">
                <a16:creationId xmlns:a16="http://schemas.microsoft.com/office/drawing/2014/main" id="{41798CEF-348D-DB4E-B135-B92B18B0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0523" y="11289703"/>
            <a:ext cx="176433" cy="212621"/>
          </a:xfrm>
          <a:custGeom>
            <a:avLst/>
            <a:gdLst>
              <a:gd name="T0" fmla="*/ 160 w 170"/>
              <a:gd name="T1" fmla="*/ 28 h 208"/>
              <a:gd name="T2" fmla="*/ 160 w 170"/>
              <a:gd name="T3" fmla="*/ 28 h 208"/>
              <a:gd name="T4" fmla="*/ 160 w 170"/>
              <a:gd name="T5" fmla="*/ 10 h 208"/>
              <a:gd name="T6" fmla="*/ 141 w 170"/>
              <a:gd name="T7" fmla="*/ 10 h 208"/>
              <a:gd name="T8" fmla="*/ 84 w 170"/>
              <a:gd name="T9" fmla="*/ 75 h 208"/>
              <a:gd name="T10" fmla="*/ 19 w 170"/>
              <a:gd name="T11" fmla="*/ 10 h 208"/>
              <a:gd name="T12" fmla="*/ 0 w 170"/>
              <a:gd name="T13" fmla="*/ 10 h 208"/>
              <a:gd name="T14" fmla="*/ 0 w 170"/>
              <a:gd name="T15" fmla="*/ 28 h 208"/>
              <a:gd name="T16" fmla="*/ 66 w 170"/>
              <a:gd name="T17" fmla="*/ 94 h 208"/>
              <a:gd name="T18" fmla="*/ 66 w 170"/>
              <a:gd name="T19" fmla="*/ 113 h 208"/>
              <a:gd name="T20" fmla="*/ 47 w 170"/>
              <a:gd name="T21" fmla="*/ 113 h 208"/>
              <a:gd name="T22" fmla="*/ 28 w 170"/>
              <a:gd name="T23" fmla="*/ 122 h 208"/>
              <a:gd name="T24" fmla="*/ 47 w 170"/>
              <a:gd name="T25" fmla="*/ 141 h 208"/>
              <a:gd name="T26" fmla="*/ 66 w 170"/>
              <a:gd name="T27" fmla="*/ 141 h 208"/>
              <a:gd name="T28" fmla="*/ 66 w 170"/>
              <a:gd name="T29" fmla="*/ 150 h 208"/>
              <a:gd name="T30" fmla="*/ 47 w 170"/>
              <a:gd name="T31" fmla="*/ 150 h 208"/>
              <a:gd name="T32" fmla="*/ 28 w 170"/>
              <a:gd name="T33" fmla="*/ 160 h 208"/>
              <a:gd name="T34" fmla="*/ 47 w 170"/>
              <a:gd name="T35" fmla="*/ 179 h 208"/>
              <a:gd name="T36" fmla="*/ 66 w 170"/>
              <a:gd name="T37" fmla="*/ 179 h 208"/>
              <a:gd name="T38" fmla="*/ 66 w 170"/>
              <a:gd name="T39" fmla="*/ 197 h 208"/>
              <a:gd name="T40" fmla="*/ 84 w 170"/>
              <a:gd name="T41" fmla="*/ 207 h 208"/>
              <a:gd name="T42" fmla="*/ 84 w 170"/>
              <a:gd name="T43" fmla="*/ 207 h 208"/>
              <a:gd name="T44" fmla="*/ 94 w 170"/>
              <a:gd name="T45" fmla="*/ 197 h 208"/>
              <a:gd name="T46" fmla="*/ 94 w 170"/>
              <a:gd name="T47" fmla="*/ 179 h 208"/>
              <a:gd name="T48" fmla="*/ 113 w 170"/>
              <a:gd name="T49" fmla="*/ 179 h 208"/>
              <a:gd name="T50" fmla="*/ 132 w 170"/>
              <a:gd name="T51" fmla="*/ 160 h 208"/>
              <a:gd name="T52" fmla="*/ 113 w 170"/>
              <a:gd name="T53" fmla="*/ 150 h 208"/>
              <a:gd name="T54" fmla="*/ 94 w 170"/>
              <a:gd name="T55" fmla="*/ 150 h 208"/>
              <a:gd name="T56" fmla="*/ 94 w 170"/>
              <a:gd name="T57" fmla="*/ 141 h 208"/>
              <a:gd name="T58" fmla="*/ 113 w 170"/>
              <a:gd name="T59" fmla="*/ 141 h 208"/>
              <a:gd name="T60" fmla="*/ 132 w 170"/>
              <a:gd name="T61" fmla="*/ 122 h 208"/>
              <a:gd name="T62" fmla="*/ 113 w 170"/>
              <a:gd name="T63" fmla="*/ 113 h 208"/>
              <a:gd name="T64" fmla="*/ 94 w 170"/>
              <a:gd name="T65" fmla="*/ 113 h 208"/>
              <a:gd name="T66" fmla="*/ 94 w 170"/>
              <a:gd name="T67" fmla="*/ 94 h 208"/>
              <a:gd name="T68" fmla="*/ 160 w 170"/>
              <a:gd name="T69" fmla="*/ 2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0" h="208">
                <a:moveTo>
                  <a:pt x="160" y="28"/>
                </a:moveTo>
                <a:lnTo>
                  <a:pt x="160" y="28"/>
                </a:lnTo>
                <a:cubicBezTo>
                  <a:pt x="169" y="28"/>
                  <a:pt x="169" y="19"/>
                  <a:pt x="160" y="10"/>
                </a:cubicBezTo>
                <a:cubicBezTo>
                  <a:pt x="160" y="10"/>
                  <a:pt x="150" y="10"/>
                  <a:pt x="141" y="10"/>
                </a:cubicBezTo>
                <a:cubicBezTo>
                  <a:pt x="84" y="75"/>
                  <a:pt x="84" y="75"/>
                  <a:pt x="84" y="75"/>
                </a:cubicBezTo>
                <a:cubicBezTo>
                  <a:pt x="19" y="10"/>
                  <a:pt x="19" y="10"/>
                  <a:pt x="19" y="10"/>
                </a:cubicBezTo>
                <a:cubicBezTo>
                  <a:pt x="9" y="0"/>
                  <a:pt x="9" y="0"/>
                  <a:pt x="0" y="10"/>
                </a:cubicBezTo>
                <a:cubicBezTo>
                  <a:pt x="0" y="19"/>
                  <a:pt x="0" y="19"/>
                  <a:pt x="0" y="28"/>
                </a:cubicBezTo>
                <a:cubicBezTo>
                  <a:pt x="66" y="94"/>
                  <a:pt x="66" y="94"/>
                  <a:pt x="66" y="94"/>
                </a:cubicBezTo>
                <a:cubicBezTo>
                  <a:pt x="66" y="113"/>
                  <a:pt x="66" y="113"/>
                  <a:pt x="66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7" y="113"/>
                  <a:pt x="28" y="122"/>
                  <a:pt x="28" y="122"/>
                </a:cubicBezTo>
                <a:cubicBezTo>
                  <a:pt x="28" y="132"/>
                  <a:pt x="37" y="141"/>
                  <a:pt x="47" y="141"/>
                </a:cubicBezTo>
                <a:cubicBezTo>
                  <a:pt x="66" y="141"/>
                  <a:pt x="66" y="141"/>
                  <a:pt x="66" y="141"/>
                </a:cubicBezTo>
                <a:cubicBezTo>
                  <a:pt x="66" y="150"/>
                  <a:pt x="66" y="150"/>
                  <a:pt x="66" y="150"/>
                </a:cubicBezTo>
                <a:cubicBezTo>
                  <a:pt x="47" y="150"/>
                  <a:pt x="47" y="150"/>
                  <a:pt x="47" y="150"/>
                </a:cubicBezTo>
                <a:cubicBezTo>
                  <a:pt x="37" y="150"/>
                  <a:pt x="28" y="160"/>
                  <a:pt x="28" y="160"/>
                </a:cubicBezTo>
                <a:cubicBezTo>
                  <a:pt x="28" y="169"/>
                  <a:pt x="37" y="179"/>
                  <a:pt x="47" y="179"/>
                </a:cubicBezTo>
                <a:cubicBezTo>
                  <a:pt x="66" y="179"/>
                  <a:pt x="66" y="179"/>
                  <a:pt x="66" y="179"/>
                </a:cubicBezTo>
                <a:cubicBezTo>
                  <a:pt x="66" y="197"/>
                  <a:pt x="66" y="197"/>
                  <a:pt x="66" y="197"/>
                </a:cubicBezTo>
                <a:cubicBezTo>
                  <a:pt x="66" y="207"/>
                  <a:pt x="75" y="207"/>
                  <a:pt x="84" y="207"/>
                </a:cubicBezTo>
                <a:lnTo>
                  <a:pt x="84" y="207"/>
                </a:lnTo>
                <a:cubicBezTo>
                  <a:pt x="84" y="207"/>
                  <a:pt x="94" y="207"/>
                  <a:pt x="94" y="197"/>
                </a:cubicBezTo>
                <a:cubicBezTo>
                  <a:pt x="94" y="179"/>
                  <a:pt x="94" y="179"/>
                  <a:pt x="94" y="179"/>
                </a:cubicBezTo>
                <a:cubicBezTo>
                  <a:pt x="113" y="179"/>
                  <a:pt x="113" y="179"/>
                  <a:pt x="113" y="179"/>
                </a:cubicBezTo>
                <a:cubicBezTo>
                  <a:pt x="122" y="179"/>
                  <a:pt x="132" y="169"/>
                  <a:pt x="132" y="160"/>
                </a:cubicBezTo>
                <a:cubicBezTo>
                  <a:pt x="132" y="160"/>
                  <a:pt x="122" y="150"/>
                  <a:pt x="113" y="150"/>
                </a:cubicBezTo>
                <a:cubicBezTo>
                  <a:pt x="94" y="150"/>
                  <a:pt x="94" y="150"/>
                  <a:pt x="94" y="150"/>
                </a:cubicBezTo>
                <a:cubicBezTo>
                  <a:pt x="94" y="141"/>
                  <a:pt x="94" y="141"/>
                  <a:pt x="94" y="141"/>
                </a:cubicBezTo>
                <a:cubicBezTo>
                  <a:pt x="113" y="141"/>
                  <a:pt x="113" y="141"/>
                  <a:pt x="113" y="141"/>
                </a:cubicBezTo>
                <a:cubicBezTo>
                  <a:pt x="122" y="141"/>
                  <a:pt x="132" y="132"/>
                  <a:pt x="132" y="122"/>
                </a:cubicBezTo>
                <a:cubicBezTo>
                  <a:pt x="132" y="122"/>
                  <a:pt x="122" y="113"/>
                  <a:pt x="113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94"/>
                  <a:pt x="94" y="94"/>
                  <a:pt x="94" y="94"/>
                </a:cubicBezTo>
                <a:lnTo>
                  <a:pt x="160" y="2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9372710-9CB8-F242-AEBB-AA50D2EF1ECE}"/>
              </a:ext>
            </a:extLst>
          </p:cNvPr>
          <p:cNvSpPr/>
          <p:nvPr/>
        </p:nvSpPr>
        <p:spPr>
          <a:xfrm>
            <a:off x="17217721" y="2472669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76DCD59-3F36-954D-A813-3501D27DFAD4}"/>
              </a:ext>
            </a:extLst>
          </p:cNvPr>
          <p:cNvSpPr/>
          <p:nvPr/>
        </p:nvSpPr>
        <p:spPr>
          <a:xfrm>
            <a:off x="16989121" y="4580869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6B18A2-DDA9-4443-AF7E-E0D7E7524224}"/>
              </a:ext>
            </a:extLst>
          </p:cNvPr>
          <p:cNvSpPr/>
          <p:nvPr/>
        </p:nvSpPr>
        <p:spPr>
          <a:xfrm>
            <a:off x="16735121" y="6587469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DE738CE-55BD-2941-840A-420B8D50E2E6}"/>
              </a:ext>
            </a:extLst>
          </p:cNvPr>
          <p:cNvSpPr/>
          <p:nvPr/>
        </p:nvSpPr>
        <p:spPr>
          <a:xfrm>
            <a:off x="16430321" y="8670269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B99BC0-6AB5-6646-9CFA-2B10EA470C4A}"/>
              </a:ext>
            </a:extLst>
          </p:cNvPr>
          <p:cNvSpPr/>
          <p:nvPr/>
        </p:nvSpPr>
        <p:spPr>
          <a:xfrm>
            <a:off x="16201721" y="10702269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grpSp>
        <p:nvGrpSpPr>
          <p:cNvPr id="84" name="Group 71">
            <a:extLst>
              <a:ext uri="{FF2B5EF4-FFF2-40B4-BE49-F238E27FC236}">
                <a16:creationId xmlns:a16="http://schemas.microsoft.com/office/drawing/2014/main" id="{4C05D01B-CF1A-6343-86BF-082E8B64D4DD}"/>
              </a:ext>
            </a:extLst>
          </p:cNvPr>
          <p:cNvGrpSpPr/>
          <p:nvPr/>
        </p:nvGrpSpPr>
        <p:grpSpPr>
          <a:xfrm>
            <a:off x="2121939" y="4784674"/>
            <a:ext cx="5982437" cy="4716592"/>
            <a:chOff x="2232442" y="3643574"/>
            <a:chExt cx="5982437" cy="4716592"/>
          </a:xfrm>
        </p:grpSpPr>
        <p:sp>
          <p:nvSpPr>
            <p:cNvPr id="85" name="CuadroTexto 598">
              <a:extLst>
                <a:ext uri="{FF2B5EF4-FFF2-40B4-BE49-F238E27FC236}">
                  <a16:creationId xmlns:a16="http://schemas.microsoft.com/office/drawing/2014/main" id="{C0FF2B21-BFFD-2743-8B19-46C1F3190B47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106" name="CuadroTexto 599">
              <a:extLst>
                <a:ext uri="{FF2B5EF4-FFF2-40B4-BE49-F238E27FC236}">
                  <a16:creationId xmlns:a16="http://schemas.microsoft.com/office/drawing/2014/main" id="{044D6E3B-970C-8740-8DB9-F0AFA953351B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315">
            <a:extLst>
              <a:ext uri="{FF2B5EF4-FFF2-40B4-BE49-F238E27FC236}">
                <a16:creationId xmlns:a16="http://schemas.microsoft.com/office/drawing/2014/main" id="{F0E51399-F17F-9442-859C-C083A0DA4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303" y="1387475"/>
            <a:ext cx="8604205" cy="10832234"/>
          </a:xfrm>
          <a:custGeom>
            <a:avLst/>
            <a:gdLst>
              <a:gd name="T0" fmla="*/ 0 w 8873"/>
              <a:gd name="T1" fmla="*/ 9037 h 11171"/>
              <a:gd name="T2" fmla="*/ 0 w 8873"/>
              <a:gd name="T3" fmla="*/ 9037 h 11171"/>
              <a:gd name="T4" fmla="*/ 0 w 8873"/>
              <a:gd name="T5" fmla="*/ 9649 h 11171"/>
              <a:gd name="T6" fmla="*/ 1521 w 8873"/>
              <a:gd name="T7" fmla="*/ 11170 h 11171"/>
              <a:gd name="T8" fmla="*/ 2928 w 8873"/>
              <a:gd name="T9" fmla="*/ 11170 h 11171"/>
              <a:gd name="T10" fmla="*/ 4440 w 8873"/>
              <a:gd name="T11" fmla="*/ 9649 h 11171"/>
              <a:gd name="T12" fmla="*/ 4440 w 8873"/>
              <a:gd name="T13" fmla="*/ 1521 h 11171"/>
              <a:gd name="T14" fmla="*/ 5962 w 8873"/>
              <a:gd name="T15" fmla="*/ 0 h 11171"/>
              <a:gd name="T16" fmla="*/ 7360 w 8873"/>
              <a:gd name="T17" fmla="*/ 0 h 11171"/>
              <a:gd name="T18" fmla="*/ 8872 w 8873"/>
              <a:gd name="T19" fmla="*/ 1521 h 11171"/>
              <a:gd name="T20" fmla="*/ 8872 w 8873"/>
              <a:gd name="T21" fmla="*/ 1521 h 1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73" h="11171">
                <a:moveTo>
                  <a:pt x="0" y="9037"/>
                </a:moveTo>
                <a:lnTo>
                  <a:pt x="0" y="9037"/>
                </a:lnTo>
                <a:cubicBezTo>
                  <a:pt x="0" y="9649"/>
                  <a:pt x="0" y="9649"/>
                  <a:pt x="0" y="9649"/>
                </a:cubicBezTo>
                <a:cubicBezTo>
                  <a:pt x="0" y="10488"/>
                  <a:pt x="682" y="11170"/>
                  <a:pt x="1521" y="11170"/>
                </a:cubicBezTo>
                <a:cubicBezTo>
                  <a:pt x="2928" y="11170"/>
                  <a:pt x="2928" y="11170"/>
                  <a:pt x="2928" y="11170"/>
                </a:cubicBezTo>
                <a:cubicBezTo>
                  <a:pt x="3759" y="11170"/>
                  <a:pt x="4440" y="10488"/>
                  <a:pt x="4440" y="9649"/>
                </a:cubicBezTo>
                <a:cubicBezTo>
                  <a:pt x="4440" y="1521"/>
                  <a:pt x="4440" y="1521"/>
                  <a:pt x="4440" y="1521"/>
                </a:cubicBezTo>
                <a:cubicBezTo>
                  <a:pt x="4440" y="682"/>
                  <a:pt x="5122" y="0"/>
                  <a:pt x="5962" y="0"/>
                </a:cubicBezTo>
                <a:cubicBezTo>
                  <a:pt x="7360" y="0"/>
                  <a:pt x="7360" y="0"/>
                  <a:pt x="7360" y="0"/>
                </a:cubicBezTo>
                <a:cubicBezTo>
                  <a:pt x="8198" y="0"/>
                  <a:pt x="8872" y="682"/>
                  <a:pt x="8872" y="1521"/>
                </a:cubicBezTo>
                <a:lnTo>
                  <a:pt x="8872" y="1521"/>
                </a:lnTo>
              </a:path>
            </a:pathLst>
          </a:custGeom>
          <a:noFill/>
          <a:ln w="1143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1" name="Freeform 316">
            <a:extLst>
              <a:ext uri="{FF2B5EF4-FFF2-40B4-BE49-F238E27FC236}">
                <a16:creationId xmlns:a16="http://schemas.microsoft.com/office/drawing/2014/main" id="{DBFD450D-EEA5-6040-996C-BECDB1FC0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931" y="7686678"/>
            <a:ext cx="2950746" cy="842458"/>
          </a:xfrm>
          <a:custGeom>
            <a:avLst/>
            <a:gdLst>
              <a:gd name="T0" fmla="*/ 0 w 3043"/>
              <a:gd name="T1" fmla="*/ 175 h 867"/>
              <a:gd name="T2" fmla="*/ 0 w 3043"/>
              <a:gd name="T3" fmla="*/ 175 h 867"/>
              <a:gd name="T4" fmla="*/ 3042 w 3043"/>
              <a:gd name="T5" fmla="*/ 175 h 867"/>
              <a:gd name="T6" fmla="*/ 1565 w 3043"/>
              <a:gd name="T7" fmla="*/ 866 h 867"/>
              <a:gd name="T8" fmla="*/ 0 w 3043"/>
              <a:gd name="T9" fmla="*/ 175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3" h="867">
                <a:moveTo>
                  <a:pt x="0" y="175"/>
                </a:moveTo>
                <a:lnTo>
                  <a:pt x="0" y="175"/>
                </a:lnTo>
                <a:cubicBezTo>
                  <a:pt x="0" y="175"/>
                  <a:pt x="1329" y="0"/>
                  <a:pt x="3042" y="175"/>
                </a:cubicBezTo>
                <a:cubicBezTo>
                  <a:pt x="1565" y="866"/>
                  <a:pt x="1565" y="866"/>
                  <a:pt x="1565" y="866"/>
                </a:cubicBezTo>
                <a:lnTo>
                  <a:pt x="0" y="175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317">
            <a:extLst>
              <a:ext uri="{FF2B5EF4-FFF2-40B4-BE49-F238E27FC236}">
                <a16:creationId xmlns:a16="http://schemas.microsoft.com/office/drawing/2014/main" id="{1F5A0C27-85DD-1842-A5A5-6FCB771BA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02" y="7853458"/>
            <a:ext cx="3130357" cy="2822453"/>
          </a:xfrm>
          <a:custGeom>
            <a:avLst/>
            <a:gdLst>
              <a:gd name="T0" fmla="*/ 3130 w 3227"/>
              <a:gd name="T1" fmla="*/ 0 h 2912"/>
              <a:gd name="T2" fmla="*/ 3130 w 3227"/>
              <a:gd name="T3" fmla="*/ 0 h 2912"/>
              <a:gd name="T4" fmla="*/ 1609 w 3227"/>
              <a:gd name="T5" fmla="*/ 140 h 2912"/>
              <a:gd name="T6" fmla="*/ 88 w 3227"/>
              <a:gd name="T7" fmla="*/ 0 h 2912"/>
              <a:gd name="T8" fmla="*/ 9 w 3227"/>
              <a:gd name="T9" fmla="*/ 79 h 2912"/>
              <a:gd name="T10" fmla="*/ 210 w 3227"/>
              <a:gd name="T11" fmla="*/ 586 h 2912"/>
              <a:gd name="T12" fmla="*/ 438 w 3227"/>
              <a:gd name="T13" fmla="*/ 1163 h 2912"/>
              <a:gd name="T14" fmla="*/ 656 w 3227"/>
              <a:gd name="T15" fmla="*/ 1748 h 2912"/>
              <a:gd name="T16" fmla="*/ 883 w 3227"/>
              <a:gd name="T17" fmla="*/ 2334 h 2912"/>
              <a:gd name="T18" fmla="*/ 918 w 3227"/>
              <a:gd name="T19" fmla="*/ 2413 h 2912"/>
              <a:gd name="T20" fmla="*/ 918 w 3227"/>
              <a:gd name="T21" fmla="*/ 2430 h 2912"/>
              <a:gd name="T22" fmla="*/ 918 w 3227"/>
              <a:gd name="T23" fmla="*/ 2780 h 2912"/>
              <a:gd name="T24" fmla="*/ 971 w 3227"/>
              <a:gd name="T25" fmla="*/ 2832 h 2912"/>
              <a:gd name="T26" fmla="*/ 1583 w 3227"/>
              <a:gd name="T27" fmla="*/ 2911 h 2912"/>
              <a:gd name="T28" fmla="*/ 1635 w 3227"/>
              <a:gd name="T29" fmla="*/ 2911 h 2912"/>
              <a:gd name="T30" fmla="*/ 2256 w 3227"/>
              <a:gd name="T31" fmla="*/ 2832 h 2912"/>
              <a:gd name="T32" fmla="*/ 2299 w 3227"/>
              <a:gd name="T33" fmla="*/ 2780 h 2912"/>
              <a:gd name="T34" fmla="*/ 2299 w 3227"/>
              <a:gd name="T35" fmla="*/ 2430 h 2912"/>
              <a:gd name="T36" fmla="*/ 2299 w 3227"/>
              <a:gd name="T37" fmla="*/ 2413 h 2912"/>
              <a:gd name="T38" fmla="*/ 2334 w 3227"/>
              <a:gd name="T39" fmla="*/ 2334 h 2912"/>
              <a:gd name="T40" fmla="*/ 2562 w 3227"/>
              <a:gd name="T41" fmla="*/ 1748 h 2912"/>
              <a:gd name="T42" fmla="*/ 2789 w 3227"/>
              <a:gd name="T43" fmla="*/ 1163 h 2912"/>
              <a:gd name="T44" fmla="*/ 3007 w 3227"/>
              <a:gd name="T45" fmla="*/ 586 h 2912"/>
              <a:gd name="T46" fmla="*/ 3209 w 3227"/>
              <a:gd name="T47" fmla="*/ 79 h 2912"/>
              <a:gd name="T48" fmla="*/ 3130 w 3227"/>
              <a:gd name="T49" fmla="*/ 0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27" h="2912">
                <a:moveTo>
                  <a:pt x="3130" y="0"/>
                </a:moveTo>
                <a:lnTo>
                  <a:pt x="3130" y="0"/>
                </a:lnTo>
                <a:cubicBezTo>
                  <a:pt x="2597" y="53"/>
                  <a:pt x="2264" y="140"/>
                  <a:pt x="1609" y="140"/>
                </a:cubicBezTo>
                <a:cubicBezTo>
                  <a:pt x="971" y="140"/>
                  <a:pt x="612" y="53"/>
                  <a:pt x="88" y="0"/>
                </a:cubicBezTo>
                <a:cubicBezTo>
                  <a:pt x="35" y="0"/>
                  <a:pt x="0" y="35"/>
                  <a:pt x="9" y="79"/>
                </a:cubicBezTo>
                <a:cubicBezTo>
                  <a:pt x="210" y="586"/>
                  <a:pt x="210" y="586"/>
                  <a:pt x="210" y="586"/>
                </a:cubicBezTo>
                <a:cubicBezTo>
                  <a:pt x="438" y="1163"/>
                  <a:pt x="438" y="1163"/>
                  <a:pt x="438" y="1163"/>
                </a:cubicBezTo>
                <a:cubicBezTo>
                  <a:pt x="656" y="1748"/>
                  <a:pt x="656" y="1748"/>
                  <a:pt x="656" y="1748"/>
                </a:cubicBezTo>
                <a:cubicBezTo>
                  <a:pt x="883" y="2334"/>
                  <a:pt x="883" y="2334"/>
                  <a:pt x="883" y="2334"/>
                </a:cubicBezTo>
                <a:cubicBezTo>
                  <a:pt x="918" y="2413"/>
                  <a:pt x="918" y="2413"/>
                  <a:pt x="918" y="2413"/>
                </a:cubicBezTo>
                <a:cubicBezTo>
                  <a:pt x="918" y="2421"/>
                  <a:pt x="918" y="2430"/>
                  <a:pt x="918" y="2430"/>
                </a:cubicBezTo>
                <a:cubicBezTo>
                  <a:pt x="918" y="2780"/>
                  <a:pt x="918" y="2780"/>
                  <a:pt x="918" y="2780"/>
                </a:cubicBezTo>
                <a:cubicBezTo>
                  <a:pt x="918" y="2806"/>
                  <a:pt x="936" y="2824"/>
                  <a:pt x="971" y="2832"/>
                </a:cubicBezTo>
                <a:cubicBezTo>
                  <a:pt x="1119" y="2867"/>
                  <a:pt x="1329" y="2911"/>
                  <a:pt x="1583" y="2911"/>
                </a:cubicBezTo>
                <a:cubicBezTo>
                  <a:pt x="1600" y="2911"/>
                  <a:pt x="1618" y="2911"/>
                  <a:pt x="1635" y="2911"/>
                </a:cubicBezTo>
                <a:cubicBezTo>
                  <a:pt x="1897" y="2911"/>
                  <a:pt x="2107" y="2867"/>
                  <a:pt x="2256" y="2832"/>
                </a:cubicBezTo>
                <a:cubicBezTo>
                  <a:pt x="2282" y="2824"/>
                  <a:pt x="2299" y="2806"/>
                  <a:pt x="2299" y="2780"/>
                </a:cubicBezTo>
                <a:cubicBezTo>
                  <a:pt x="2299" y="2430"/>
                  <a:pt x="2299" y="2430"/>
                  <a:pt x="2299" y="2430"/>
                </a:cubicBezTo>
                <a:cubicBezTo>
                  <a:pt x="2299" y="2430"/>
                  <a:pt x="2299" y="2421"/>
                  <a:pt x="2299" y="2413"/>
                </a:cubicBezTo>
                <a:cubicBezTo>
                  <a:pt x="2334" y="2334"/>
                  <a:pt x="2334" y="2334"/>
                  <a:pt x="2334" y="2334"/>
                </a:cubicBezTo>
                <a:cubicBezTo>
                  <a:pt x="2562" y="1748"/>
                  <a:pt x="2562" y="1748"/>
                  <a:pt x="2562" y="1748"/>
                </a:cubicBezTo>
                <a:cubicBezTo>
                  <a:pt x="2789" y="1163"/>
                  <a:pt x="2789" y="1163"/>
                  <a:pt x="2789" y="1163"/>
                </a:cubicBezTo>
                <a:cubicBezTo>
                  <a:pt x="3007" y="586"/>
                  <a:pt x="3007" y="586"/>
                  <a:pt x="3007" y="586"/>
                </a:cubicBezTo>
                <a:cubicBezTo>
                  <a:pt x="3209" y="79"/>
                  <a:pt x="3209" y="79"/>
                  <a:pt x="3209" y="79"/>
                </a:cubicBezTo>
                <a:cubicBezTo>
                  <a:pt x="3226" y="35"/>
                  <a:pt x="3182" y="0"/>
                  <a:pt x="3130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318">
            <a:extLst>
              <a:ext uri="{FF2B5EF4-FFF2-40B4-BE49-F238E27FC236}">
                <a16:creationId xmlns:a16="http://schemas.microsoft.com/office/drawing/2014/main" id="{2D459C29-7827-5E40-BF02-B1ACFCE29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5242" y="4244140"/>
            <a:ext cx="2950746" cy="838183"/>
          </a:xfrm>
          <a:custGeom>
            <a:avLst/>
            <a:gdLst>
              <a:gd name="T0" fmla="*/ 0 w 3042"/>
              <a:gd name="T1" fmla="*/ 681 h 866"/>
              <a:gd name="T2" fmla="*/ 0 w 3042"/>
              <a:gd name="T3" fmla="*/ 681 h 866"/>
              <a:gd name="T4" fmla="*/ 3041 w 3042"/>
              <a:gd name="T5" fmla="*/ 681 h 866"/>
              <a:gd name="T6" fmla="*/ 1564 w 3042"/>
              <a:gd name="T7" fmla="*/ 0 h 866"/>
              <a:gd name="T8" fmla="*/ 0 w 3042"/>
              <a:gd name="T9" fmla="*/ 681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2" h="866">
                <a:moveTo>
                  <a:pt x="0" y="681"/>
                </a:moveTo>
                <a:lnTo>
                  <a:pt x="0" y="681"/>
                </a:lnTo>
                <a:cubicBezTo>
                  <a:pt x="0" y="681"/>
                  <a:pt x="1319" y="865"/>
                  <a:pt x="3041" y="681"/>
                </a:cubicBezTo>
                <a:cubicBezTo>
                  <a:pt x="1564" y="0"/>
                  <a:pt x="1564" y="0"/>
                  <a:pt x="1564" y="0"/>
                </a:cubicBezTo>
                <a:lnTo>
                  <a:pt x="0" y="681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319">
            <a:extLst>
              <a:ext uri="{FF2B5EF4-FFF2-40B4-BE49-F238E27FC236}">
                <a16:creationId xmlns:a16="http://schemas.microsoft.com/office/drawing/2014/main" id="{409FD4C4-F741-8A47-8A70-D117595AD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1160" y="2093090"/>
            <a:ext cx="3134632" cy="2822453"/>
          </a:xfrm>
          <a:custGeom>
            <a:avLst/>
            <a:gdLst>
              <a:gd name="T0" fmla="*/ 3137 w 3234"/>
              <a:gd name="T1" fmla="*/ 2902 h 2912"/>
              <a:gd name="T2" fmla="*/ 3137 w 3234"/>
              <a:gd name="T3" fmla="*/ 2902 h 2912"/>
              <a:gd name="T4" fmla="*/ 1616 w 3234"/>
              <a:gd name="T5" fmla="*/ 2763 h 2912"/>
              <a:gd name="T6" fmla="*/ 96 w 3234"/>
              <a:gd name="T7" fmla="*/ 2902 h 2912"/>
              <a:gd name="T8" fmla="*/ 17 w 3234"/>
              <a:gd name="T9" fmla="*/ 2832 h 2912"/>
              <a:gd name="T10" fmla="*/ 218 w 3234"/>
              <a:gd name="T11" fmla="*/ 2326 h 2912"/>
              <a:gd name="T12" fmla="*/ 437 w 3234"/>
              <a:gd name="T13" fmla="*/ 1740 h 2912"/>
              <a:gd name="T14" fmla="*/ 664 w 3234"/>
              <a:gd name="T15" fmla="*/ 1163 h 2912"/>
              <a:gd name="T16" fmla="*/ 892 w 3234"/>
              <a:gd name="T17" fmla="*/ 577 h 2912"/>
              <a:gd name="T18" fmla="*/ 925 w 3234"/>
              <a:gd name="T19" fmla="*/ 490 h 2912"/>
              <a:gd name="T20" fmla="*/ 925 w 3234"/>
              <a:gd name="T21" fmla="*/ 481 h 2912"/>
              <a:gd name="T22" fmla="*/ 925 w 3234"/>
              <a:gd name="T23" fmla="*/ 132 h 2912"/>
              <a:gd name="T24" fmla="*/ 978 w 3234"/>
              <a:gd name="T25" fmla="*/ 79 h 2912"/>
              <a:gd name="T26" fmla="*/ 1590 w 3234"/>
              <a:gd name="T27" fmla="*/ 0 h 2912"/>
              <a:gd name="T28" fmla="*/ 1642 w 3234"/>
              <a:gd name="T29" fmla="*/ 0 h 2912"/>
              <a:gd name="T30" fmla="*/ 2254 w 3234"/>
              <a:gd name="T31" fmla="*/ 79 h 2912"/>
              <a:gd name="T32" fmla="*/ 2307 w 3234"/>
              <a:gd name="T33" fmla="*/ 132 h 2912"/>
              <a:gd name="T34" fmla="*/ 2307 w 3234"/>
              <a:gd name="T35" fmla="*/ 481 h 2912"/>
              <a:gd name="T36" fmla="*/ 2307 w 3234"/>
              <a:gd name="T37" fmla="*/ 490 h 2912"/>
              <a:gd name="T38" fmla="*/ 2341 w 3234"/>
              <a:gd name="T39" fmla="*/ 577 h 2912"/>
              <a:gd name="T40" fmla="*/ 2569 w 3234"/>
              <a:gd name="T41" fmla="*/ 1163 h 2912"/>
              <a:gd name="T42" fmla="*/ 2796 w 3234"/>
              <a:gd name="T43" fmla="*/ 1740 h 2912"/>
              <a:gd name="T44" fmla="*/ 3015 w 3234"/>
              <a:gd name="T45" fmla="*/ 2326 h 2912"/>
              <a:gd name="T46" fmla="*/ 3216 w 3234"/>
              <a:gd name="T47" fmla="*/ 2832 h 2912"/>
              <a:gd name="T48" fmla="*/ 3137 w 3234"/>
              <a:gd name="T49" fmla="*/ 2902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34" h="2912">
                <a:moveTo>
                  <a:pt x="3137" y="2902"/>
                </a:moveTo>
                <a:lnTo>
                  <a:pt x="3137" y="2902"/>
                </a:lnTo>
                <a:cubicBezTo>
                  <a:pt x="2604" y="2859"/>
                  <a:pt x="2272" y="2763"/>
                  <a:pt x="1616" y="2763"/>
                </a:cubicBezTo>
                <a:cubicBezTo>
                  <a:pt x="978" y="2763"/>
                  <a:pt x="620" y="2859"/>
                  <a:pt x="96" y="2902"/>
                </a:cubicBezTo>
                <a:cubicBezTo>
                  <a:pt x="44" y="2911"/>
                  <a:pt x="0" y="2867"/>
                  <a:pt x="17" y="2832"/>
                </a:cubicBezTo>
                <a:cubicBezTo>
                  <a:pt x="218" y="2326"/>
                  <a:pt x="218" y="2326"/>
                  <a:pt x="218" y="2326"/>
                </a:cubicBezTo>
                <a:cubicBezTo>
                  <a:pt x="437" y="1740"/>
                  <a:pt x="437" y="1740"/>
                  <a:pt x="437" y="1740"/>
                </a:cubicBezTo>
                <a:cubicBezTo>
                  <a:pt x="664" y="1163"/>
                  <a:pt x="664" y="1163"/>
                  <a:pt x="664" y="1163"/>
                </a:cubicBezTo>
                <a:cubicBezTo>
                  <a:pt x="892" y="577"/>
                  <a:pt x="892" y="577"/>
                  <a:pt x="892" y="577"/>
                </a:cubicBezTo>
                <a:cubicBezTo>
                  <a:pt x="925" y="490"/>
                  <a:pt x="925" y="490"/>
                  <a:pt x="925" y="490"/>
                </a:cubicBezTo>
                <a:lnTo>
                  <a:pt x="925" y="481"/>
                </a:lnTo>
                <a:cubicBezTo>
                  <a:pt x="925" y="132"/>
                  <a:pt x="925" y="132"/>
                  <a:pt x="925" y="132"/>
                </a:cubicBezTo>
                <a:cubicBezTo>
                  <a:pt x="925" y="105"/>
                  <a:pt x="943" y="88"/>
                  <a:pt x="978" y="79"/>
                </a:cubicBezTo>
                <a:cubicBezTo>
                  <a:pt x="1127" y="44"/>
                  <a:pt x="1336" y="0"/>
                  <a:pt x="1590" y="0"/>
                </a:cubicBezTo>
                <a:cubicBezTo>
                  <a:pt x="1607" y="0"/>
                  <a:pt x="1625" y="0"/>
                  <a:pt x="1642" y="0"/>
                </a:cubicBezTo>
                <a:cubicBezTo>
                  <a:pt x="1896" y="0"/>
                  <a:pt x="2114" y="44"/>
                  <a:pt x="2254" y="79"/>
                </a:cubicBezTo>
                <a:cubicBezTo>
                  <a:pt x="2289" y="88"/>
                  <a:pt x="2307" y="105"/>
                  <a:pt x="2307" y="132"/>
                </a:cubicBezTo>
                <a:cubicBezTo>
                  <a:pt x="2307" y="481"/>
                  <a:pt x="2307" y="481"/>
                  <a:pt x="2307" y="481"/>
                </a:cubicBezTo>
                <a:lnTo>
                  <a:pt x="2307" y="490"/>
                </a:lnTo>
                <a:cubicBezTo>
                  <a:pt x="2341" y="577"/>
                  <a:pt x="2341" y="577"/>
                  <a:pt x="2341" y="577"/>
                </a:cubicBezTo>
                <a:cubicBezTo>
                  <a:pt x="2569" y="1163"/>
                  <a:pt x="2569" y="1163"/>
                  <a:pt x="2569" y="1163"/>
                </a:cubicBezTo>
                <a:cubicBezTo>
                  <a:pt x="2796" y="1740"/>
                  <a:pt x="2796" y="1740"/>
                  <a:pt x="2796" y="1740"/>
                </a:cubicBezTo>
                <a:cubicBezTo>
                  <a:pt x="3015" y="2326"/>
                  <a:pt x="3015" y="2326"/>
                  <a:pt x="3015" y="2326"/>
                </a:cubicBezTo>
                <a:cubicBezTo>
                  <a:pt x="3216" y="2832"/>
                  <a:pt x="3216" y="2832"/>
                  <a:pt x="3216" y="2832"/>
                </a:cubicBezTo>
                <a:cubicBezTo>
                  <a:pt x="3233" y="2867"/>
                  <a:pt x="3190" y="2911"/>
                  <a:pt x="3137" y="290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320">
            <a:extLst>
              <a:ext uri="{FF2B5EF4-FFF2-40B4-BE49-F238E27FC236}">
                <a16:creationId xmlns:a16="http://schemas.microsoft.com/office/drawing/2014/main" id="{A5F5D9F0-D3D6-E043-AC8F-08546AAAB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832" y="5608327"/>
            <a:ext cx="2381978" cy="2390531"/>
          </a:xfrm>
          <a:custGeom>
            <a:avLst/>
            <a:gdLst>
              <a:gd name="T0" fmla="*/ 2456 w 2457"/>
              <a:gd name="T1" fmla="*/ 1232 h 2465"/>
              <a:gd name="T2" fmla="*/ 2456 w 2457"/>
              <a:gd name="T3" fmla="*/ 1232 h 2465"/>
              <a:gd name="T4" fmla="*/ 1223 w 2457"/>
              <a:gd name="T5" fmla="*/ 2464 h 2465"/>
              <a:gd name="T6" fmla="*/ 0 w 2457"/>
              <a:gd name="T7" fmla="*/ 1232 h 2465"/>
              <a:gd name="T8" fmla="*/ 1223 w 2457"/>
              <a:gd name="T9" fmla="*/ 0 h 2465"/>
              <a:gd name="T10" fmla="*/ 2456 w 2457"/>
              <a:gd name="T11" fmla="*/ 1232 h 2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7" h="2465">
                <a:moveTo>
                  <a:pt x="2456" y="1232"/>
                </a:moveTo>
                <a:lnTo>
                  <a:pt x="2456" y="1232"/>
                </a:lnTo>
                <a:cubicBezTo>
                  <a:pt x="2456" y="1913"/>
                  <a:pt x="1905" y="2464"/>
                  <a:pt x="1223" y="2464"/>
                </a:cubicBezTo>
                <a:cubicBezTo>
                  <a:pt x="550" y="2464"/>
                  <a:pt x="0" y="1913"/>
                  <a:pt x="0" y="1232"/>
                </a:cubicBezTo>
                <a:cubicBezTo>
                  <a:pt x="0" y="551"/>
                  <a:pt x="550" y="0"/>
                  <a:pt x="1223" y="0"/>
                </a:cubicBezTo>
                <a:cubicBezTo>
                  <a:pt x="1905" y="0"/>
                  <a:pt x="2456" y="551"/>
                  <a:pt x="2456" y="12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321">
            <a:extLst>
              <a:ext uri="{FF2B5EF4-FFF2-40B4-BE49-F238E27FC236}">
                <a16:creationId xmlns:a16="http://schemas.microsoft.com/office/drawing/2014/main" id="{5D07922C-55AC-D247-9F35-09A84000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6708" y="5574115"/>
            <a:ext cx="1663535" cy="1659260"/>
          </a:xfrm>
          <a:custGeom>
            <a:avLst/>
            <a:gdLst>
              <a:gd name="T0" fmla="*/ 1713 w 1714"/>
              <a:gd name="T1" fmla="*/ 856 h 1713"/>
              <a:gd name="T2" fmla="*/ 1713 w 1714"/>
              <a:gd name="T3" fmla="*/ 856 h 1713"/>
              <a:gd name="T4" fmla="*/ 856 w 1714"/>
              <a:gd name="T5" fmla="*/ 1712 h 1713"/>
              <a:gd name="T6" fmla="*/ 0 w 1714"/>
              <a:gd name="T7" fmla="*/ 856 h 1713"/>
              <a:gd name="T8" fmla="*/ 856 w 1714"/>
              <a:gd name="T9" fmla="*/ 0 h 1713"/>
              <a:gd name="T10" fmla="*/ 1713 w 1714"/>
              <a:gd name="T11" fmla="*/ 856 h 1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4" h="1713">
                <a:moveTo>
                  <a:pt x="1713" y="856"/>
                </a:moveTo>
                <a:lnTo>
                  <a:pt x="1713" y="856"/>
                </a:lnTo>
                <a:cubicBezTo>
                  <a:pt x="1713" y="1328"/>
                  <a:pt x="1328" y="1712"/>
                  <a:pt x="856" y="1712"/>
                </a:cubicBezTo>
                <a:cubicBezTo>
                  <a:pt x="384" y="1712"/>
                  <a:pt x="0" y="1328"/>
                  <a:pt x="0" y="856"/>
                </a:cubicBezTo>
                <a:cubicBezTo>
                  <a:pt x="0" y="385"/>
                  <a:pt x="384" y="0"/>
                  <a:pt x="856" y="0"/>
                </a:cubicBezTo>
                <a:cubicBezTo>
                  <a:pt x="1328" y="0"/>
                  <a:pt x="1713" y="385"/>
                  <a:pt x="1713" y="85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322">
            <a:extLst>
              <a:ext uri="{FF2B5EF4-FFF2-40B4-BE49-F238E27FC236}">
                <a16:creationId xmlns:a16="http://schemas.microsoft.com/office/drawing/2014/main" id="{96515B91-99D5-D34A-95D2-D4311F67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6708" y="9033757"/>
            <a:ext cx="1663535" cy="1663538"/>
          </a:xfrm>
          <a:custGeom>
            <a:avLst/>
            <a:gdLst>
              <a:gd name="T0" fmla="*/ 1713 w 1714"/>
              <a:gd name="T1" fmla="*/ 857 h 1715"/>
              <a:gd name="T2" fmla="*/ 1713 w 1714"/>
              <a:gd name="T3" fmla="*/ 857 h 1715"/>
              <a:gd name="T4" fmla="*/ 856 w 1714"/>
              <a:gd name="T5" fmla="*/ 1714 h 1715"/>
              <a:gd name="T6" fmla="*/ 0 w 1714"/>
              <a:gd name="T7" fmla="*/ 857 h 1715"/>
              <a:gd name="T8" fmla="*/ 856 w 1714"/>
              <a:gd name="T9" fmla="*/ 0 h 1715"/>
              <a:gd name="T10" fmla="*/ 1713 w 1714"/>
              <a:gd name="T11" fmla="*/ 857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4" h="1715">
                <a:moveTo>
                  <a:pt x="1713" y="857"/>
                </a:moveTo>
                <a:lnTo>
                  <a:pt x="1713" y="857"/>
                </a:lnTo>
                <a:cubicBezTo>
                  <a:pt x="1713" y="1329"/>
                  <a:pt x="1328" y="1714"/>
                  <a:pt x="856" y="1714"/>
                </a:cubicBezTo>
                <a:cubicBezTo>
                  <a:pt x="384" y="1714"/>
                  <a:pt x="0" y="1329"/>
                  <a:pt x="0" y="857"/>
                </a:cubicBezTo>
                <a:cubicBezTo>
                  <a:pt x="0" y="385"/>
                  <a:pt x="384" y="0"/>
                  <a:pt x="856" y="0"/>
                </a:cubicBezTo>
                <a:cubicBezTo>
                  <a:pt x="1328" y="0"/>
                  <a:pt x="1713" y="385"/>
                  <a:pt x="1713" y="8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323">
            <a:extLst>
              <a:ext uri="{FF2B5EF4-FFF2-40B4-BE49-F238E27FC236}">
                <a16:creationId xmlns:a16="http://schemas.microsoft.com/office/drawing/2014/main" id="{E56C6B65-58FD-3A4D-BC40-62DD4E43C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397" y="1387475"/>
            <a:ext cx="1663535" cy="1672091"/>
          </a:xfrm>
          <a:custGeom>
            <a:avLst/>
            <a:gdLst>
              <a:gd name="T0" fmla="*/ 1714 w 1715"/>
              <a:gd name="T1" fmla="*/ 857 h 1723"/>
              <a:gd name="T2" fmla="*/ 1714 w 1715"/>
              <a:gd name="T3" fmla="*/ 857 h 1723"/>
              <a:gd name="T4" fmla="*/ 857 w 1715"/>
              <a:gd name="T5" fmla="*/ 1722 h 1723"/>
              <a:gd name="T6" fmla="*/ 0 w 1715"/>
              <a:gd name="T7" fmla="*/ 857 h 1723"/>
              <a:gd name="T8" fmla="*/ 857 w 1715"/>
              <a:gd name="T9" fmla="*/ 0 h 1723"/>
              <a:gd name="T10" fmla="*/ 1714 w 1715"/>
              <a:gd name="T11" fmla="*/ 857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23">
                <a:moveTo>
                  <a:pt x="1714" y="857"/>
                </a:moveTo>
                <a:lnTo>
                  <a:pt x="1714" y="857"/>
                </a:lnTo>
                <a:cubicBezTo>
                  <a:pt x="1714" y="1337"/>
                  <a:pt x="1329" y="1722"/>
                  <a:pt x="857" y="1722"/>
                </a:cubicBezTo>
                <a:cubicBezTo>
                  <a:pt x="385" y="1722"/>
                  <a:pt x="0" y="1337"/>
                  <a:pt x="0" y="857"/>
                </a:cubicBezTo>
                <a:cubicBezTo>
                  <a:pt x="0" y="384"/>
                  <a:pt x="385" y="0"/>
                  <a:pt x="857" y="0"/>
                </a:cubicBezTo>
                <a:cubicBezTo>
                  <a:pt x="1329" y="0"/>
                  <a:pt x="1714" y="384"/>
                  <a:pt x="1714" y="8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324">
            <a:extLst>
              <a:ext uri="{FF2B5EF4-FFF2-40B4-BE49-F238E27FC236}">
                <a16:creationId xmlns:a16="http://schemas.microsoft.com/office/drawing/2014/main" id="{BFB55752-E66D-8045-96C4-E85AA7EC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397" y="4735932"/>
            <a:ext cx="1663535" cy="1672088"/>
          </a:xfrm>
          <a:custGeom>
            <a:avLst/>
            <a:gdLst>
              <a:gd name="T0" fmla="*/ 1714 w 1715"/>
              <a:gd name="T1" fmla="*/ 856 h 1722"/>
              <a:gd name="T2" fmla="*/ 1714 w 1715"/>
              <a:gd name="T3" fmla="*/ 856 h 1722"/>
              <a:gd name="T4" fmla="*/ 857 w 1715"/>
              <a:gd name="T5" fmla="*/ 1721 h 1722"/>
              <a:gd name="T6" fmla="*/ 0 w 1715"/>
              <a:gd name="T7" fmla="*/ 856 h 1722"/>
              <a:gd name="T8" fmla="*/ 857 w 1715"/>
              <a:gd name="T9" fmla="*/ 0 h 1722"/>
              <a:gd name="T10" fmla="*/ 1714 w 1715"/>
              <a:gd name="T11" fmla="*/ 856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22">
                <a:moveTo>
                  <a:pt x="1714" y="856"/>
                </a:moveTo>
                <a:lnTo>
                  <a:pt x="1714" y="856"/>
                </a:lnTo>
                <a:cubicBezTo>
                  <a:pt x="1714" y="1337"/>
                  <a:pt x="1329" y="1721"/>
                  <a:pt x="857" y="1721"/>
                </a:cubicBezTo>
                <a:cubicBezTo>
                  <a:pt x="385" y="1721"/>
                  <a:pt x="0" y="1337"/>
                  <a:pt x="0" y="856"/>
                </a:cubicBezTo>
                <a:cubicBezTo>
                  <a:pt x="0" y="384"/>
                  <a:pt x="385" y="0"/>
                  <a:pt x="857" y="0"/>
                </a:cubicBezTo>
                <a:cubicBezTo>
                  <a:pt x="1329" y="0"/>
                  <a:pt x="1714" y="384"/>
                  <a:pt x="1714" y="8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25">
            <a:extLst>
              <a:ext uri="{FF2B5EF4-FFF2-40B4-BE49-F238E27FC236}">
                <a16:creationId xmlns:a16="http://schemas.microsoft.com/office/drawing/2014/main" id="{CC216FBD-DC4C-4643-A607-6959CE1B8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525" y="6459338"/>
            <a:ext cx="782591" cy="602980"/>
          </a:xfrm>
          <a:custGeom>
            <a:avLst/>
            <a:gdLst>
              <a:gd name="T0" fmla="*/ 742 w 805"/>
              <a:gd name="T1" fmla="*/ 620 h 621"/>
              <a:gd name="T2" fmla="*/ 742 w 805"/>
              <a:gd name="T3" fmla="*/ 620 h 621"/>
              <a:gd name="T4" fmla="*/ 69 w 805"/>
              <a:gd name="T5" fmla="*/ 620 h 621"/>
              <a:gd name="T6" fmla="*/ 0 w 805"/>
              <a:gd name="T7" fmla="*/ 550 h 621"/>
              <a:gd name="T8" fmla="*/ 0 w 805"/>
              <a:gd name="T9" fmla="*/ 70 h 621"/>
              <a:gd name="T10" fmla="*/ 69 w 805"/>
              <a:gd name="T11" fmla="*/ 0 h 621"/>
              <a:gd name="T12" fmla="*/ 742 w 805"/>
              <a:gd name="T13" fmla="*/ 0 h 621"/>
              <a:gd name="T14" fmla="*/ 804 w 805"/>
              <a:gd name="T15" fmla="*/ 70 h 621"/>
              <a:gd name="T16" fmla="*/ 804 w 805"/>
              <a:gd name="T17" fmla="*/ 550 h 621"/>
              <a:gd name="T18" fmla="*/ 742 w 805"/>
              <a:gd name="T19" fmla="*/ 620 h 621"/>
              <a:gd name="T20" fmla="*/ 69 w 805"/>
              <a:gd name="T21" fmla="*/ 52 h 621"/>
              <a:gd name="T22" fmla="*/ 69 w 805"/>
              <a:gd name="T23" fmla="*/ 52 h 621"/>
              <a:gd name="T24" fmla="*/ 43 w 805"/>
              <a:gd name="T25" fmla="*/ 70 h 621"/>
              <a:gd name="T26" fmla="*/ 43 w 805"/>
              <a:gd name="T27" fmla="*/ 550 h 621"/>
              <a:gd name="T28" fmla="*/ 69 w 805"/>
              <a:gd name="T29" fmla="*/ 576 h 621"/>
              <a:gd name="T30" fmla="*/ 742 w 805"/>
              <a:gd name="T31" fmla="*/ 576 h 621"/>
              <a:gd name="T32" fmla="*/ 760 w 805"/>
              <a:gd name="T33" fmla="*/ 550 h 621"/>
              <a:gd name="T34" fmla="*/ 760 w 805"/>
              <a:gd name="T35" fmla="*/ 70 h 621"/>
              <a:gd name="T36" fmla="*/ 742 w 805"/>
              <a:gd name="T37" fmla="*/ 52 h 621"/>
              <a:gd name="T38" fmla="*/ 69 w 805"/>
              <a:gd name="T39" fmla="*/ 52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5" h="621">
                <a:moveTo>
                  <a:pt x="742" y="620"/>
                </a:moveTo>
                <a:lnTo>
                  <a:pt x="742" y="620"/>
                </a:lnTo>
                <a:cubicBezTo>
                  <a:pt x="69" y="620"/>
                  <a:pt x="69" y="620"/>
                  <a:pt x="69" y="620"/>
                </a:cubicBezTo>
                <a:cubicBezTo>
                  <a:pt x="34" y="620"/>
                  <a:pt x="0" y="585"/>
                  <a:pt x="0" y="55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4" y="0"/>
                  <a:pt x="69" y="0"/>
                </a:cubicBezTo>
                <a:cubicBezTo>
                  <a:pt x="742" y="0"/>
                  <a:pt x="742" y="0"/>
                  <a:pt x="742" y="0"/>
                </a:cubicBezTo>
                <a:cubicBezTo>
                  <a:pt x="777" y="0"/>
                  <a:pt x="804" y="35"/>
                  <a:pt x="804" y="70"/>
                </a:cubicBezTo>
                <a:cubicBezTo>
                  <a:pt x="804" y="550"/>
                  <a:pt x="804" y="550"/>
                  <a:pt x="804" y="550"/>
                </a:cubicBezTo>
                <a:cubicBezTo>
                  <a:pt x="804" y="585"/>
                  <a:pt x="777" y="620"/>
                  <a:pt x="742" y="620"/>
                </a:cubicBezTo>
                <a:close/>
                <a:moveTo>
                  <a:pt x="69" y="52"/>
                </a:moveTo>
                <a:lnTo>
                  <a:pt x="69" y="52"/>
                </a:lnTo>
                <a:cubicBezTo>
                  <a:pt x="52" y="52"/>
                  <a:pt x="43" y="61"/>
                  <a:pt x="43" y="70"/>
                </a:cubicBezTo>
                <a:cubicBezTo>
                  <a:pt x="43" y="550"/>
                  <a:pt x="43" y="550"/>
                  <a:pt x="43" y="550"/>
                </a:cubicBezTo>
                <a:cubicBezTo>
                  <a:pt x="43" y="558"/>
                  <a:pt x="52" y="576"/>
                  <a:pt x="69" y="576"/>
                </a:cubicBezTo>
                <a:cubicBezTo>
                  <a:pt x="742" y="576"/>
                  <a:pt x="742" y="576"/>
                  <a:pt x="742" y="576"/>
                </a:cubicBezTo>
                <a:cubicBezTo>
                  <a:pt x="751" y="576"/>
                  <a:pt x="760" y="558"/>
                  <a:pt x="760" y="550"/>
                </a:cubicBezTo>
                <a:cubicBezTo>
                  <a:pt x="760" y="70"/>
                  <a:pt x="760" y="70"/>
                  <a:pt x="760" y="70"/>
                </a:cubicBezTo>
                <a:cubicBezTo>
                  <a:pt x="760" y="61"/>
                  <a:pt x="751" y="52"/>
                  <a:pt x="742" y="52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326">
            <a:extLst>
              <a:ext uri="{FF2B5EF4-FFF2-40B4-BE49-F238E27FC236}">
                <a16:creationId xmlns:a16="http://schemas.microsoft.com/office/drawing/2014/main" id="{F277A952-A208-744C-BE21-EB4D3D6B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444" y="6365256"/>
            <a:ext cx="966476" cy="786866"/>
          </a:xfrm>
          <a:custGeom>
            <a:avLst/>
            <a:gdLst>
              <a:gd name="T0" fmla="*/ 927 w 998"/>
              <a:gd name="T1" fmla="*/ 812 h 813"/>
              <a:gd name="T2" fmla="*/ 927 w 998"/>
              <a:gd name="T3" fmla="*/ 812 h 813"/>
              <a:gd name="T4" fmla="*/ 70 w 998"/>
              <a:gd name="T5" fmla="*/ 812 h 813"/>
              <a:gd name="T6" fmla="*/ 0 w 998"/>
              <a:gd name="T7" fmla="*/ 742 h 813"/>
              <a:gd name="T8" fmla="*/ 0 w 998"/>
              <a:gd name="T9" fmla="*/ 70 h 813"/>
              <a:gd name="T10" fmla="*/ 70 w 998"/>
              <a:gd name="T11" fmla="*/ 0 h 813"/>
              <a:gd name="T12" fmla="*/ 927 w 998"/>
              <a:gd name="T13" fmla="*/ 0 h 813"/>
              <a:gd name="T14" fmla="*/ 997 w 998"/>
              <a:gd name="T15" fmla="*/ 70 h 813"/>
              <a:gd name="T16" fmla="*/ 997 w 998"/>
              <a:gd name="T17" fmla="*/ 742 h 813"/>
              <a:gd name="T18" fmla="*/ 927 w 998"/>
              <a:gd name="T19" fmla="*/ 812 h 813"/>
              <a:gd name="T20" fmla="*/ 70 w 998"/>
              <a:gd name="T21" fmla="*/ 52 h 813"/>
              <a:gd name="T22" fmla="*/ 70 w 998"/>
              <a:gd name="T23" fmla="*/ 52 h 813"/>
              <a:gd name="T24" fmla="*/ 53 w 998"/>
              <a:gd name="T25" fmla="*/ 70 h 813"/>
              <a:gd name="T26" fmla="*/ 53 w 998"/>
              <a:gd name="T27" fmla="*/ 742 h 813"/>
              <a:gd name="T28" fmla="*/ 70 w 998"/>
              <a:gd name="T29" fmla="*/ 768 h 813"/>
              <a:gd name="T30" fmla="*/ 927 w 998"/>
              <a:gd name="T31" fmla="*/ 768 h 813"/>
              <a:gd name="T32" fmla="*/ 953 w 998"/>
              <a:gd name="T33" fmla="*/ 742 h 813"/>
              <a:gd name="T34" fmla="*/ 953 w 998"/>
              <a:gd name="T35" fmla="*/ 70 h 813"/>
              <a:gd name="T36" fmla="*/ 927 w 998"/>
              <a:gd name="T37" fmla="*/ 52 h 813"/>
              <a:gd name="T38" fmla="*/ 70 w 998"/>
              <a:gd name="T39" fmla="*/ 52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98" h="813">
                <a:moveTo>
                  <a:pt x="927" y="812"/>
                </a:moveTo>
                <a:lnTo>
                  <a:pt x="927" y="812"/>
                </a:lnTo>
                <a:cubicBezTo>
                  <a:pt x="70" y="812"/>
                  <a:pt x="70" y="812"/>
                  <a:pt x="70" y="812"/>
                </a:cubicBezTo>
                <a:cubicBezTo>
                  <a:pt x="35" y="812"/>
                  <a:pt x="0" y="777"/>
                  <a:pt x="0" y="742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0" y="0"/>
                </a:cubicBezTo>
                <a:cubicBezTo>
                  <a:pt x="927" y="0"/>
                  <a:pt x="927" y="0"/>
                  <a:pt x="927" y="0"/>
                </a:cubicBezTo>
                <a:cubicBezTo>
                  <a:pt x="971" y="0"/>
                  <a:pt x="997" y="35"/>
                  <a:pt x="997" y="70"/>
                </a:cubicBezTo>
                <a:cubicBezTo>
                  <a:pt x="997" y="742"/>
                  <a:pt x="997" y="742"/>
                  <a:pt x="997" y="742"/>
                </a:cubicBezTo>
                <a:cubicBezTo>
                  <a:pt x="997" y="777"/>
                  <a:pt x="971" y="812"/>
                  <a:pt x="927" y="812"/>
                </a:cubicBezTo>
                <a:close/>
                <a:moveTo>
                  <a:pt x="70" y="52"/>
                </a:moveTo>
                <a:lnTo>
                  <a:pt x="70" y="52"/>
                </a:lnTo>
                <a:cubicBezTo>
                  <a:pt x="62" y="52"/>
                  <a:pt x="53" y="61"/>
                  <a:pt x="53" y="70"/>
                </a:cubicBezTo>
                <a:cubicBezTo>
                  <a:pt x="53" y="742"/>
                  <a:pt x="53" y="742"/>
                  <a:pt x="53" y="742"/>
                </a:cubicBezTo>
                <a:cubicBezTo>
                  <a:pt x="53" y="751"/>
                  <a:pt x="62" y="768"/>
                  <a:pt x="70" y="768"/>
                </a:cubicBezTo>
                <a:cubicBezTo>
                  <a:pt x="927" y="768"/>
                  <a:pt x="927" y="768"/>
                  <a:pt x="927" y="768"/>
                </a:cubicBezTo>
                <a:cubicBezTo>
                  <a:pt x="944" y="768"/>
                  <a:pt x="953" y="751"/>
                  <a:pt x="953" y="742"/>
                </a:cubicBezTo>
                <a:cubicBezTo>
                  <a:pt x="953" y="70"/>
                  <a:pt x="953" y="70"/>
                  <a:pt x="953" y="70"/>
                </a:cubicBezTo>
                <a:cubicBezTo>
                  <a:pt x="953" y="61"/>
                  <a:pt x="944" y="52"/>
                  <a:pt x="927" y="52"/>
                </a:cubicBezTo>
                <a:lnTo>
                  <a:pt x="70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327">
            <a:extLst>
              <a:ext uri="{FF2B5EF4-FFF2-40B4-BE49-F238E27FC236}">
                <a16:creationId xmlns:a16="http://schemas.microsoft.com/office/drawing/2014/main" id="{6FDB5C55-92B6-6047-9ED1-71A5E4201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625" y="6694543"/>
            <a:ext cx="145399" cy="136846"/>
          </a:xfrm>
          <a:custGeom>
            <a:avLst/>
            <a:gdLst>
              <a:gd name="T0" fmla="*/ 70 w 149"/>
              <a:gd name="T1" fmla="*/ 139 h 140"/>
              <a:gd name="T2" fmla="*/ 70 w 149"/>
              <a:gd name="T3" fmla="*/ 139 h 140"/>
              <a:gd name="T4" fmla="*/ 0 w 149"/>
              <a:gd name="T5" fmla="*/ 70 h 140"/>
              <a:gd name="T6" fmla="*/ 70 w 149"/>
              <a:gd name="T7" fmla="*/ 0 h 140"/>
              <a:gd name="T8" fmla="*/ 148 w 149"/>
              <a:gd name="T9" fmla="*/ 70 h 140"/>
              <a:gd name="T10" fmla="*/ 70 w 149"/>
              <a:gd name="T11" fmla="*/ 139 h 140"/>
              <a:gd name="T12" fmla="*/ 70 w 149"/>
              <a:gd name="T13" fmla="*/ 43 h 140"/>
              <a:gd name="T14" fmla="*/ 70 w 149"/>
              <a:gd name="T15" fmla="*/ 43 h 140"/>
              <a:gd name="T16" fmla="*/ 52 w 149"/>
              <a:gd name="T17" fmla="*/ 70 h 140"/>
              <a:gd name="T18" fmla="*/ 70 w 149"/>
              <a:gd name="T19" fmla="*/ 96 h 140"/>
              <a:gd name="T20" fmla="*/ 96 w 149"/>
              <a:gd name="T21" fmla="*/ 70 h 140"/>
              <a:gd name="T22" fmla="*/ 70 w 149"/>
              <a:gd name="T23" fmla="*/ 43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" h="140">
                <a:moveTo>
                  <a:pt x="70" y="139"/>
                </a:moveTo>
                <a:lnTo>
                  <a:pt x="70" y="139"/>
                </a:lnTo>
                <a:cubicBezTo>
                  <a:pt x="35" y="139"/>
                  <a:pt x="0" y="105"/>
                  <a:pt x="0" y="70"/>
                </a:cubicBezTo>
                <a:cubicBezTo>
                  <a:pt x="0" y="26"/>
                  <a:pt x="35" y="0"/>
                  <a:pt x="70" y="0"/>
                </a:cubicBezTo>
                <a:cubicBezTo>
                  <a:pt x="114" y="0"/>
                  <a:pt x="148" y="26"/>
                  <a:pt x="148" y="70"/>
                </a:cubicBezTo>
                <a:cubicBezTo>
                  <a:pt x="148" y="105"/>
                  <a:pt x="114" y="139"/>
                  <a:pt x="70" y="139"/>
                </a:cubicBezTo>
                <a:close/>
                <a:moveTo>
                  <a:pt x="70" y="43"/>
                </a:moveTo>
                <a:lnTo>
                  <a:pt x="70" y="43"/>
                </a:lnTo>
                <a:cubicBezTo>
                  <a:pt x="61" y="43"/>
                  <a:pt x="52" y="52"/>
                  <a:pt x="52" y="70"/>
                </a:cubicBezTo>
                <a:cubicBezTo>
                  <a:pt x="52" y="87"/>
                  <a:pt x="61" y="96"/>
                  <a:pt x="70" y="96"/>
                </a:cubicBezTo>
                <a:cubicBezTo>
                  <a:pt x="87" y="96"/>
                  <a:pt x="96" y="87"/>
                  <a:pt x="96" y="70"/>
                </a:cubicBezTo>
                <a:cubicBezTo>
                  <a:pt x="96" y="52"/>
                  <a:pt x="87" y="43"/>
                  <a:pt x="70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28">
            <a:extLst>
              <a:ext uri="{FF2B5EF4-FFF2-40B4-BE49-F238E27FC236}">
                <a16:creationId xmlns:a16="http://schemas.microsoft.com/office/drawing/2014/main" id="{804B0C56-0E35-4542-843F-F90850DA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779" y="6549144"/>
            <a:ext cx="414814" cy="414814"/>
          </a:xfrm>
          <a:custGeom>
            <a:avLst/>
            <a:gdLst>
              <a:gd name="T0" fmla="*/ 210 w 429"/>
              <a:gd name="T1" fmla="*/ 428 h 429"/>
              <a:gd name="T2" fmla="*/ 210 w 429"/>
              <a:gd name="T3" fmla="*/ 428 h 429"/>
              <a:gd name="T4" fmla="*/ 0 w 429"/>
              <a:gd name="T5" fmla="*/ 219 h 429"/>
              <a:gd name="T6" fmla="*/ 210 w 429"/>
              <a:gd name="T7" fmla="*/ 0 h 429"/>
              <a:gd name="T8" fmla="*/ 428 w 429"/>
              <a:gd name="T9" fmla="*/ 219 h 429"/>
              <a:gd name="T10" fmla="*/ 210 w 429"/>
              <a:gd name="T11" fmla="*/ 428 h 429"/>
              <a:gd name="T12" fmla="*/ 210 w 429"/>
              <a:gd name="T13" fmla="*/ 53 h 429"/>
              <a:gd name="T14" fmla="*/ 210 w 429"/>
              <a:gd name="T15" fmla="*/ 53 h 429"/>
              <a:gd name="T16" fmla="*/ 44 w 429"/>
              <a:gd name="T17" fmla="*/ 219 h 429"/>
              <a:gd name="T18" fmla="*/ 210 w 429"/>
              <a:gd name="T19" fmla="*/ 384 h 429"/>
              <a:gd name="T20" fmla="*/ 376 w 429"/>
              <a:gd name="T21" fmla="*/ 219 h 429"/>
              <a:gd name="T22" fmla="*/ 210 w 429"/>
              <a:gd name="T23" fmla="*/ 53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9" h="429">
                <a:moveTo>
                  <a:pt x="210" y="428"/>
                </a:moveTo>
                <a:lnTo>
                  <a:pt x="210" y="428"/>
                </a:lnTo>
                <a:cubicBezTo>
                  <a:pt x="96" y="428"/>
                  <a:pt x="0" y="331"/>
                  <a:pt x="0" y="219"/>
                </a:cubicBezTo>
                <a:cubicBezTo>
                  <a:pt x="0" y="96"/>
                  <a:pt x="96" y="0"/>
                  <a:pt x="210" y="0"/>
                </a:cubicBezTo>
                <a:cubicBezTo>
                  <a:pt x="332" y="0"/>
                  <a:pt x="428" y="96"/>
                  <a:pt x="428" y="219"/>
                </a:cubicBezTo>
                <a:cubicBezTo>
                  <a:pt x="428" y="331"/>
                  <a:pt x="332" y="428"/>
                  <a:pt x="210" y="428"/>
                </a:cubicBezTo>
                <a:close/>
                <a:moveTo>
                  <a:pt x="210" y="53"/>
                </a:moveTo>
                <a:lnTo>
                  <a:pt x="210" y="53"/>
                </a:lnTo>
                <a:cubicBezTo>
                  <a:pt x="122" y="53"/>
                  <a:pt x="44" y="123"/>
                  <a:pt x="44" y="219"/>
                </a:cubicBezTo>
                <a:cubicBezTo>
                  <a:pt x="44" y="305"/>
                  <a:pt x="122" y="384"/>
                  <a:pt x="210" y="384"/>
                </a:cubicBezTo>
                <a:cubicBezTo>
                  <a:pt x="306" y="384"/>
                  <a:pt x="376" y="305"/>
                  <a:pt x="376" y="219"/>
                </a:cubicBezTo>
                <a:cubicBezTo>
                  <a:pt x="376" y="123"/>
                  <a:pt x="306" y="53"/>
                  <a:pt x="210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329">
            <a:extLst>
              <a:ext uri="{FF2B5EF4-FFF2-40B4-BE49-F238E27FC236}">
                <a16:creationId xmlns:a16="http://schemas.microsoft.com/office/drawing/2014/main" id="{8929F662-3CC3-1A41-B71C-F3A5E8A4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943" y="6609014"/>
            <a:ext cx="42764" cy="68423"/>
          </a:xfrm>
          <a:custGeom>
            <a:avLst/>
            <a:gdLst>
              <a:gd name="T0" fmla="*/ 18 w 45"/>
              <a:gd name="T1" fmla="*/ 70 h 71"/>
              <a:gd name="T2" fmla="*/ 18 w 45"/>
              <a:gd name="T3" fmla="*/ 70 h 71"/>
              <a:gd name="T4" fmla="*/ 0 w 45"/>
              <a:gd name="T5" fmla="*/ 53 h 71"/>
              <a:gd name="T6" fmla="*/ 0 w 45"/>
              <a:gd name="T7" fmla="*/ 27 h 71"/>
              <a:gd name="T8" fmla="*/ 18 w 45"/>
              <a:gd name="T9" fmla="*/ 0 h 71"/>
              <a:gd name="T10" fmla="*/ 44 w 45"/>
              <a:gd name="T11" fmla="*/ 27 h 71"/>
              <a:gd name="T12" fmla="*/ 44 w 45"/>
              <a:gd name="T13" fmla="*/ 53 h 71"/>
              <a:gd name="T14" fmla="*/ 18 w 45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71">
                <a:moveTo>
                  <a:pt x="18" y="70"/>
                </a:moveTo>
                <a:lnTo>
                  <a:pt x="18" y="70"/>
                </a:lnTo>
                <a:cubicBezTo>
                  <a:pt x="9" y="70"/>
                  <a:pt x="0" y="62"/>
                  <a:pt x="0" y="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35" y="0"/>
                  <a:pt x="44" y="18"/>
                  <a:pt x="44" y="27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62"/>
                  <a:pt x="35" y="70"/>
                  <a:pt x="18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330">
            <a:extLst>
              <a:ext uri="{FF2B5EF4-FFF2-40B4-BE49-F238E27FC236}">
                <a16:creationId xmlns:a16="http://schemas.microsoft.com/office/drawing/2014/main" id="{61D5850A-5F77-F648-BF1E-5233E18FB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66" y="6643226"/>
            <a:ext cx="68423" cy="68423"/>
          </a:xfrm>
          <a:custGeom>
            <a:avLst/>
            <a:gdLst>
              <a:gd name="T0" fmla="*/ 26 w 71"/>
              <a:gd name="T1" fmla="*/ 70 h 71"/>
              <a:gd name="T2" fmla="*/ 26 w 71"/>
              <a:gd name="T3" fmla="*/ 70 h 71"/>
              <a:gd name="T4" fmla="*/ 9 w 71"/>
              <a:gd name="T5" fmla="*/ 61 h 71"/>
              <a:gd name="T6" fmla="*/ 9 w 71"/>
              <a:gd name="T7" fmla="*/ 27 h 71"/>
              <a:gd name="T8" fmla="*/ 26 w 71"/>
              <a:gd name="T9" fmla="*/ 9 h 71"/>
              <a:gd name="T10" fmla="*/ 61 w 71"/>
              <a:gd name="T11" fmla="*/ 9 h 71"/>
              <a:gd name="T12" fmla="*/ 61 w 71"/>
              <a:gd name="T13" fmla="*/ 44 h 71"/>
              <a:gd name="T14" fmla="*/ 44 w 71"/>
              <a:gd name="T15" fmla="*/ 61 h 71"/>
              <a:gd name="T16" fmla="*/ 26 w 71"/>
              <a:gd name="T17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71">
                <a:moveTo>
                  <a:pt x="26" y="70"/>
                </a:moveTo>
                <a:lnTo>
                  <a:pt x="26" y="70"/>
                </a:lnTo>
                <a:cubicBezTo>
                  <a:pt x="18" y="70"/>
                  <a:pt x="18" y="70"/>
                  <a:pt x="9" y="61"/>
                </a:cubicBezTo>
                <a:cubicBezTo>
                  <a:pt x="0" y="53"/>
                  <a:pt x="0" y="35"/>
                  <a:pt x="9" y="27"/>
                </a:cubicBezTo>
                <a:cubicBezTo>
                  <a:pt x="26" y="9"/>
                  <a:pt x="26" y="9"/>
                  <a:pt x="26" y="9"/>
                </a:cubicBezTo>
                <a:cubicBezTo>
                  <a:pt x="35" y="0"/>
                  <a:pt x="52" y="0"/>
                  <a:pt x="61" y="9"/>
                </a:cubicBezTo>
                <a:cubicBezTo>
                  <a:pt x="70" y="27"/>
                  <a:pt x="70" y="35"/>
                  <a:pt x="61" y="44"/>
                </a:cubicBezTo>
                <a:cubicBezTo>
                  <a:pt x="44" y="61"/>
                  <a:pt x="44" y="61"/>
                  <a:pt x="44" y="61"/>
                </a:cubicBezTo>
                <a:cubicBezTo>
                  <a:pt x="35" y="70"/>
                  <a:pt x="35" y="70"/>
                  <a:pt x="26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331">
            <a:extLst>
              <a:ext uri="{FF2B5EF4-FFF2-40B4-BE49-F238E27FC236}">
                <a16:creationId xmlns:a16="http://schemas.microsoft.com/office/drawing/2014/main" id="{69F9B91E-41AB-184D-A5DB-0FD361C2C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577" y="6737308"/>
            <a:ext cx="68423" cy="42764"/>
          </a:xfrm>
          <a:custGeom>
            <a:avLst/>
            <a:gdLst>
              <a:gd name="T0" fmla="*/ 44 w 71"/>
              <a:gd name="T1" fmla="*/ 44 h 45"/>
              <a:gd name="T2" fmla="*/ 44 w 71"/>
              <a:gd name="T3" fmla="*/ 44 h 45"/>
              <a:gd name="T4" fmla="*/ 26 w 71"/>
              <a:gd name="T5" fmla="*/ 44 h 45"/>
              <a:gd name="T6" fmla="*/ 0 w 71"/>
              <a:gd name="T7" fmla="*/ 27 h 45"/>
              <a:gd name="T8" fmla="*/ 26 w 71"/>
              <a:gd name="T9" fmla="*/ 0 h 45"/>
              <a:gd name="T10" fmla="*/ 44 w 71"/>
              <a:gd name="T11" fmla="*/ 0 h 45"/>
              <a:gd name="T12" fmla="*/ 70 w 71"/>
              <a:gd name="T13" fmla="*/ 27 h 45"/>
              <a:gd name="T14" fmla="*/ 44 w 71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45">
                <a:moveTo>
                  <a:pt x="44" y="44"/>
                </a:moveTo>
                <a:lnTo>
                  <a:pt x="44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61" y="0"/>
                  <a:pt x="70" y="9"/>
                  <a:pt x="70" y="27"/>
                </a:cubicBezTo>
                <a:cubicBezTo>
                  <a:pt x="70" y="35"/>
                  <a:pt x="61" y="44"/>
                  <a:pt x="44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332">
            <a:extLst>
              <a:ext uri="{FF2B5EF4-FFF2-40B4-BE49-F238E27FC236}">
                <a16:creationId xmlns:a16="http://schemas.microsoft.com/office/drawing/2014/main" id="{B63B6730-8552-7142-A2FE-43D55A8AB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66" y="6805731"/>
            <a:ext cx="68423" cy="68423"/>
          </a:xfrm>
          <a:custGeom>
            <a:avLst/>
            <a:gdLst>
              <a:gd name="T0" fmla="*/ 44 w 71"/>
              <a:gd name="T1" fmla="*/ 69 h 70"/>
              <a:gd name="T2" fmla="*/ 44 w 71"/>
              <a:gd name="T3" fmla="*/ 69 h 70"/>
              <a:gd name="T4" fmla="*/ 26 w 71"/>
              <a:gd name="T5" fmla="*/ 61 h 70"/>
              <a:gd name="T6" fmla="*/ 9 w 71"/>
              <a:gd name="T7" fmla="*/ 43 h 70"/>
              <a:gd name="T8" fmla="*/ 9 w 71"/>
              <a:gd name="T9" fmla="*/ 17 h 70"/>
              <a:gd name="T10" fmla="*/ 44 w 71"/>
              <a:gd name="T11" fmla="*/ 17 h 70"/>
              <a:gd name="T12" fmla="*/ 61 w 71"/>
              <a:gd name="T13" fmla="*/ 26 h 70"/>
              <a:gd name="T14" fmla="*/ 61 w 71"/>
              <a:gd name="T15" fmla="*/ 61 h 70"/>
              <a:gd name="T16" fmla="*/ 44 w 71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70">
                <a:moveTo>
                  <a:pt x="44" y="69"/>
                </a:moveTo>
                <a:lnTo>
                  <a:pt x="44" y="69"/>
                </a:lnTo>
                <a:cubicBezTo>
                  <a:pt x="35" y="69"/>
                  <a:pt x="35" y="69"/>
                  <a:pt x="26" y="61"/>
                </a:cubicBezTo>
                <a:cubicBezTo>
                  <a:pt x="9" y="43"/>
                  <a:pt x="9" y="43"/>
                  <a:pt x="9" y="43"/>
                </a:cubicBezTo>
                <a:cubicBezTo>
                  <a:pt x="0" y="34"/>
                  <a:pt x="0" y="26"/>
                  <a:pt x="9" y="17"/>
                </a:cubicBezTo>
                <a:cubicBezTo>
                  <a:pt x="18" y="0"/>
                  <a:pt x="35" y="0"/>
                  <a:pt x="44" y="17"/>
                </a:cubicBezTo>
                <a:cubicBezTo>
                  <a:pt x="61" y="26"/>
                  <a:pt x="61" y="26"/>
                  <a:pt x="61" y="26"/>
                </a:cubicBezTo>
                <a:cubicBezTo>
                  <a:pt x="70" y="34"/>
                  <a:pt x="70" y="52"/>
                  <a:pt x="61" y="61"/>
                </a:cubicBezTo>
                <a:cubicBezTo>
                  <a:pt x="52" y="69"/>
                  <a:pt x="52" y="69"/>
                  <a:pt x="44" y="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333">
            <a:extLst>
              <a:ext uri="{FF2B5EF4-FFF2-40B4-BE49-F238E27FC236}">
                <a16:creationId xmlns:a16="http://schemas.microsoft.com/office/drawing/2014/main" id="{B3391090-1BC8-0541-BDF5-72B4E95E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943" y="6835665"/>
            <a:ext cx="42764" cy="68423"/>
          </a:xfrm>
          <a:custGeom>
            <a:avLst/>
            <a:gdLst>
              <a:gd name="T0" fmla="*/ 27 w 45"/>
              <a:gd name="T1" fmla="*/ 70 h 71"/>
              <a:gd name="T2" fmla="*/ 27 w 45"/>
              <a:gd name="T3" fmla="*/ 70 h 71"/>
              <a:gd name="T4" fmla="*/ 0 w 45"/>
              <a:gd name="T5" fmla="*/ 53 h 71"/>
              <a:gd name="T6" fmla="*/ 0 w 45"/>
              <a:gd name="T7" fmla="*/ 27 h 71"/>
              <a:gd name="T8" fmla="*/ 27 w 45"/>
              <a:gd name="T9" fmla="*/ 0 h 71"/>
              <a:gd name="T10" fmla="*/ 44 w 45"/>
              <a:gd name="T11" fmla="*/ 27 h 71"/>
              <a:gd name="T12" fmla="*/ 44 w 45"/>
              <a:gd name="T13" fmla="*/ 53 h 71"/>
              <a:gd name="T14" fmla="*/ 27 w 45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71">
                <a:moveTo>
                  <a:pt x="27" y="70"/>
                </a:moveTo>
                <a:lnTo>
                  <a:pt x="27" y="70"/>
                </a:lnTo>
                <a:cubicBezTo>
                  <a:pt x="9" y="70"/>
                  <a:pt x="0" y="62"/>
                  <a:pt x="0" y="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5" y="0"/>
                  <a:pt x="44" y="18"/>
                  <a:pt x="44" y="27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62"/>
                  <a:pt x="35" y="70"/>
                  <a:pt x="27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334">
            <a:extLst>
              <a:ext uri="{FF2B5EF4-FFF2-40B4-BE49-F238E27FC236}">
                <a16:creationId xmlns:a16="http://schemas.microsoft.com/office/drawing/2014/main" id="{3A4FF848-5634-5243-9DDD-CAADB3B40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861" y="6814284"/>
            <a:ext cx="68423" cy="59870"/>
          </a:xfrm>
          <a:custGeom>
            <a:avLst/>
            <a:gdLst>
              <a:gd name="T0" fmla="*/ 26 w 71"/>
              <a:gd name="T1" fmla="*/ 61 h 62"/>
              <a:gd name="T2" fmla="*/ 26 w 71"/>
              <a:gd name="T3" fmla="*/ 61 h 62"/>
              <a:gd name="T4" fmla="*/ 9 w 71"/>
              <a:gd name="T5" fmla="*/ 53 h 62"/>
              <a:gd name="T6" fmla="*/ 9 w 71"/>
              <a:gd name="T7" fmla="*/ 26 h 62"/>
              <a:gd name="T8" fmla="*/ 26 w 71"/>
              <a:gd name="T9" fmla="*/ 9 h 62"/>
              <a:gd name="T10" fmla="*/ 61 w 71"/>
              <a:gd name="T11" fmla="*/ 9 h 62"/>
              <a:gd name="T12" fmla="*/ 61 w 71"/>
              <a:gd name="T13" fmla="*/ 35 h 62"/>
              <a:gd name="T14" fmla="*/ 44 w 71"/>
              <a:gd name="T15" fmla="*/ 53 h 62"/>
              <a:gd name="T16" fmla="*/ 26 w 71"/>
              <a:gd name="T17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62">
                <a:moveTo>
                  <a:pt x="26" y="61"/>
                </a:moveTo>
                <a:lnTo>
                  <a:pt x="26" y="61"/>
                </a:lnTo>
                <a:cubicBezTo>
                  <a:pt x="18" y="61"/>
                  <a:pt x="18" y="61"/>
                  <a:pt x="9" y="53"/>
                </a:cubicBezTo>
                <a:cubicBezTo>
                  <a:pt x="0" y="44"/>
                  <a:pt x="0" y="35"/>
                  <a:pt x="9" y="26"/>
                </a:cubicBezTo>
                <a:cubicBezTo>
                  <a:pt x="26" y="9"/>
                  <a:pt x="26" y="9"/>
                  <a:pt x="26" y="9"/>
                </a:cubicBezTo>
                <a:cubicBezTo>
                  <a:pt x="35" y="0"/>
                  <a:pt x="53" y="0"/>
                  <a:pt x="61" y="9"/>
                </a:cubicBezTo>
                <a:cubicBezTo>
                  <a:pt x="70" y="18"/>
                  <a:pt x="70" y="26"/>
                  <a:pt x="61" y="35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61"/>
                  <a:pt x="35" y="61"/>
                  <a:pt x="26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335">
            <a:extLst>
              <a:ext uri="{FF2B5EF4-FFF2-40B4-BE49-F238E27FC236}">
                <a16:creationId xmlns:a16="http://schemas.microsoft.com/office/drawing/2014/main" id="{8ECA8B4A-F63E-7D41-9C08-F858D9356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649" y="6737308"/>
            <a:ext cx="68423" cy="51317"/>
          </a:xfrm>
          <a:custGeom>
            <a:avLst/>
            <a:gdLst>
              <a:gd name="T0" fmla="*/ 44 w 71"/>
              <a:gd name="T1" fmla="*/ 53 h 54"/>
              <a:gd name="T2" fmla="*/ 44 w 71"/>
              <a:gd name="T3" fmla="*/ 53 h 54"/>
              <a:gd name="T4" fmla="*/ 26 w 71"/>
              <a:gd name="T5" fmla="*/ 53 h 54"/>
              <a:gd name="T6" fmla="*/ 0 w 71"/>
              <a:gd name="T7" fmla="*/ 27 h 54"/>
              <a:gd name="T8" fmla="*/ 26 w 71"/>
              <a:gd name="T9" fmla="*/ 0 h 54"/>
              <a:gd name="T10" fmla="*/ 44 w 71"/>
              <a:gd name="T11" fmla="*/ 0 h 54"/>
              <a:gd name="T12" fmla="*/ 70 w 71"/>
              <a:gd name="T13" fmla="*/ 27 h 54"/>
              <a:gd name="T14" fmla="*/ 44 w 71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54">
                <a:moveTo>
                  <a:pt x="44" y="53"/>
                </a:moveTo>
                <a:lnTo>
                  <a:pt x="44" y="53"/>
                </a:ln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44"/>
                  <a:pt x="0" y="27"/>
                </a:cubicBezTo>
                <a:cubicBezTo>
                  <a:pt x="0" y="18"/>
                  <a:pt x="9" y="0"/>
                  <a:pt x="2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61" y="0"/>
                  <a:pt x="70" y="18"/>
                  <a:pt x="70" y="27"/>
                </a:cubicBezTo>
                <a:cubicBezTo>
                  <a:pt x="70" y="44"/>
                  <a:pt x="61" y="53"/>
                  <a:pt x="44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336">
            <a:extLst>
              <a:ext uri="{FF2B5EF4-FFF2-40B4-BE49-F238E27FC236}">
                <a16:creationId xmlns:a16="http://schemas.microsoft.com/office/drawing/2014/main" id="{43FBB5F3-8C3A-6647-957F-9185D4EF4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861" y="6651779"/>
            <a:ext cx="68423" cy="59870"/>
          </a:xfrm>
          <a:custGeom>
            <a:avLst/>
            <a:gdLst>
              <a:gd name="T0" fmla="*/ 44 w 71"/>
              <a:gd name="T1" fmla="*/ 61 h 62"/>
              <a:gd name="T2" fmla="*/ 44 w 71"/>
              <a:gd name="T3" fmla="*/ 61 h 62"/>
              <a:gd name="T4" fmla="*/ 26 w 71"/>
              <a:gd name="T5" fmla="*/ 52 h 62"/>
              <a:gd name="T6" fmla="*/ 9 w 71"/>
              <a:gd name="T7" fmla="*/ 35 h 62"/>
              <a:gd name="T8" fmla="*/ 9 w 71"/>
              <a:gd name="T9" fmla="*/ 9 h 62"/>
              <a:gd name="T10" fmla="*/ 44 w 71"/>
              <a:gd name="T11" fmla="*/ 9 h 62"/>
              <a:gd name="T12" fmla="*/ 61 w 71"/>
              <a:gd name="T13" fmla="*/ 26 h 62"/>
              <a:gd name="T14" fmla="*/ 61 w 71"/>
              <a:gd name="T15" fmla="*/ 52 h 62"/>
              <a:gd name="T16" fmla="*/ 44 w 71"/>
              <a:gd name="T17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62">
                <a:moveTo>
                  <a:pt x="44" y="61"/>
                </a:moveTo>
                <a:lnTo>
                  <a:pt x="44" y="61"/>
                </a:lnTo>
                <a:cubicBezTo>
                  <a:pt x="35" y="61"/>
                  <a:pt x="26" y="61"/>
                  <a:pt x="26" y="52"/>
                </a:cubicBezTo>
                <a:cubicBezTo>
                  <a:pt x="9" y="35"/>
                  <a:pt x="9" y="35"/>
                  <a:pt x="9" y="35"/>
                </a:cubicBezTo>
                <a:cubicBezTo>
                  <a:pt x="0" y="26"/>
                  <a:pt x="0" y="18"/>
                  <a:pt x="9" y="9"/>
                </a:cubicBezTo>
                <a:cubicBezTo>
                  <a:pt x="18" y="0"/>
                  <a:pt x="35" y="0"/>
                  <a:pt x="44" y="9"/>
                </a:cubicBezTo>
                <a:cubicBezTo>
                  <a:pt x="61" y="26"/>
                  <a:pt x="61" y="26"/>
                  <a:pt x="61" y="26"/>
                </a:cubicBezTo>
                <a:cubicBezTo>
                  <a:pt x="70" y="35"/>
                  <a:pt x="70" y="44"/>
                  <a:pt x="61" y="52"/>
                </a:cubicBezTo>
                <a:cubicBezTo>
                  <a:pt x="53" y="61"/>
                  <a:pt x="44" y="61"/>
                  <a:pt x="44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337">
            <a:extLst>
              <a:ext uri="{FF2B5EF4-FFF2-40B4-BE49-F238E27FC236}">
                <a16:creationId xmlns:a16="http://schemas.microsoft.com/office/drawing/2014/main" id="{D0164F52-78E0-FB4F-9927-54078ACA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51" y="6737308"/>
            <a:ext cx="196716" cy="42764"/>
          </a:xfrm>
          <a:custGeom>
            <a:avLst/>
            <a:gdLst>
              <a:gd name="T0" fmla="*/ 184 w 202"/>
              <a:gd name="T1" fmla="*/ 44 h 45"/>
              <a:gd name="T2" fmla="*/ 184 w 202"/>
              <a:gd name="T3" fmla="*/ 44 h 45"/>
              <a:gd name="T4" fmla="*/ 27 w 202"/>
              <a:gd name="T5" fmla="*/ 44 h 45"/>
              <a:gd name="T6" fmla="*/ 0 w 202"/>
              <a:gd name="T7" fmla="*/ 27 h 45"/>
              <a:gd name="T8" fmla="*/ 27 w 202"/>
              <a:gd name="T9" fmla="*/ 0 h 45"/>
              <a:gd name="T10" fmla="*/ 184 w 202"/>
              <a:gd name="T11" fmla="*/ 0 h 45"/>
              <a:gd name="T12" fmla="*/ 201 w 202"/>
              <a:gd name="T13" fmla="*/ 27 h 45"/>
              <a:gd name="T14" fmla="*/ 184 w 202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2" h="45">
                <a:moveTo>
                  <a:pt x="184" y="44"/>
                </a:moveTo>
                <a:lnTo>
                  <a:pt x="184" y="44"/>
                </a:lnTo>
                <a:cubicBezTo>
                  <a:pt x="27" y="44"/>
                  <a:pt x="27" y="44"/>
                  <a:pt x="27" y="44"/>
                </a:cubicBezTo>
                <a:cubicBezTo>
                  <a:pt x="9" y="44"/>
                  <a:pt x="0" y="3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93" y="0"/>
                  <a:pt x="201" y="9"/>
                  <a:pt x="201" y="27"/>
                </a:cubicBezTo>
                <a:cubicBezTo>
                  <a:pt x="201" y="35"/>
                  <a:pt x="193" y="44"/>
                  <a:pt x="184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338">
            <a:extLst>
              <a:ext uri="{FF2B5EF4-FFF2-40B4-BE49-F238E27FC236}">
                <a16:creationId xmlns:a16="http://schemas.microsoft.com/office/drawing/2014/main" id="{214E83FC-3E81-4F43-BD86-0705AC116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525" y="7109357"/>
            <a:ext cx="325010" cy="136846"/>
          </a:xfrm>
          <a:custGeom>
            <a:avLst/>
            <a:gdLst>
              <a:gd name="T0" fmla="*/ 201 w 333"/>
              <a:gd name="T1" fmla="*/ 140 h 141"/>
              <a:gd name="T2" fmla="*/ 201 w 333"/>
              <a:gd name="T3" fmla="*/ 140 h 141"/>
              <a:gd name="T4" fmla="*/ 131 w 333"/>
              <a:gd name="T5" fmla="*/ 140 h 141"/>
              <a:gd name="T6" fmla="*/ 96 w 333"/>
              <a:gd name="T7" fmla="*/ 123 h 141"/>
              <a:gd name="T8" fmla="*/ 8 w 333"/>
              <a:gd name="T9" fmla="*/ 35 h 141"/>
              <a:gd name="T10" fmla="*/ 0 w 333"/>
              <a:gd name="T11" fmla="*/ 9 h 141"/>
              <a:gd name="T12" fmla="*/ 26 w 333"/>
              <a:gd name="T13" fmla="*/ 0 h 141"/>
              <a:gd name="T14" fmla="*/ 306 w 333"/>
              <a:gd name="T15" fmla="*/ 0 h 141"/>
              <a:gd name="T16" fmla="*/ 332 w 333"/>
              <a:gd name="T17" fmla="*/ 9 h 141"/>
              <a:gd name="T18" fmla="*/ 323 w 333"/>
              <a:gd name="T19" fmla="*/ 35 h 141"/>
              <a:gd name="T20" fmla="*/ 236 w 333"/>
              <a:gd name="T21" fmla="*/ 123 h 141"/>
              <a:gd name="T22" fmla="*/ 201 w 333"/>
              <a:gd name="T23" fmla="*/ 140 h 141"/>
              <a:gd name="T24" fmla="*/ 78 w 333"/>
              <a:gd name="T25" fmla="*/ 44 h 141"/>
              <a:gd name="T26" fmla="*/ 78 w 333"/>
              <a:gd name="T27" fmla="*/ 44 h 141"/>
              <a:gd name="T28" fmla="*/ 122 w 333"/>
              <a:gd name="T29" fmla="*/ 88 h 141"/>
              <a:gd name="T30" fmla="*/ 131 w 333"/>
              <a:gd name="T31" fmla="*/ 88 h 141"/>
              <a:gd name="T32" fmla="*/ 201 w 333"/>
              <a:gd name="T33" fmla="*/ 88 h 141"/>
              <a:gd name="T34" fmla="*/ 209 w 333"/>
              <a:gd name="T35" fmla="*/ 88 h 141"/>
              <a:gd name="T36" fmla="*/ 253 w 333"/>
              <a:gd name="T37" fmla="*/ 44 h 141"/>
              <a:gd name="T38" fmla="*/ 78 w 333"/>
              <a:gd name="T39" fmla="*/ 4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3" h="141">
                <a:moveTo>
                  <a:pt x="201" y="140"/>
                </a:moveTo>
                <a:lnTo>
                  <a:pt x="201" y="140"/>
                </a:lnTo>
                <a:cubicBezTo>
                  <a:pt x="131" y="140"/>
                  <a:pt x="131" y="140"/>
                  <a:pt x="131" y="140"/>
                </a:cubicBezTo>
                <a:cubicBezTo>
                  <a:pt x="122" y="140"/>
                  <a:pt x="104" y="131"/>
                  <a:pt x="96" y="123"/>
                </a:cubicBezTo>
                <a:cubicBezTo>
                  <a:pt x="8" y="35"/>
                  <a:pt x="8" y="35"/>
                  <a:pt x="8" y="35"/>
                </a:cubicBezTo>
                <a:cubicBezTo>
                  <a:pt x="0" y="26"/>
                  <a:pt x="0" y="18"/>
                  <a:pt x="0" y="9"/>
                </a:cubicBezTo>
                <a:cubicBezTo>
                  <a:pt x="8" y="0"/>
                  <a:pt x="17" y="0"/>
                  <a:pt x="2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14" y="0"/>
                  <a:pt x="323" y="0"/>
                  <a:pt x="332" y="9"/>
                </a:cubicBezTo>
                <a:cubicBezTo>
                  <a:pt x="332" y="18"/>
                  <a:pt x="332" y="26"/>
                  <a:pt x="323" y="35"/>
                </a:cubicBezTo>
                <a:cubicBezTo>
                  <a:pt x="236" y="123"/>
                  <a:pt x="236" y="123"/>
                  <a:pt x="236" y="123"/>
                </a:cubicBezTo>
                <a:cubicBezTo>
                  <a:pt x="227" y="131"/>
                  <a:pt x="209" y="140"/>
                  <a:pt x="201" y="140"/>
                </a:cubicBezTo>
                <a:close/>
                <a:moveTo>
                  <a:pt x="78" y="44"/>
                </a:moveTo>
                <a:lnTo>
                  <a:pt x="78" y="44"/>
                </a:lnTo>
                <a:cubicBezTo>
                  <a:pt x="122" y="88"/>
                  <a:pt x="122" y="88"/>
                  <a:pt x="122" y="88"/>
                </a:cubicBezTo>
                <a:cubicBezTo>
                  <a:pt x="131" y="88"/>
                  <a:pt x="131" y="88"/>
                  <a:pt x="131" y="88"/>
                </a:cubicBezTo>
                <a:cubicBezTo>
                  <a:pt x="201" y="88"/>
                  <a:pt x="201" y="88"/>
                  <a:pt x="201" y="88"/>
                </a:cubicBezTo>
                <a:cubicBezTo>
                  <a:pt x="201" y="88"/>
                  <a:pt x="201" y="88"/>
                  <a:pt x="209" y="88"/>
                </a:cubicBezTo>
                <a:cubicBezTo>
                  <a:pt x="253" y="44"/>
                  <a:pt x="253" y="44"/>
                  <a:pt x="253" y="44"/>
                </a:cubicBezTo>
                <a:lnTo>
                  <a:pt x="78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339">
            <a:extLst>
              <a:ext uri="{FF2B5EF4-FFF2-40B4-BE49-F238E27FC236}">
                <a16:creationId xmlns:a16="http://schemas.microsoft.com/office/drawing/2014/main" id="{6F645264-C339-D24F-AE78-65231F50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828" y="7109357"/>
            <a:ext cx="333563" cy="136846"/>
          </a:xfrm>
          <a:custGeom>
            <a:avLst/>
            <a:gdLst>
              <a:gd name="T0" fmla="*/ 202 w 342"/>
              <a:gd name="T1" fmla="*/ 140 h 141"/>
              <a:gd name="T2" fmla="*/ 202 w 342"/>
              <a:gd name="T3" fmla="*/ 140 h 141"/>
              <a:gd name="T4" fmla="*/ 140 w 342"/>
              <a:gd name="T5" fmla="*/ 140 h 141"/>
              <a:gd name="T6" fmla="*/ 97 w 342"/>
              <a:gd name="T7" fmla="*/ 123 h 141"/>
              <a:gd name="T8" fmla="*/ 9 w 342"/>
              <a:gd name="T9" fmla="*/ 35 h 141"/>
              <a:gd name="T10" fmla="*/ 9 w 342"/>
              <a:gd name="T11" fmla="*/ 9 h 141"/>
              <a:gd name="T12" fmla="*/ 27 w 342"/>
              <a:gd name="T13" fmla="*/ 0 h 141"/>
              <a:gd name="T14" fmla="*/ 315 w 342"/>
              <a:gd name="T15" fmla="*/ 0 h 141"/>
              <a:gd name="T16" fmla="*/ 333 w 342"/>
              <a:gd name="T17" fmla="*/ 9 h 141"/>
              <a:gd name="T18" fmla="*/ 333 w 342"/>
              <a:gd name="T19" fmla="*/ 35 h 141"/>
              <a:gd name="T20" fmla="*/ 245 w 342"/>
              <a:gd name="T21" fmla="*/ 123 h 141"/>
              <a:gd name="T22" fmla="*/ 202 w 342"/>
              <a:gd name="T23" fmla="*/ 140 h 141"/>
              <a:gd name="T24" fmla="*/ 88 w 342"/>
              <a:gd name="T25" fmla="*/ 44 h 141"/>
              <a:gd name="T26" fmla="*/ 88 w 342"/>
              <a:gd name="T27" fmla="*/ 44 h 141"/>
              <a:gd name="T28" fmla="*/ 132 w 342"/>
              <a:gd name="T29" fmla="*/ 88 h 141"/>
              <a:gd name="T30" fmla="*/ 140 w 342"/>
              <a:gd name="T31" fmla="*/ 88 h 141"/>
              <a:gd name="T32" fmla="*/ 202 w 342"/>
              <a:gd name="T33" fmla="*/ 88 h 141"/>
              <a:gd name="T34" fmla="*/ 210 w 342"/>
              <a:gd name="T35" fmla="*/ 88 h 141"/>
              <a:gd name="T36" fmla="*/ 254 w 342"/>
              <a:gd name="T37" fmla="*/ 44 h 141"/>
              <a:gd name="T38" fmla="*/ 88 w 342"/>
              <a:gd name="T39" fmla="*/ 4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2" h="141">
                <a:moveTo>
                  <a:pt x="202" y="140"/>
                </a:moveTo>
                <a:lnTo>
                  <a:pt x="202" y="140"/>
                </a:lnTo>
                <a:cubicBezTo>
                  <a:pt x="140" y="140"/>
                  <a:pt x="140" y="140"/>
                  <a:pt x="140" y="140"/>
                </a:cubicBezTo>
                <a:cubicBezTo>
                  <a:pt x="123" y="140"/>
                  <a:pt x="105" y="131"/>
                  <a:pt x="97" y="123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26"/>
                  <a:pt x="0" y="18"/>
                  <a:pt x="9" y="9"/>
                </a:cubicBezTo>
                <a:cubicBezTo>
                  <a:pt x="9" y="0"/>
                  <a:pt x="18" y="0"/>
                  <a:pt x="27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24" y="0"/>
                  <a:pt x="333" y="0"/>
                  <a:pt x="333" y="9"/>
                </a:cubicBezTo>
                <a:cubicBezTo>
                  <a:pt x="341" y="18"/>
                  <a:pt x="333" y="26"/>
                  <a:pt x="333" y="35"/>
                </a:cubicBezTo>
                <a:cubicBezTo>
                  <a:pt x="245" y="123"/>
                  <a:pt x="245" y="123"/>
                  <a:pt x="245" y="123"/>
                </a:cubicBezTo>
                <a:cubicBezTo>
                  <a:pt x="237" y="131"/>
                  <a:pt x="219" y="140"/>
                  <a:pt x="202" y="140"/>
                </a:cubicBezTo>
                <a:close/>
                <a:moveTo>
                  <a:pt x="88" y="44"/>
                </a:moveTo>
                <a:lnTo>
                  <a:pt x="88" y="44"/>
                </a:lnTo>
                <a:cubicBezTo>
                  <a:pt x="132" y="88"/>
                  <a:pt x="132" y="88"/>
                  <a:pt x="132" y="88"/>
                </a:cubicBezTo>
                <a:cubicBezTo>
                  <a:pt x="132" y="88"/>
                  <a:pt x="132" y="88"/>
                  <a:pt x="140" y="88"/>
                </a:cubicBezTo>
                <a:cubicBezTo>
                  <a:pt x="202" y="88"/>
                  <a:pt x="202" y="88"/>
                  <a:pt x="202" y="88"/>
                </a:cubicBezTo>
                <a:cubicBezTo>
                  <a:pt x="210" y="88"/>
                  <a:pt x="210" y="88"/>
                  <a:pt x="210" y="88"/>
                </a:cubicBezTo>
                <a:cubicBezTo>
                  <a:pt x="254" y="44"/>
                  <a:pt x="254" y="44"/>
                  <a:pt x="254" y="44"/>
                </a:cubicBezTo>
                <a:lnTo>
                  <a:pt x="88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340">
            <a:extLst>
              <a:ext uri="{FF2B5EF4-FFF2-40B4-BE49-F238E27FC236}">
                <a16:creationId xmlns:a16="http://schemas.microsoft.com/office/drawing/2014/main" id="{0C8BAA64-8660-9845-B404-C46C31469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5604" y="6100116"/>
            <a:ext cx="51317" cy="611533"/>
          </a:xfrm>
          <a:custGeom>
            <a:avLst/>
            <a:gdLst>
              <a:gd name="T0" fmla="*/ 26 w 53"/>
              <a:gd name="T1" fmla="*/ 629 h 630"/>
              <a:gd name="T2" fmla="*/ 26 w 53"/>
              <a:gd name="T3" fmla="*/ 629 h 630"/>
              <a:gd name="T4" fmla="*/ 0 w 53"/>
              <a:gd name="T5" fmla="*/ 612 h 630"/>
              <a:gd name="T6" fmla="*/ 0 w 53"/>
              <a:gd name="T7" fmla="*/ 17 h 630"/>
              <a:gd name="T8" fmla="*/ 26 w 53"/>
              <a:gd name="T9" fmla="*/ 0 h 630"/>
              <a:gd name="T10" fmla="*/ 52 w 53"/>
              <a:gd name="T11" fmla="*/ 17 h 630"/>
              <a:gd name="T12" fmla="*/ 52 w 53"/>
              <a:gd name="T13" fmla="*/ 612 h 630"/>
              <a:gd name="T14" fmla="*/ 26 w 53"/>
              <a:gd name="T15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630">
                <a:moveTo>
                  <a:pt x="26" y="629"/>
                </a:moveTo>
                <a:lnTo>
                  <a:pt x="26" y="629"/>
                </a:lnTo>
                <a:cubicBezTo>
                  <a:pt x="8" y="629"/>
                  <a:pt x="0" y="620"/>
                  <a:pt x="0" y="6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26" y="0"/>
                </a:cubicBezTo>
                <a:cubicBezTo>
                  <a:pt x="35" y="0"/>
                  <a:pt x="52" y="9"/>
                  <a:pt x="52" y="17"/>
                </a:cubicBezTo>
                <a:cubicBezTo>
                  <a:pt x="52" y="612"/>
                  <a:pt x="52" y="612"/>
                  <a:pt x="52" y="612"/>
                </a:cubicBezTo>
                <a:cubicBezTo>
                  <a:pt x="52" y="620"/>
                  <a:pt x="35" y="629"/>
                  <a:pt x="26" y="6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341">
            <a:extLst>
              <a:ext uri="{FF2B5EF4-FFF2-40B4-BE49-F238E27FC236}">
                <a16:creationId xmlns:a16="http://schemas.microsoft.com/office/drawing/2014/main" id="{EF5B9E7F-C63E-8346-B39E-B8B4CD27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5604" y="6668885"/>
            <a:ext cx="620086" cy="42764"/>
          </a:xfrm>
          <a:custGeom>
            <a:avLst/>
            <a:gdLst>
              <a:gd name="T0" fmla="*/ 612 w 639"/>
              <a:gd name="T1" fmla="*/ 43 h 44"/>
              <a:gd name="T2" fmla="*/ 612 w 639"/>
              <a:gd name="T3" fmla="*/ 43 h 44"/>
              <a:gd name="T4" fmla="*/ 26 w 639"/>
              <a:gd name="T5" fmla="*/ 43 h 44"/>
              <a:gd name="T6" fmla="*/ 0 w 639"/>
              <a:gd name="T7" fmla="*/ 26 h 44"/>
              <a:gd name="T8" fmla="*/ 26 w 639"/>
              <a:gd name="T9" fmla="*/ 0 h 44"/>
              <a:gd name="T10" fmla="*/ 612 w 639"/>
              <a:gd name="T11" fmla="*/ 0 h 44"/>
              <a:gd name="T12" fmla="*/ 638 w 639"/>
              <a:gd name="T13" fmla="*/ 26 h 44"/>
              <a:gd name="T14" fmla="*/ 612 w 639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9" h="44">
                <a:moveTo>
                  <a:pt x="612" y="43"/>
                </a:moveTo>
                <a:lnTo>
                  <a:pt x="612" y="43"/>
                </a:lnTo>
                <a:cubicBezTo>
                  <a:pt x="26" y="43"/>
                  <a:pt x="26" y="43"/>
                  <a:pt x="26" y="43"/>
                </a:cubicBezTo>
                <a:cubicBezTo>
                  <a:pt x="8" y="43"/>
                  <a:pt x="0" y="34"/>
                  <a:pt x="0" y="26"/>
                </a:cubicBezTo>
                <a:cubicBezTo>
                  <a:pt x="0" y="8"/>
                  <a:pt x="8" y="0"/>
                  <a:pt x="26" y="0"/>
                </a:cubicBezTo>
                <a:cubicBezTo>
                  <a:pt x="612" y="0"/>
                  <a:pt x="612" y="0"/>
                  <a:pt x="612" y="0"/>
                </a:cubicBezTo>
                <a:cubicBezTo>
                  <a:pt x="629" y="0"/>
                  <a:pt x="638" y="8"/>
                  <a:pt x="638" y="26"/>
                </a:cubicBezTo>
                <a:cubicBezTo>
                  <a:pt x="638" y="34"/>
                  <a:pt x="629" y="43"/>
                  <a:pt x="612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342">
            <a:extLst>
              <a:ext uri="{FF2B5EF4-FFF2-40B4-BE49-F238E27FC236}">
                <a16:creationId xmlns:a16="http://schemas.microsoft.com/office/drawing/2014/main" id="{47C0AD82-2954-6D45-A440-1CD02AAF1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133" y="6211304"/>
            <a:ext cx="534557" cy="431922"/>
          </a:xfrm>
          <a:custGeom>
            <a:avLst/>
            <a:gdLst>
              <a:gd name="T0" fmla="*/ 289 w 552"/>
              <a:gd name="T1" fmla="*/ 445 h 446"/>
              <a:gd name="T2" fmla="*/ 289 w 552"/>
              <a:gd name="T3" fmla="*/ 445 h 446"/>
              <a:gd name="T4" fmla="*/ 271 w 552"/>
              <a:gd name="T5" fmla="*/ 437 h 446"/>
              <a:gd name="T6" fmla="*/ 166 w 552"/>
              <a:gd name="T7" fmla="*/ 297 h 446"/>
              <a:gd name="T8" fmla="*/ 44 w 552"/>
              <a:gd name="T9" fmla="*/ 437 h 446"/>
              <a:gd name="T10" fmla="*/ 9 w 552"/>
              <a:gd name="T11" fmla="*/ 437 h 446"/>
              <a:gd name="T12" fmla="*/ 9 w 552"/>
              <a:gd name="T13" fmla="*/ 402 h 446"/>
              <a:gd name="T14" fmla="*/ 158 w 552"/>
              <a:gd name="T15" fmla="*/ 244 h 446"/>
              <a:gd name="T16" fmla="*/ 175 w 552"/>
              <a:gd name="T17" fmla="*/ 235 h 446"/>
              <a:gd name="T18" fmla="*/ 193 w 552"/>
              <a:gd name="T19" fmla="*/ 244 h 446"/>
              <a:gd name="T20" fmla="*/ 289 w 552"/>
              <a:gd name="T21" fmla="*/ 375 h 446"/>
              <a:gd name="T22" fmla="*/ 507 w 552"/>
              <a:gd name="T23" fmla="*/ 8 h 446"/>
              <a:gd name="T24" fmla="*/ 542 w 552"/>
              <a:gd name="T25" fmla="*/ 8 h 446"/>
              <a:gd name="T26" fmla="*/ 551 w 552"/>
              <a:gd name="T27" fmla="*/ 35 h 446"/>
              <a:gd name="T28" fmla="*/ 315 w 552"/>
              <a:gd name="T29" fmla="*/ 428 h 446"/>
              <a:gd name="T30" fmla="*/ 297 w 552"/>
              <a:gd name="T31" fmla="*/ 445 h 446"/>
              <a:gd name="T32" fmla="*/ 289 w 552"/>
              <a:gd name="T33" fmla="*/ 44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2" h="446">
                <a:moveTo>
                  <a:pt x="289" y="445"/>
                </a:moveTo>
                <a:lnTo>
                  <a:pt x="289" y="445"/>
                </a:lnTo>
                <a:cubicBezTo>
                  <a:pt x="289" y="445"/>
                  <a:pt x="280" y="437"/>
                  <a:pt x="271" y="437"/>
                </a:cubicBezTo>
                <a:cubicBezTo>
                  <a:pt x="166" y="297"/>
                  <a:pt x="166" y="297"/>
                  <a:pt x="166" y="297"/>
                </a:cubicBezTo>
                <a:cubicBezTo>
                  <a:pt x="44" y="437"/>
                  <a:pt x="44" y="437"/>
                  <a:pt x="44" y="437"/>
                </a:cubicBezTo>
                <a:cubicBezTo>
                  <a:pt x="35" y="445"/>
                  <a:pt x="18" y="445"/>
                  <a:pt x="9" y="437"/>
                </a:cubicBezTo>
                <a:cubicBezTo>
                  <a:pt x="0" y="428"/>
                  <a:pt x="0" y="410"/>
                  <a:pt x="9" y="402"/>
                </a:cubicBezTo>
                <a:cubicBezTo>
                  <a:pt x="158" y="244"/>
                  <a:pt x="158" y="244"/>
                  <a:pt x="158" y="244"/>
                </a:cubicBezTo>
                <a:cubicBezTo>
                  <a:pt x="158" y="244"/>
                  <a:pt x="166" y="235"/>
                  <a:pt x="175" y="235"/>
                </a:cubicBezTo>
                <a:cubicBezTo>
                  <a:pt x="184" y="235"/>
                  <a:pt x="184" y="244"/>
                  <a:pt x="193" y="244"/>
                </a:cubicBezTo>
                <a:cubicBezTo>
                  <a:pt x="289" y="375"/>
                  <a:pt x="289" y="375"/>
                  <a:pt x="289" y="375"/>
                </a:cubicBezTo>
                <a:cubicBezTo>
                  <a:pt x="507" y="8"/>
                  <a:pt x="507" y="8"/>
                  <a:pt x="507" y="8"/>
                </a:cubicBezTo>
                <a:cubicBezTo>
                  <a:pt x="516" y="0"/>
                  <a:pt x="525" y="0"/>
                  <a:pt x="542" y="8"/>
                </a:cubicBezTo>
                <a:cubicBezTo>
                  <a:pt x="551" y="8"/>
                  <a:pt x="551" y="26"/>
                  <a:pt x="551" y="35"/>
                </a:cubicBezTo>
                <a:cubicBezTo>
                  <a:pt x="315" y="428"/>
                  <a:pt x="315" y="428"/>
                  <a:pt x="315" y="428"/>
                </a:cubicBezTo>
                <a:cubicBezTo>
                  <a:pt x="306" y="437"/>
                  <a:pt x="297" y="445"/>
                  <a:pt x="297" y="445"/>
                </a:cubicBezTo>
                <a:lnTo>
                  <a:pt x="289" y="4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343">
            <a:extLst>
              <a:ext uri="{FF2B5EF4-FFF2-40B4-BE49-F238E27FC236}">
                <a16:creationId xmlns:a16="http://schemas.microsoft.com/office/drawing/2014/main" id="{5D705AC9-4B6E-A94F-AB26-2E01BC48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4372" y="6211304"/>
            <a:ext cx="76976" cy="128293"/>
          </a:xfrm>
          <a:custGeom>
            <a:avLst/>
            <a:gdLst>
              <a:gd name="T0" fmla="*/ 52 w 79"/>
              <a:gd name="T1" fmla="*/ 131 h 132"/>
              <a:gd name="T2" fmla="*/ 52 w 79"/>
              <a:gd name="T3" fmla="*/ 131 h 132"/>
              <a:gd name="T4" fmla="*/ 35 w 79"/>
              <a:gd name="T5" fmla="*/ 113 h 132"/>
              <a:gd name="T6" fmla="*/ 8 w 79"/>
              <a:gd name="T7" fmla="*/ 35 h 132"/>
              <a:gd name="T8" fmla="*/ 17 w 79"/>
              <a:gd name="T9" fmla="*/ 0 h 132"/>
              <a:gd name="T10" fmla="*/ 52 w 79"/>
              <a:gd name="T11" fmla="*/ 17 h 132"/>
              <a:gd name="T12" fmla="*/ 78 w 79"/>
              <a:gd name="T13" fmla="*/ 105 h 132"/>
              <a:gd name="T14" fmla="*/ 61 w 79"/>
              <a:gd name="T15" fmla="*/ 131 h 132"/>
              <a:gd name="T16" fmla="*/ 52 w 79"/>
              <a:gd name="T1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132">
                <a:moveTo>
                  <a:pt x="52" y="131"/>
                </a:moveTo>
                <a:lnTo>
                  <a:pt x="52" y="131"/>
                </a:lnTo>
                <a:cubicBezTo>
                  <a:pt x="43" y="131"/>
                  <a:pt x="35" y="122"/>
                  <a:pt x="35" y="113"/>
                </a:cubicBezTo>
                <a:cubicBezTo>
                  <a:pt x="8" y="35"/>
                  <a:pt x="8" y="35"/>
                  <a:pt x="8" y="35"/>
                </a:cubicBezTo>
                <a:cubicBezTo>
                  <a:pt x="0" y="17"/>
                  <a:pt x="8" y="8"/>
                  <a:pt x="17" y="0"/>
                </a:cubicBezTo>
                <a:cubicBezTo>
                  <a:pt x="35" y="0"/>
                  <a:pt x="43" y="8"/>
                  <a:pt x="52" y="17"/>
                </a:cubicBezTo>
                <a:cubicBezTo>
                  <a:pt x="78" y="105"/>
                  <a:pt x="78" y="105"/>
                  <a:pt x="78" y="105"/>
                </a:cubicBezTo>
                <a:cubicBezTo>
                  <a:pt x="78" y="113"/>
                  <a:pt x="70" y="122"/>
                  <a:pt x="61" y="131"/>
                </a:cubicBezTo>
                <a:lnTo>
                  <a:pt x="52" y="13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344">
            <a:extLst>
              <a:ext uri="{FF2B5EF4-FFF2-40B4-BE49-F238E27FC236}">
                <a16:creationId xmlns:a16="http://schemas.microsoft.com/office/drawing/2014/main" id="{7981348E-8363-F442-A7C9-4A008C008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7396" y="6211304"/>
            <a:ext cx="128293" cy="68423"/>
          </a:xfrm>
          <a:custGeom>
            <a:avLst/>
            <a:gdLst>
              <a:gd name="T0" fmla="*/ 26 w 132"/>
              <a:gd name="T1" fmla="*/ 70 h 71"/>
              <a:gd name="T2" fmla="*/ 26 w 132"/>
              <a:gd name="T3" fmla="*/ 70 h 71"/>
              <a:gd name="T4" fmla="*/ 0 w 132"/>
              <a:gd name="T5" fmla="*/ 52 h 71"/>
              <a:gd name="T6" fmla="*/ 17 w 132"/>
              <a:gd name="T7" fmla="*/ 26 h 71"/>
              <a:gd name="T8" fmla="*/ 96 w 132"/>
              <a:gd name="T9" fmla="*/ 0 h 71"/>
              <a:gd name="T10" fmla="*/ 131 w 132"/>
              <a:gd name="T11" fmla="*/ 17 h 71"/>
              <a:gd name="T12" fmla="*/ 114 w 132"/>
              <a:gd name="T13" fmla="*/ 43 h 71"/>
              <a:gd name="T14" fmla="*/ 35 w 132"/>
              <a:gd name="T15" fmla="*/ 70 h 71"/>
              <a:gd name="T16" fmla="*/ 26 w 132"/>
              <a:gd name="T17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" h="71">
                <a:moveTo>
                  <a:pt x="26" y="70"/>
                </a:moveTo>
                <a:lnTo>
                  <a:pt x="26" y="70"/>
                </a:lnTo>
                <a:cubicBezTo>
                  <a:pt x="17" y="70"/>
                  <a:pt x="9" y="70"/>
                  <a:pt x="0" y="52"/>
                </a:cubicBezTo>
                <a:cubicBezTo>
                  <a:pt x="0" y="43"/>
                  <a:pt x="9" y="35"/>
                  <a:pt x="17" y="26"/>
                </a:cubicBezTo>
                <a:cubicBezTo>
                  <a:pt x="96" y="0"/>
                  <a:pt x="96" y="0"/>
                  <a:pt x="96" y="0"/>
                </a:cubicBezTo>
                <a:cubicBezTo>
                  <a:pt x="114" y="0"/>
                  <a:pt x="122" y="8"/>
                  <a:pt x="131" y="17"/>
                </a:cubicBezTo>
                <a:cubicBezTo>
                  <a:pt x="131" y="26"/>
                  <a:pt x="122" y="43"/>
                  <a:pt x="114" y="43"/>
                </a:cubicBezTo>
                <a:cubicBezTo>
                  <a:pt x="35" y="70"/>
                  <a:pt x="35" y="70"/>
                  <a:pt x="35" y="70"/>
                </a:cubicBezTo>
                <a:cubicBezTo>
                  <a:pt x="26" y="70"/>
                  <a:pt x="26" y="70"/>
                  <a:pt x="26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345">
            <a:extLst>
              <a:ext uri="{FF2B5EF4-FFF2-40B4-BE49-F238E27FC236}">
                <a16:creationId xmlns:a16="http://schemas.microsoft.com/office/drawing/2014/main" id="{0CA4BBF3-04D8-5B46-9DF2-426D98918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2839" y="9559761"/>
            <a:ext cx="731273" cy="500343"/>
          </a:xfrm>
          <a:custGeom>
            <a:avLst/>
            <a:gdLst>
              <a:gd name="T0" fmla="*/ 717 w 753"/>
              <a:gd name="T1" fmla="*/ 516 h 517"/>
              <a:gd name="T2" fmla="*/ 717 w 753"/>
              <a:gd name="T3" fmla="*/ 516 h 517"/>
              <a:gd name="T4" fmla="*/ 35 w 753"/>
              <a:gd name="T5" fmla="*/ 516 h 517"/>
              <a:gd name="T6" fmla="*/ 0 w 753"/>
              <a:gd name="T7" fmla="*/ 481 h 517"/>
              <a:gd name="T8" fmla="*/ 0 w 753"/>
              <a:gd name="T9" fmla="*/ 35 h 517"/>
              <a:gd name="T10" fmla="*/ 35 w 753"/>
              <a:gd name="T11" fmla="*/ 0 h 517"/>
              <a:gd name="T12" fmla="*/ 717 w 753"/>
              <a:gd name="T13" fmla="*/ 0 h 517"/>
              <a:gd name="T14" fmla="*/ 752 w 753"/>
              <a:gd name="T15" fmla="*/ 35 h 517"/>
              <a:gd name="T16" fmla="*/ 752 w 753"/>
              <a:gd name="T17" fmla="*/ 481 h 517"/>
              <a:gd name="T18" fmla="*/ 717 w 753"/>
              <a:gd name="T19" fmla="*/ 516 h 517"/>
              <a:gd name="T20" fmla="*/ 44 w 753"/>
              <a:gd name="T21" fmla="*/ 464 h 517"/>
              <a:gd name="T22" fmla="*/ 44 w 753"/>
              <a:gd name="T23" fmla="*/ 464 h 517"/>
              <a:gd name="T24" fmla="*/ 708 w 753"/>
              <a:gd name="T25" fmla="*/ 464 h 517"/>
              <a:gd name="T26" fmla="*/ 708 w 753"/>
              <a:gd name="T27" fmla="*/ 44 h 517"/>
              <a:gd name="T28" fmla="*/ 44 w 753"/>
              <a:gd name="T29" fmla="*/ 44 h 517"/>
              <a:gd name="T30" fmla="*/ 44 w 753"/>
              <a:gd name="T31" fmla="*/ 464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3" h="517">
                <a:moveTo>
                  <a:pt x="717" y="516"/>
                </a:moveTo>
                <a:lnTo>
                  <a:pt x="717" y="516"/>
                </a:lnTo>
                <a:cubicBezTo>
                  <a:pt x="35" y="516"/>
                  <a:pt x="35" y="516"/>
                  <a:pt x="35" y="516"/>
                </a:cubicBezTo>
                <a:cubicBezTo>
                  <a:pt x="18" y="516"/>
                  <a:pt x="0" y="499"/>
                  <a:pt x="0" y="48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cubicBezTo>
                  <a:pt x="717" y="0"/>
                  <a:pt x="717" y="0"/>
                  <a:pt x="717" y="0"/>
                </a:cubicBezTo>
                <a:cubicBezTo>
                  <a:pt x="734" y="0"/>
                  <a:pt x="752" y="18"/>
                  <a:pt x="752" y="35"/>
                </a:cubicBezTo>
                <a:cubicBezTo>
                  <a:pt x="752" y="481"/>
                  <a:pt x="752" y="481"/>
                  <a:pt x="752" y="481"/>
                </a:cubicBezTo>
                <a:cubicBezTo>
                  <a:pt x="752" y="499"/>
                  <a:pt x="734" y="516"/>
                  <a:pt x="717" y="516"/>
                </a:cubicBezTo>
                <a:close/>
                <a:moveTo>
                  <a:pt x="44" y="464"/>
                </a:moveTo>
                <a:lnTo>
                  <a:pt x="44" y="464"/>
                </a:lnTo>
                <a:cubicBezTo>
                  <a:pt x="708" y="464"/>
                  <a:pt x="708" y="464"/>
                  <a:pt x="708" y="464"/>
                </a:cubicBezTo>
                <a:cubicBezTo>
                  <a:pt x="708" y="44"/>
                  <a:pt x="708" y="44"/>
                  <a:pt x="708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346">
            <a:extLst>
              <a:ext uri="{FF2B5EF4-FFF2-40B4-BE49-F238E27FC236}">
                <a16:creationId xmlns:a16="http://schemas.microsoft.com/office/drawing/2014/main" id="{40AC586B-BF49-1B44-AAA9-B0D718FB9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2839" y="9940363"/>
            <a:ext cx="731273" cy="42764"/>
          </a:xfrm>
          <a:custGeom>
            <a:avLst/>
            <a:gdLst>
              <a:gd name="T0" fmla="*/ 726 w 753"/>
              <a:gd name="T1" fmla="*/ 43 h 44"/>
              <a:gd name="T2" fmla="*/ 726 w 753"/>
              <a:gd name="T3" fmla="*/ 43 h 44"/>
              <a:gd name="T4" fmla="*/ 26 w 753"/>
              <a:gd name="T5" fmla="*/ 43 h 44"/>
              <a:gd name="T6" fmla="*/ 0 w 753"/>
              <a:gd name="T7" fmla="*/ 26 h 44"/>
              <a:gd name="T8" fmla="*/ 26 w 753"/>
              <a:gd name="T9" fmla="*/ 0 h 44"/>
              <a:gd name="T10" fmla="*/ 726 w 753"/>
              <a:gd name="T11" fmla="*/ 0 h 44"/>
              <a:gd name="T12" fmla="*/ 752 w 753"/>
              <a:gd name="T13" fmla="*/ 26 h 44"/>
              <a:gd name="T14" fmla="*/ 726 w 753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3" h="44">
                <a:moveTo>
                  <a:pt x="726" y="43"/>
                </a:moveTo>
                <a:lnTo>
                  <a:pt x="726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5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43" y="0"/>
                  <a:pt x="752" y="8"/>
                  <a:pt x="752" y="26"/>
                </a:cubicBezTo>
                <a:cubicBezTo>
                  <a:pt x="752" y="35"/>
                  <a:pt x="743" y="43"/>
                  <a:pt x="726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347">
            <a:extLst>
              <a:ext uri="{FF2B5EF4-FFF2-40B4-BE49-F238E27FC236}">
                <a16:creationId xmlns:a16="http://schemas.microsoft.com/office/drawing/2014/main" id="{F1F4CA37-1E12-354D-8195-F06DFFC08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2450" y="10132804"/>
            <a:ext cx="372052" cy="34212"/>
          </a:xfrm>
          <a:custGeom>
            <a:avLst/>
            <a:gdLst>
              <a:gd name="T0" fmla="*/ 367 w 385"/>
              <a:gd name="T1" fmla="*/ 35 h 36"/>
              <a:gd name="T2" fmla="*/ 367 w 385"/>
              <a:gd name="T3" fmla="*/ 35 h 36"/>
              <a:gd name="T4" fmla="*/ 17 w 385"/>
              <a:gd name="T5" fmla="*/ 35 h 36"/>
              <a:gd name="T6" fmla="*/ 0 w 385"/>
              <a:gd name="T7" fmla="*/ 18 h 36"/>
              <a:gd name="T8" fmla="*/ 17 w 385"/>
              <a:gd name="T9" fmla="*/ 0 h 36"/>
              <a:gd name="T10" fmla="*/ 367 w 385"/>
              <a:gd name="T11" fmla="*/ 0 h 36"/>
              <a:gd name="T12" fmla="*/ 384 w 385"/>
              <a:gd name="T13" fmla="*/ 18 h 36"/>
              <a:gd name="T14" fmla="*/ 367 w 385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5" h="36">
                <a:moveTo>
                  <a:pt x="367" y="35"/>
                </a:moveTo>
                <a:lnTo>
                  <a:pt x="367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35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76" y="0"/>
                  <a:pt x="384" y="9"/>
                  <a:pt x="384" y="18"/>
                </a:cubicBezTo>
                <a:cubicBezTo>
                  <a:pt x="384" y="35"/>
                  <a:pt x="376" y="35"/>
                  <a:pt x="367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348">
            <a:extLst>
              <a:ext uri="{FF2B5EF4-FFF2-40B4-BE49-F238E27FC236}">
                <a16:creationId xmlns:a16="http://schemas.microsoft.com/office/drawing/2014/main" id="{4BDEFFB6-2DA6-9547-A33B-5D2739602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767" y="10017339"/>
            <a:ext cx="273692" cy="153952"/>
          </a:xfrm>
          <a:custGeom>
            <a:avLst/>
            <a:gdLst>
              <a:gd name="T0" fmla="*/ 262 w 281"/>
              <a:gd name="T1" fmla="*/ 157 h 158"/>
              <a:gd name="T2" fmla="*/ 262 w 281"/>
              <a:gd name="T3" fmla="*/ 157 h 158"/>
              <a:gd name="T4" fmla="*/ 18 w 281"/>
              <a:gd name="T5" fmla="*/ 157 h 158"/>
              <a:gd name="T6" fmla="*/ 9 w 281"/>
              <a:gd name="T7" fmla="*/ 157 h 158"/>
              <a:gd name="T8" fmla="*/ 9 w 281"/>
              <a:gd name="T9" fmla="*/ 140 h 158"/>
              <a:gd name="T10" fmla="*/ 53 w 281"/>
              <a:gd name="T11" fmla="*/ 9 h 158"/>
              <a:gd name="T12" fmla="*/ 70 w 281"/>
              <a:gd name="T13" fmla="*/ 0 h 158"/>
              <a:gd name="T14" fmla="*/ 210 w 281"/>
              <a:gd name="T15" fmla="*/ 0 h 158"/>
              <a:gd name="T16" fmla="*/ 227 w 281"/>
              <a:gd name="T17" fmla="*/ 9 h 158"/>
              <a:gd name="T18" fmla="*/ 280 w 281"/>
              <a:gd name="T19" fmla="*/ 140 h 158"/>
              <a:gd name="T20" fmla="*/ 271 w 281"/>
              <a:gd name="T21" fmla="*/ 157 h 158"/>
              <a:gd name="T22" fmla="*/ 262 w 281"/>
              <a:gd name="T23" fmla="*/ 157 h 158"/>
              <a:gd name="T24" fmla="*/ 44 w 281"/>
              <a:gd name="T25" fmla="*/ 122 h 158"/>
              <a:gd name="T26" fmla="*/ 44 w 281"/>
              <a:gd name="T27" fmla="*/ 122 h 158"/>
              <a:gd name="T28" fmla="*/ 236 w 281"/>
              <a:gd name="T29" fmla="*/ 122 h 158"/>
              <a:gd name="T30" fmla="*/ 201 w 281"/>
              <a:gd name="T31" fmla="*/ 35 h 158"/>
              <a:gd name="T32" fmla="*/ 79 w 281"/>
              <a:gd name="T33" fmla="*/ 35 h 158"/>
              <a:gd name="T34" fmla="*/ 44 w 281"/>
              <a:gd name="T35" fmla="*/ 122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158">
                <a:moveTo>
                  <a:pt x="262" y="157"/>
                </a:moveTo>
                <a:lnTo>
                  <a:pt x="262" y="157"/>
                </a:lnTo>
                <a:cubicBezTo>
                  <a:pt x="18" y="157"/>
                  <a:pt x="18" y="157"/>
                  <a:pt x="18" y="157"/>
                </a:cubicBezTo>
                <a:lnTo>
                  <a:pt x="9" y="157"/>
                </a:lnTo>
                <a:cubicBezTo>
                  <a:pt x="0" y="149"/>
                  <a:pt x="0" y="140"/>
                  <a:pt x="9" y="140"/>
                </a:cubicBezTo>
                <a:cubicBezTo>
                  <a:pt x="53" y="9"/>
                  <a:pt x="53" y="9"/>
                  <a:pt x="53" y="9"/>
                </a:cubicBezTo>
                <a:cubicBezTo>
                  <a:pt x="53" y="9"/>
                  <a:pt x="61" y="0"/>
                  <a:pt x="70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19" y="0"/>
                  <a:pt x="227" y="9"/>
                  <a:pt x="227" y="9"/>
                </a:cubicBezTo>
                <a:cubicBezTo>
                  <a:pt x="280" y="140"/>
                  <a:pt x="280" y="140"/>
                  <a:pt x="280" y="140"/>
                </a:cubicBezTo>
                <a:cubicBezTo>
                  <a:pt x="280" y="140"/>
                  <a:pt x="280" y="149"/>
                  <a:pt x="271" y="157"/>
                </a:cubicBezTo>
                <a:lnTo>
                  <a:pt x="262" y="157"/>
                </a:lnTo>
                <a:close/>
                <a:moveTo>
                  <a:pt x="44" y="122"/>
                </a:moveTo>
                <a:lnTo>
                  <a:pt x="44" y="122"/>
                </a:lnTo>
                <a:cubicBezTo>
                  <a:pt x="236" y="122"/>
                  <a:pt x="236" y="122"/>
                  <a:pt x="236" y="122"/>
                </a:cubicBezTo>
                <a:cubicBezTo>
                  <a:pt x="201" y="35"/>
                  <a:pt x="201" y="35"/>
                  <a:pt x="201" y="35"/>
                </a:cubicBezTo>
                <a:cubicBezTo>
                  <a:pt x="79" y="35"/>
                  <a:pt x="79" y="35"/>
                  <a:pt x="79" y="35"/>
                </a:cubicBezTo>
                <a:lnTo>
                  <a:pt x="44" y="1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349">
            <a:extLst>
              <a:ext uri="{FF2B5EF4-FFF2-40B4-BE49-F238E27FC236}">
                <a16:creationId xmlns:a16="http://schemas.microsoft.com/office/drawing/2014/main" id="{FB656FD0-2542-9F49-879F-AA6FFB3D0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873" y="9812070"/>
            <a:ext cx="68423" cy="102635"/>
          </a:xfrm>
          <a:custGeom>
            <a:avLst/>
            <a:gdLst>
              <a:gd name="T0" fmla="*/ 61 w 71"/>
              <a:gd name="T1" fmla="*/ 105 h 106"/>
              <a:gd name="T2" fmla="*/ 61 w 71"/>
              <a:gd name="T3" fmla="*/ 105 h 106"/>
              <a:gd name="T4" fmla="*/ 8 w 71"/>
              <a:gd name="T5" fmla="*/ 105 h 106"/>
              <a:gd name="T6" fmla="*/ 0 w 71"/>
              <a:gd name="T7" fmla="*/ 97 h 106"/>
              <a:gd name="T8" fmla="*/ 0 w 71"/>
              <a:gd name="T9" fmla="*/ 9 h 106"/>
              <a:gd name="T10" fmla="*/ 8 w 71"/>
              <a:gd name="T11" fmla="*/ 0 h 106"/>
              <a:gd name="T12" fmla="*/ 61 w 71"/>
              <a:gd name="T13" fmla="*/ 0 h 106"/>
              <a:gd name="T14" fmla="*/ 70 w 71"/>
              <a:gd name="T15" fmla="*/ 9 h 106"/>
              <a:gd name="T16" fmla="*/ 70 w 71"/>
              <a:gd name="T17" fmla="*/ 97 h 106"/>
              <a:gd name="T18" fmla="*/ 61 w 71"/>
              <a:gd name="T19" fmla="*/ 105 h 106"/>
              <a:gd name="T20" fmla="*/ 17 w 71"/>
              <a:gd name="T21" fmla="*/ 88 h 106"/>
              <a:gd name="T22" fmla="*/ 17 w 71"/>
              <a:gd name="T23" fmla="*/ 88 h 106"/>
              <a:gd name="T24" fmla="*/ 52 w 71"/>
              <a:gd name="T25" fmla="*/ 88 h 106"/>
              <a:gd name="T26" fmla="*/ 52 w 71"/>
              <a:gd name="T27" fmla="*/ 18 h 106"/>
              <a:gd name="T28" fmla="*/ 17 w 71"/>
              <a:gd name="T29" fmla="*/ 18 h 106"/>
              <a:gd name="T30" fmla="*/ 17 w 71"/>
              <a:gd name="T31" fmla="*/ 88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106">
                <a:moveTo>
                  <a:pt x="61" y="105"/>
                </a:moveTo>
                <a:lnTo>
                  <a:pt x="61" y="105"/>
                </a:lnTo>
                <a:cubicBezTo>
                  <a:pt x="8" y="105"/>
                  <a:pt x="8" y="105"/>
                  <a:pt x="8" y="105"/>
                </a:cubicBezTo>
                <a:lnTo>
                  <a:pt x="0" y="97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0"/>
                  <a:pt x="70" y="0"/>
                  <a:pt x="70" y="9"/>
                </a:cubicBezTo>
                <a:cubicBezTo>
                  <a:pt x="70" y="97"/>
                  <a:pt x="70" y="97"/>
                  <a:pt x="70" y="97"/>
                </a:cubicBezTo>
                <a:lnTo>
                  <a:pt x="61" y="105"/>
                </a:lnTo>
                <a:close/>
                <a:moveTo>
                  <a:pt x="17" y="88"/>
                </a:moveTo>
                <a:lnTo>
                  <a:pt x="17" y="88"/>
                </a:lnTo>
                <a:cubicBezTo>
                  <a:pt x="52" y="88"/>
                  <a:pt x="52" y="88"/>
                  <a:pt x="52" y="88"/>
                </a:cubicBezTo>
                <a:cubicBezTo>
                  <a:pt x="52" y="18"/>
                  <a:pt x="52" y="18"/>
                  <a:pt x="52" y="18"/>
                </a:cubicBezTo>
                <a:cubicBezTo>
                  <a:pt x="17" y="18"/>
                  <a:pt x="17" y="18"/>
                  <a:pt x="17" y="18"/>
                </a:cubicBezTo>
                <a:lnTo>
                  <a:pt x="17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350">
            <a:extLst>
              <a:ext uri="{FF2B5EF4-FFF2-40B4-BE49-F238E27FC236}">
                <a16:creationId xmlns:a16="http://schemas.microsoft.com/office/drawing/2014/main" id="{8C8CECAC-A00D-B741-AB64-9DBE3AD01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0680" y="9717988"/>
            <a:ext cx="59870" cy="196716"/>
          </a:xfrm>
          <a:custGeom>
            <a:avLst/>
            <a:gdLst>
              <a:gd name="T0" fmla="*/ 52 w 62"/>
              <a:gd name="T1" fmla="*/ 201 h 202"/>
              <a:gd name="T2" fmla="*/ 52 w 62"/>
              <a:gd name="T3" fmla="*/ 201 h 202"/>
              <a:gd name="T4" fmla="*/ 9 w 62"/>
              <a:gd name="T5" fmla="*/ 201 h 202"/>
              <a:gd name="T6" fmla="*/ 0 w 62"/>
              <a:gd name="T7" fmla="*/ 193 h 202"/>
              <a:gd name="T8" fmla="*/ 0 w 62"/>
              <a:gd name="T9" fmla="*/ 9 h 202"/>
              <a:gd name="T10" fmla="*/ 9 w 62"/>
              <a:gd name="T11" fmla="*/ 0 h 202"/>
              <a:gd name="T12" fmla="*/ 52 w 62"/>
              <a:gd name="T13" fmla="*/ 0 h 202"/>
              <a:gd name="T14" fmla="*/ 61 w 62"/>
              <a:gd name="T15" fmla="*/ 9 h 202"/>
              <a:gd name="T16" fmla="*/ 61 w 62"/>
              <a:gd name="T17" fmla="*/ 193 h 202"/>
              <a:gd name="T18" fmla="*/ 52 w 62"/>
              <a:gd name="T19" fmla="*/ 201 h 202"/>
              <a:gd name="T20" fmla="*/ 17 w 62"/>
              <a:gd name="T21" fmla="*/ 184 h 202"/>
              <a:gd name="T22" fmla="*/ 17 w 62"/>
              <a:gd name="T23" fmla="*/ 184 h 202"/>
              <a:gd name="T24" fmla="*/ 43 w 62"/>
              <a:gd name="T25" fmla="*/ 184 h 202"/>
              <a:gd name="T26" fmla="*/ 43 w 62"/>
              <a:gd name="T27" fmla="*/ 18 h 202"/>
              <a:gd name="T28" fmla="*/ 17 w 62"/>
              <a:gd name="T29" fmla="*/ 18 h 202"/>
              <a:gd name="T30" fmla="*/ 17 w 62"/>
              <a:gd name="T31" fmla="*/ 184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" h="202">
                <a:moveTo>
                  <a:pt x="52" y="201"/>
                </a:moveTo>
                <a:lnTo>
                  <a:pt x="52" y="201"/>
                </a:lnTo>
                <a:cubicBezTo>
                  <a:pt x="9" y="201"/>
                  <a:pt x="9" y="201"/>
                  <a:pt x="9" y="201"/>
                </a:cubicBezTo>
                <a:cubicBezTo>
                  <a:pt x="0" y="201"/>
                  <a:pt x="0" y="193"/>
                  <a:pt x="0" y="19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52" y="0"/>
                  <a:pt x="52" y="0"/>
                  <a:pt x="52" y="0"/>
                </a:cubicBezTo>
                <a:lnTo>
                  <a:pt x="61" y="9"/>
                </a:lnTo>
                <a:cubicBezTo>
                  <a:pt x="61" y="193"/>
                  <a:pt x="61" y="193"/>
                  <a:pt x="61" y="193"/>
                </a:cubicBezTo>
                <a:lnTo>
                  <a:pt x="52" y="201"/>
                </a:lnTo>
                <a:close/>
                <a:moveTo>
                  <a:pt x="17" y="184"/>
                </a:moveTo>
                <a:lnTo>
                  <a:pt x="17" y="184"/>
                </a:lnTo>
                <a:cubicBezTo>
                  <a:pt x="43" y="184"/>
                  <a:pt x="43" y="184"/>
                  <a:pt x="43" y="184"/>
                </a:cubicBezTo>
                <a:cubicBezTo>
                  <a:pt x="43" y="18"/>
                  <a:pt x="43" y="18"/>
                  <a:pt x="43" y="18"/>
                </a:cubicBezTo>
                <a:cubicBezTo>
                  <a:pt x="17" y="18"/>
                  <a:pt x="17" y="18"/>
                  <a:pt x="17" y="18"/>
                </a:cubicBezTo>
                <a:lnTo>
                  <a:pt x="17" y="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351">
            <a:extLst>
              <a:ext uri="{FF2B5EF4-FFF2-40B4-BE49-F238E27FC236}">
                <a16:creationId xmlns:a16="http://schemas.microsoft.com/office/drawing/2014/main" id="{395D1BC6-153E-A541-863E-6542DD597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209" y="9636737"/>
            <a:ext cx="59870" cy="282245"/>
          </a:xfrm>
          <a:custGeom>
            <a:avLst/>
            <a:gdLst>
              <a:gd name="T0" fmla="*/ 53 w 62"/>
              <a:gd name="T1" fmla="*/ 288 h 289"/>
              <a:gd name="T2" fmla="*/ 53 w 62"/>
              <a:gd name="T3" fmla="*/ 288 h 289"/>
              <a:gd name="T4" fmla="*/ 9 w 62"/>
              <a:gd name="T5" fmla="*/ 288 h 289"/>
              <a:gd name="T6" fmla="*/ 0 w 62"/>
              <a:gd name="T7" fmla="*/ 280 h 289"/>
              <a:gd name="T8" fmla="*/ 0 w 62"/>
              <a:gd name="T9" fmla="*/ 9 h 289"/>
              <a:gd name="T10" fmla="*/ 9 w 62"/>
              <a:gd name="T11" fmla="*/ 0 h 289"/>
              <a:gd name="T12" fmla="*/ 53 w 62"/>
              <a:gd name="T13" fmla="*/ 0 h 289"/>
              <a:gd name="T14" fmla="*/ 61 w 62"/>
              <a:gd name="T15" fmla="*/ 9 h 289"/>
              <a:gd name="T16" fmla="*/ 61 w 62"/>
              <a:gd name="T17" fmla="*/ 280 h 289"/>
              <a:gd name="T18" fmla="*/ 53 w 62"/>
              <a:gd name="T19" fmla="*/ 288 h 289"/>
              <a:gd name="T20" fmla="*/ 18 w 62"/>
              <a:gd name="T21" fmla="*/ 271 h 289"/>
              <a:gd name="T22" fmla="*/ 18 w 62"/>
              <a:gd name="T23" fmla="*/ 271 h 289"/>
              <a:gd name="T24" fmla="*/ 44 w 62"/>
              <a:gd name="T25" fmla="*/ 271 h 289"/>
              <a:gd name="T26" fmla="*/ 44 w 62"/>
              <a:gd name="T27" fmla="*/ 17 h 289"/>
              <a:gd name="T28" fmla="*/ 18 w 62"/>
              <a:gd name="T29" fmla="*/ 17 h 289"/>
              <a:gd name="T30" fmla="*/ 18 w 62"/>
              <a:gd name="T31" fmla="*/ 271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" h="289">
                <a:moveTo>
                  <a:pt x="53" y="288"/>
                </a:moveTo>
                <a:lnTo>
                  <a:pt x="53" y="288"/>
                </a:lnTo>
                <a:cubicBezTo>
                  <a:pt x="9" y="288"/>
                  <a:pt x="9" y="288"/>
                  <a:pt x="9" y="288"/>
                </a:cubicBezTo>
                <a:cubicBezTo>
                  <a:pt x="0" y="288"/>
                  <a:pt x="0" y="280"/>
                  <a:pt x="0" y="28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61" y="0"/>
                  <a:pt x="61" y="0"/>
                  <a:pt x="61" y="9"/>
                </a:cubicBezTo>
                <a:cubicBezTo>
                  <a:pt x="61" y="280"/>
                  <a:pt x="61" y="280"/>
                  <a:pt x="61" y="280"/>
                </a:cubicBezTo>
                <a:cubicBezTo>
                  <a:pt x="61" y="280"/>
                  <a:pt x="61" y="288"/>
                  <a:pt x="53" y="288"/>
                </a:cubicBezTo>
                <a:close/>
                <a:moveTo>
                  <a:pt x="18" y="271"/>
                </a:moveTo>
                <a:lnTo>
                  <a:pt x="18" y="271"/>
                </a:lnTo>
                <a:cubicBezTo>
                  <a:pt x="44" y="271"/>
                  <a:pt x="44" y="271"/>
                  <a:pt x="44" y="271"/>
                </a:cubicBezTo>
                <a:cubicBezTo>
                  <a:pt x="44" y="17"/>
                  <a:pt x="44" y="17"/>
                  <a:pt x="44" y="17"/>
                </a:cubicBezTo>
                <a:cubicBezTo>
                  <a:pt x="18" y="17"/>
                  <a:pt x="18" y="17"/>
                  <a:pt x="18" y="17"/>
                </a:cubicBezTo>
                <a:lnTo>
                  <a:pt x="18" y="2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352">
            <a:extLst>
              <a:ext uri="{FF2B5EF4-FFF2-40B4-BE49-F238E27FC236}">
                <a16:creationId xmlns:a16="http://schemas.microsoft.com/office/drawing/2014/main" id="{B9D7AFC0-7F52-2449-B3FB-5CA84173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528" y="5287592"/>
            <a:ext cx="731273" cy="500345"/>
          </a:xfrm>
          <a:custGeom>
            <a:avLst/>
            <a:gdLst>
              <a:gd name="T0" fmla="*/ 717 w 753"/>
              <a:gd name="T1" fmla="*/ 515 h 516"/>
              <a:gd name="T2" fmla="*/ 717 w 753"/>
              <a:gd name="T3" fmla="*/ 515 h 516"/>
              <a:gd name="T4" fmla="*/ 35 w 753"/>
              <a:gd name="T5" fmla="*/ 515 h 516"/>
              <a:gd name="T6" fmla="*/ 0 w 753"/>
              <a:gd name="T7" fmla="*/ 472 h 516"/>
              <a:gd name="T8" fmla="*/ 0 w 753"/>
              <a:gd name="T9" fmla="*/ 35 h 516"/>
              <a:gd name="T10" fmla="*/ 35 w 753"/>
              <a:gd name="T11" fmla="*/ 0 h 516"/>
              <a:gd name="T12" fmla="*/ 717 w 753"/>
              <a:gd name="T13" fmla="*/ 0 h 516"/>
              <a:gd name="T14" fmla="*/ 752 w 753"/>
              <a:gd name="T15" fmla="*/ 35 h 516"/>
              <a:gd name="T16" fmla="*/ 752 w 753"/>
              <a:gd name="T17" fmla="*/ 472 h 516"/>
              <a:gd name="T18" fmla="*/ 717 w 753"/>
              <a:gd name="T19" fmla="*/ 515 h 516"/>
              <a:gd name="T20" fmla="*/ 44 w 753"/>
              <a:gd name="T21" fmla="*/ 463 h 516"/>
              <a:gd name="T22" fmla="*/ 44 w 753"/>
              <a:gd name="T23" fmla="*/ 463 h 516"/>
              <a:gd name="T24" fmla="*/ 708 w 753"/>
              <a:gd name="T25" fmla="*/ 463 h 516"/>
              <a:gd name="T26" fmla="*/ 708 w 753"/>
              <a:gd name="T27" fmla="*/ 44 h 516"/>
              <a:gd name="T28" fmla="*/ 44 w 753"/>
              <a:gd name="T29" fmla="*/ 44 h 516"/>
              <a:gd name="T30" fmla="*/ 44 w 753"/>
              <a:gd name="T31" fmla="*/ 463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3" h="516">
                <a:moveTo>
                  <a:pt x="717" y="515"/>
                </a:moveTo>
                <a:lnTo>
                  <a:pt x="717" y="515"/>
                </a:lnTo>
                <a:cubicBezTo>
                  <a:pt x="35" y="515"/>
                  <a:pt x="35" y="515"/>
                  <a:pt x="35" y="515"/>
                </a:cubicBezTo>
                <a:cubicBezTo>
                  <a:pt x="9" y="515"/>
                  <a:pt x="0" y="498"/>
                  <a:pt x="0" y="47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9" y="0"/>
                  <a:pt x="35" y="0"/>
                </a:cubicBezTo>
                <a:cubicBezTo>
                  <a:pt x="717" y="0"/>
                  <a:pt x="717" y="0"/>
                  <a:pt x="717" y="0"/>
                </a:cubicBezTo>
                <a:cubicBezTo>
                  <a:pt x="734" y="0"/>
                  <a:pt x="752" y="17"/>
                  <a:pt x="752" y="35"/>
                </a:cubicBezTo>
                <a:cubicBezTo>
                  <a:pt x="752" y="472"/>
                  <a:pt x="752" y="472"/>
                  <a:pt x="752" y="472"/>
                </a:cubicBezTo>
                <a:cubicBezTo>
                  <a:pt x="752" y="498"/>
                  <a:pt x="734" y="515"/>
                  <a:pt x="717" y="515"/>
                </a:cubicBezTo>
                <a:close/>
                <a:moveTo>
                  <a:pt x="44" y="463"/>
                </a:moveTo>
                <a:lnTo>
                  <a:pt x="44" y="463"/>
                </a:lnTo>
                <a:cubicBezTo>
                  <a:pt x="708" y="463"/>
                  <a:pt x="708" y="463"/>
                  <a:pt x="708" y="463"/>
                </a:cubicBezTo>
                <a:cubicBezTo>
                  <a:pt x="708" y="44"/>
                  <a:pt x="708" y="44"/>
                  <a:pt x="708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4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353">
            <a:extLst>
              <a:ext uri="{FF2B5EF4-FFF2-40B4-BE49-F238E27FC236}">
                <a16:creationId xmlns:a16="http://schemas.microsoft.com/office/drawing/2014/main" id="{76CE4BA7-035A-3C4D-B382-D6DB8FB3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066" y="5822149"/>
            <a:ext cx="966476" cy="34212"/>
          </a:xfrm>
          <a:custGeom>
            <a:avLst/>
            <a:gdLst>
              <a:gd name="T0" fmla="*/ 979 w 997"/>
              <a:gd name="T1" fmla="*/ 35 h 36"/>
              <a:gd name="T2" fmla="*/ 979 w 997"/>
              <a:gd name="T3" fmla="*/ 35 h 36"/>
              <a:gd name="T4" fmla="*/ 17 w 997"/>
              <a:gd name="T5" fmla="*/ 35 h 36"/>
              <a:gd name="T6" fmla="*/ 0 w 997"/>
              <a:gd name="T7" fmla="*/ 18 h 36"/>
              <a:gd name="T8" fmla="*/ 17 w 997"/>
              <a:gd name="T9" fmla="*/ 0 h 36"/>
              <a:gd name="T10" fmla="*/ 979 w 997"/>
              <a:gd name="T11" fmla="*/ 0 h 36"/>
              <a:gd name="T12" fmla="*/ 996 w 997"/>
              <a:gd name="T13" fmla="*/ 18 h 36"/>
              <a:gd name="T14" fmla="*/ 979 w 997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7" h="36">
                <a:moveTo>
                  <a:pt x="979" y="35"/>
                </a:moveTo>
                <a:lnTo>
                  <a:pt x="979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979" y="0"/>
                  <a:pt x="979" y="0"/>
                  <a:pt x="979" y="0"/>
                </a:cubicBezTo>
                <a:cubicBezTo>
                  <a:pt x="987" y="0"/>
                  <a:pt x="996" y="9"/>
                  <a:pt x="996" y="18"/>
                </a:cubicBezTo>
                <a:cubicBezTo>
                  <a:pt x="996" y="27"/>
                  <a:pt x="987" y="35"/>
                  <a:pt x="979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354">
            <a:extLst>
              <a:ext uri="{FF2B5EF4-FFF2-40B4-BE49-F238E27FC236}">
                <a16:creationId xmlns:a16="http://schemas.microsoft.com/office/drawing/2014/main" id="{C28EE172-80B7-7249-B4C7-545998F85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980" y="5591221"/>
            <a:ext cx="85529" cy="94082"/>
          </a:xfrm>
          <a:custGeom>
            <a:avLst/>
            <a:gdLst>
              <a:gd name="T0" fmla="*/ 35 w 89"/>
              <a:gd name="T1" fmla="*/ 97 h 98"/>
              <a:gd name="T2" fmla="*/ 35 w 89"/>
              <a:gd name="T3" fmla="*/ 97 h 98"/>
              <a:gd name="T4" fmla="*/ 35 w 89"/>
              <a:gd name="T5" fmla="*/ 97 h 98"/>
              <a:gd name="T6" fmla="*/ 27 w 89"/>
              <a:gd name="T7" fmla="*/ 97 h 98"/>
              <a:gd name="T8" fmla="*/ 0 w 89"/>
              <a:gd name="T9" fmla="*/ 9 h 98"/>
              <a:gd name="T10" fmla="*/ 0 w 89"/>
              <a:gd name="T11" fmla="*/ 0 h 98"/>
              <a:gd name="T12" fmla="*/ 9 w 89"/>
              <a:gd name="T13" fmla="*/ 0 h 98"/>
              <a:gd name="T14" fmla="*/ 88 w 89"/>
              <a:gd name="T15" fmla="*/ 44 h 98"/>
              <a:gd name="T16" fmla="*/ 88 w 89"/>
              <a:gd name="T17" fmla="*/ 53 h 98"/>
              <a:gd name="T18" fmla="*/ 88 w 89"/>
              <a:gd name="T19" fmla="*/ 53 h 98"/>
              <a:gd name="T20" fmla="*/ 53 w 89"/>
              <a:gd name="T21" fmla="*/ 62 h 98"/>
              <a:gd name="T22" fmla="*/ 44 w 89"/>
              <a:gd name="T23" fmla="*/ 97 h 98"/>
              <a:gd name="T24" fmla="*/ 35 w 89"/>
              <a:gd name="T25" fmla="*/ 97 h 98"/>
              <a:gd name="T26" fmla="*/ 18 w 89"/>
              <a:gd name="T27" fmla="*/ 18 h 98"/>
              <a:gd name="T28" fmla="*/ 18 w 89"/>
              <a:gd name="T29" fmla="*/ 18 h 98"/>
              <a:gd name="T30" fmla="*/ 35 w 89"/>
              <a:gd name="T31" fmla="*/ 70 h 98"/>
              <a:gd name="T32" fmla="*/ 44 w 89"/>
              <a:gd name="T33" fmla="*/ 53 h 98"/>
              <a:gd name="T34" fmla="*/ 44 w 89"/>
              <a:gd name="T35" fmla="*/ 53 h 98"/>
              <a:gd name="T36" fmla="*/ 62 w 89"/>
              <a:gd name="T37" fmla="*/ 44 h 98"/>
              <a:gd name="T38" fmla="*/ 18 w 89"/>
              <a:gd name="T39" fmla="*/ 1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98">
                <a:moveTo>
                  <a:pt x="35" y="97"/>
                </a:moveTo>
                <a:lnTo>
                  <a:pt x="35" y="97"/>
                </a:lnTo>
                <a:lnTo>
                  <a:pt x="35" y="97"/>
                </a:lnTo>
                <a:cubicBezTo>
                  <a:pt x="27" y="97"/>
                  <a:pt x="27" y="97"/>
                  <a:pt x="27" y="97"/>
                </a:cubicBez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lnTo>
                  <a:pt x="9" y="0"/>
                </a:ln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53"/>
                </a:cubicBezTo>
                <a:lnTo>
                  <a:pt x="88" y="53"/>
                </a:lnTo>
                <a:cubicBezTo>
                  <a:pt x="53" y="62"/>
                  <a:pt x="53" y="62"/>
                  <a:pt x="53" y="62"/>
                </a:cubicBezTo>
                <a:cubicBezTo>
                  <a:pt x="44" y="97"/>
                  <a:pt x="44" y="97"/>
                  <a:pt x="44" y="97"/>
                </a:cubicBezTo>
                <a:cubicBezTo>
                  <a:pt x="35" y="97"/>
                  <a:pt x="35" y="97"/>
                  <a:pt x="35" y="97"/>
                </a:cubicBezTo>
                <a:close/>
                <a:moveTo>
                  <a:pt x="18" y="18"/>
                </a:moveTo>
                <a:lnTo>
                  <a:pt x="18" y="18"/>
                </a:lnTo>
                <a:cubicBezTo>
                  <a:pt x="35" y="70"/>
                  <a:pt x="35" y="70"/>
                  <a:pt x="35" y="70"/>
                </a:cubicBezTo>
                <a:cubicBezTo>
                  <a:pt x="44" y="53"/>
                  <a:pt x="44" y="53"/>
                  <a:pt x="44" y="53"/>
                </a:cubicBezTo>
                <a:lnTo>
                  <a:pt x="44" y="53"/>
                </a:lnTo>
                <a:cubicBezTo>
                  <a:pt x="62" y="44"/>
                  <a:pt x="62" y="44"/>
                  <a:pt x="62" y="44"/>
                </a:cubicBezTo>
                <a:lnTo>
                  <a:pt x="18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355">
            <a:extLst>
              <a:ext uri="{FF2B5EF4-FFF2-40B4-BE49-F238E27FC236}">
                <a16:creationId xmlns:a16="http://schemas.microsoft.com/office/drawing/2014/main" id="{C5E526E3-8A76-7347-9BAA-73B8EB9E8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44" y="5633985"/>
            <a:ext cx="42764" cy="51317"/>
          </a:xfrm>
          <a:custGeom>
            <a:avLst/>
            <a:gdLst>
              <a:gd name="T0" fmla="*/ 35 w 45"/>
              <a:gd name="T1" fmla="*/ 53 h 54"/>
              <a:gd name="T2" fmla="*/ 35 w 45"/>
              <a:gd name="T3" fmla="*/ 53 h 54"/>
              <a:gd name="T4" fmla="*/ 26 w 45"/>
              <a:gd name="T5" fmla="*/ 53 h 54"/>
              <a:gd name="T6" fmla="*/ 0 w 45"/>
              <a:gd name="T7" fmla="*/ 18 h 54"/>
              <a:gd name="T8" fmla="*/ 0 w 45"/>
              <a:gd name="T9" fmla="*/ 9 h 54"/>
              <a:gd name="T10" fmla="*/ 9 w 45"/>
              <a:gd name="T11" fmla="*/ 9 h 54"/>
              <a:gd name="T12" fmla="*/ 35 w 45"/>
              <a:gd name="T13" fmla="*/ 44 h 54"/>
              <a:gd name="T14" fmla="*/ 35 w 45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54">
                <a:moveTo>
                  <a:pt x="35" y="53"/>
                </a:moveTo>
                <a:lnTo>
                  <a:pt x="35" y="53"/>
                </a:lnTo>
                <a:cubicBezTo>
                  <a:pt x="26" y="53"/>
                  <a:pt x="26" y="53"/>
                  <a:pt x="26" y="5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9"/>
                  <a:pt x="9" y="9"/>
                </a:cubicBezTo>
                <a:cubicBezTo>
                  <a:pt x="35" y="44"/>
                  <a:pt x="35" y="44"/>
                  <a:pt x="35" y="44"/>
                </a:cubicBezTo>
                <a:cubicBezTo>
                  <a:pt x="44" y="44"/>
                  <a:pt x="35" y="53"/>
                  <a:pt x="35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356">
            <a:extLst>
              <a:ext uri="{FF2B5EF4-FFF2-40B4-BE49-F238E27FC236}">
                <a16:creationId xmlns:a16="http://schemas.microsoft.com/office/drawing/2014/main" id="{15931227-313D-E74C-9776-DD5EDC3D2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798" y="5356015"/>
            <a:ext cx="312182" cy="354946"/>
          </a:xfrm>
          <a:custGeom>
            <a:avLst/>
            <a:gdLst>
              <a:gd name="T0" fmla="*/ 166 w 324"/>
              <a:gd name="T1" fmla="*/ 367 h 368"/>
              <a:gd name="T2" fmla="*/ 166 w 324"/>
              <a:gd name="T3" fmla="*/ 367 h 368"/>
              <a:gd name="T4" fmla="*/ 157 w 324"/>
              <a:gd name="T5" fmla="*/ 367 h 368"/>
              <a:gd name="T6" fmla="*/ 70 w 324"/>
              <a:gd name="T7" fmla="*/ 297 h 368"/>
              <a:gd name="T8" fmla="*/ 9 w 324"/>
              <a:gd name="T9" fmla="*/ 87 h 368"/>
              <a:gd name="T10" fmla="*/ 9 w 324"/>
              <a:gd name="T11" fmla="*/ 61 h 368"/>
              <a:gd name="T12" fmla="*/ 35 w 324"/>
              <a:gd name="T13" fmla="*/ 44 h 368"/>
              <a:gd name="T14" fmla="*/ 140 w 324"/>
              <a:gd name="T15" fmla="*/ 9 h 368"/>
              <a:gd name="T16" fmla="*/ 183 w 324"/>
              <a:gd name="T17" fmla="*/ 9 h 368"/>
              <a:gd name="T18" fmla="*/ 288 w 324"/>
              <a:gd name="T19" fmla="*/ 44 h 368"/>
              <a:gd name="T20" fmla="*/ 315 w 324"/>
              <a:gd name="T21" fmla="*/ 61 h 368"/>
              <a:gd name="T22" fmla="*/ 323 w 324"/>
              <a:gd name="T23" fmla="*/ 87 h 368"/>
              <a:gd name="T24" fmla="*/ 262 w 324"/>
              <a:gd name="T25" fmla="*/ 297 h 368"/>
              <a:gd name="T26" fmla="*/ 166 w 324"/>
              <a:gd name="T27" fmla="*/ 367 h 368"/>
              <a:gd name="T28" fmla="*/ 166 w 324"/>
              <a:gd name="T29" fmla="*/ 35 h 368"/>
              <a:gd name="T30" fmla="*/ 166 w 324"/>
              <a:gd name="T31" fmla="*/ 35 h 368"/>
              <a:gd name="T32" fmla="*/ 157 w 324"/>
              <a:gd name="T33" fmla="*/ 35 h 368"/>
              <a:gd name="T34" fmla="*/ 35 w 324"/>
              <a:gd name="T35" fmla="*/ 78 h 368"/>
              <a:gd name="T36" fmla="*/ 35 w 324"/>
              <a:gd name="T37" fmla="*/ 78 h 368"/>
              <a:gd name="T38" fmla="*/ 35 w 324"/>
              <a:gd name="T39" fmla="*/ 78 h 368"/>
              <a:gd name="T40" fmla="*/ 96 w 324"/>
              <a:gd name="T41" fmla="*/ 279 h 368"/>
              <a:gd name="T42" fmla="*/ 166 w 324"/>
              <a:gd name="T43" fmla="*/ 341 h 368"/>
              <a:gd name="T44" fmla="*/ 236 w 324"/>
              <a:gd name="T45" fmla="*/ 279 h 368"/>
              <a:gd name="T46" fmla="*/ 297 w 324"/>
              <a:gd name="T47" fmla="*/ 78 h 368"/>
              <a:gd name="T48" fmla="*/ 288 w 324"/>
              <a:gd name="T49" fmla="*/ 78 h 368"/>
              <a:gd name="T50" fmla="*/ 288 w 324"/>
              <a:gd name="T51" fmla="*/ 78 h 368"/>
              <a:gd name="T52" fmla="*/ 166 w 324"/>
              <a:gd name="T53" fmla="*/ 3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4" h="368">
                <a:moveTo>
                  <a:pt x="166" y="367"/>
                </a:moveTo>
                <a:lnTo>
                  <a:pt x="166" y="367"/>
                </a:lnTo>
                <a:lnTo>
                  <a:pt x="157" y="367"/>
                </a:lnTo>
                <a:cubicBezTo>
                  <a:pt x="157" y="367"/>
                  <a:pt x="96" y="341"/>
                  <a:pt x="70" y="297"/>
                </a:cubicBezTo>
                <a:cubicBezTo>
                  <a:pt x="26" y="236"/>
                  <a:pt x="9" y="122"/>
                  <a:pt x="9" y="87"/>
                </a:cubicBezTo>
                <a:cubicBezTo>
                  <a:pt x="0" y="78"/>
                  <a:pt x="9" y="70"/>
                  <a:pt x="9" y="61"/>
                </a:cubicBezTo>
                <a:cubicBezTo>
                  <a:pt x="17" y="52"/>
                  <a:pt x="26" y="52"/>
                  <a:pt x="35" y="44"/>
                </a:cubicBezTo>
                <a:cubicBezTo>
                  <a:pt x="87" y="44"/>
                  <a:pt x="131" y="26"/>
                  <a:pt x="140" y="9"/>
                </a:cubicBezTo>
                <a:cubicBezTo>
                  <a:pt x="157" y="0"/>
                  <a:pt x="175" y="0"/>
                  <a:pt x="183" y="9"/>
                </a:cubicBezTo>
                <a:cubicBezTo>
                  <a:pt x="201" y="26"/>
                  <a:pt x="236" y="44"/>
                  <a:pt x="288" y="44"/>
                </a:cubicBezTo>
                <a:cubicBezTo>
                  <a:pt x="297" y="44"/>
                  <a:pt x="306" y="52"/>
                  <a:pt x="315" y="61"/>
                </a:cubicBezTo>
                <a:cubicBezTo>
                  <a:pt x="323" y="70"/>
                  <a:pt x="323" y="78"/>
                  <a:pt x="323" y="87"/>
                </a:cubicBezTo>
                <a:cubicBezTo>
                  <a:pt x="315" y="122"/>
                  <a:pt x="306" y="236"/>
                  <a:pt x="262" y="297"/>
                </a:cubicBezTo>
                <a:cubicBezTo>
                  <a:pt x="227" y="341"/>
                  <a:pt x="175" y="367"/>
                  <a:pt x="166" y="367"/>
                </a:cubicBezTo>
                <a:close/>
                <a:moveTo>
                  <a:pt x="166" y="35"/>
                </a:moveTo>
                <a:lnTo>
                  <a:pt x="166" y="35"/>
                </a:lnTo>
                <a:cubicBezTo>
                  <a:pt x="166" y="35"/>
                  <a:pt x="166" y="35"/>
                  <a:pt x="157" y="35"/>
                </a:cubicBezTo>
                <a:cubicBezTo>
                  <a:pt x="140" y="44"/>
                  <a:pt x="105" y="70"/>
                  <a:pt x="35" y="78"/>
                </a:cubicBezTo>
                <a:lnTo>
                  <a:pt x="35" y="78"/>
                </a:lnTo>
                <a:lnTo>
                  <a:pt x="35" y="78"/>
                </a:lnTo>
                <a:cubicBezTo>
                  <a:pt x="35" y="122"/>
                  <a:pt x="52" y="218"/>
                  <a:pt x="96" y="279"/>
                </a:cubicBezTo>
                <a:cubicBezTo>
                  <a:pt x="113" y="306"/>
                  <a:pt x="148" y="332"/>
                  <a:pt x="166" y="341"/>
                </a:cubicBezTo>
                <a:cubicBezTo>
                  <a:pt x="175" y="332"/>
                  <a:pt x="218" y="306"/>
                  <a:pt x="236" y="279"/>
                </a:cubicBezTo>
                <a:cubicBezTo>
                  <a:pt x="280" y="218"/>
                  <a:pt x="288" y="122"/>
                  <a:pt x="297" y="78"/>
                </a:cubicBezTo>
                <a:lnTo>
                  <a:pt x="288" y="78"/>
                </a:lnTo>
                <a:lnTo>
                  <a:pt x="288" y="78"/>
                </a:lnTo>
                <a:cubicBezTo>
                  <a:pt x="227" y="70"/>
                  <a:pt x="183" y="44"/>
                  <a:pt x="166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357">
            <a:extLst>
              <a:ext uri="{FF2B5EF4-FFF2-40B4-BE49-F238E27FC236}">
                <a16:creationId xmlns:a16="http://schemas.microsoft.com/office/drawing/2014/main" id="{C4F3CA9D-BF69-9249-8652-22CFA25D6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880" y="5522798"/>
            <a:ext cx="128293" cy="85529"/>
          </a:xfrm>
          <a:custGeom>
            <a:avLst/>
            <a:gdLst>
              <a:gd name="T0" fmla="*/ 105 w 132"/>
              <a:gd name="T1" fmla="*/ 88 h 89"/>
              <a:gd name="T2" fmla="*/ 105 w 132"/>
              <a:gd name="T3" fmla="*/ 88 h 89"/>
              <a:gd name="T4" fmla="*/ 35 w 132"/>
              <a:gd name="T5" fmla="*/ 88 h 89"/>
              <a:gd name="T6" fmla="*/ 0 w 132"/>
              <a:gd name="T7" fmla="*/ 62 h 89"/>
              <a:gd name="T8" fmla="*/ 0 w 132"/>
              <a:gd name="T9" fmla="*/ 27 h 89"/>
              <a:gd name="T10" fmla="*/ 35 w 132"/>
              <a:gd name="T11" fmla="*/ 0 h 89"/>
              <a:gd name="T12" fmla="*/ 105 w 132"/>
              <a:gd name="T13" fmla="*/ 0 h 89"/>
              <a:gd name="T14" fmla="*/ 131 w 132"/>
              <a:gd name="T15" fmla="*/ 27 h 89"/>
              <a:gd name="T16" fmla="*/ 131 w 132"/>
              <a:gd name="T17" fmla="*/ 62 h 89"/>
              <a:gd name="T18" fmla="*/ 105 w 132"/>
              <a:gd name="T19" fmla="*/ 88 h 89"/>
              <a:gd name="T20" fmla="*/ 35 w 132"/>
              <a:gd name="T21" fmla="*/ 62 h 89"/>
              <a:gd name="T22" fmla="*/ 35 w 132"/>
              <a:gd name="T23" fmla="*/ 62 h 89"/>
              <a:gd name="T24" fmla="*/ 105 w 132"/>
              <a:gd name="T25" fmla="*/ 62 h 89"/>
              <a:gd name="T26" fmla="*/ 105 w 132"/>
              <a:gd name="T27" fmla="*/ 27 h 89"/>
              <a:gd name="T28" fmla="*/ 35 w 132"/>
              <a:gd name="T29" fmla="*/ 27 h 89"/>
              <a:gd name="T30" fmla="*/ 35 w 132"/>
              <a:gd name="T31" fmla="*/ 6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2" h="89">
                <a:moveTo>
                  <a:pt x="105" y="88"/>
                </a:moveTo>
                <a:lnTo>
                  <a:pt x="105" y="88"/>
                </a:lnTo>
                <a:cubicBezTo>
                  <a:pt x="35" y="88"/>
                  <a:pt x="35" y="88"/>
                  <a:pt x="35" y="88"/>
                </a:cubicBezTo>
                <a:cubicBezTo>
                  <a:pt x="17" y="88"/>
                  <a:pt x="0" y="79"/>
                  <a:pt x="0" y="6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7" y="0"/>
                  <a:pt x="3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22" y="0"/>
                  <a:pt x="131" y="9"/>
                  <a:pt x="131" y="27"/>
                </a:cubicBezTo>
                <a:cubicBezTo>
                  <a:pt x="131" y="62"/>
                  <a:pt x="131" y="62"/>
                  <a:pt x="131" y="62"/>
                </a:cubicBezTo>
                <a:cubicBezTo>
                  <a:pt x="131" y="79"/>
                  <a:pt x="122" y="88"/>
                  <a:pt x="105" y="88"/>
                </a:cubicBezTo>
                <a:close/>
                <a:moveTo>
                  <a:pt x="35" y="62"/>
                </a:moveTo>
                <a:lnTo>
                  <a:pt x="35" y="62"/>
                </a:lnTo>
                <a:cubicBezTo>
                  <a:pt x="105" y="62"/>
                  <a:pt x="105" y="62"/>
                  <a:pt x="105" y="62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35" y="27"/>
                  <a:pt x="35" y="27"/>
                  <a:pt x="35" y="27"/>
                </a:cubicBezTo>
                <a:lnTo>
                  <a:pt x="35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358">
            <a:extLst>
              <a:ext uri="{FF2B5EF4-FFF2-40B4-BE49-F238E27FC236}">
                <a16:creationId xmlns:a16="http://schemas.microsoft.com/office/drawing/2014/main" id="{3F22DBA9-6361-EC4E-AD13-4FA52C109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985" y="5458650"/>
            <a:ext cx="102635" cy="94082"/>
          </a:xfrm>
          <a:custGeom>
            <a:avLst/>
            <a:gdLst>
              <a:gd name="T0" fmla="*/ 88 w 106"/>
              <a:gd name="T1" fmla="*/ 97 h 98"/>
              <a:gd name="T2" fmla="*/ 88 w 106"/>
              <a:gd name="T3" fmla="*/ 97 h 98"/>
              <a:gd name="T4" fmla="*/ 79 w 106"/>
              <a:gd name="T5" fmla="*/ 79 h 98"/>
              <a:gd name="T6" fmla="*/ 79 w 106"/>
              <a:gd name="T7" fmla="*/ 53 h 98"/>
              <a:gd name="T8" fmla="*/ 53 w 106"/>
              <a:gd name="T9" fmla="*/ 35 h 98"/>
              <a:gd name="T10" fmla="*/ 27 w 106"/>
              <a:gd name="T11" fmla="*/ 53 h 98"/>
              <a:gd name="T12" fmla="*/ 27 w 106"/>
              <a:gd name="T13" fmla="*/ 79 h 98"/>
              <a:gd name="T14" fmla="*/ 9 w 106"/>
              <a:gd name="T15" fmla="*/ 97 h 98"/>
              <a:gd name="T16" fmla="*/ 9 w 106"/>
              <a:gd name="T17" fmla="*/ 97 h 98"/>
              <a:gd name="T18" fmla="*/ 0 w 106"/>
              <a:gd name="T19" fmla="*/ 79 h 98"/>
              <a:gd name="T20" fmla="*/ 0 w 106"/>
              <a:gd name="T21" fmla="*/ 53 h 98"/>
              <a:gd name="T22" fmla="*/ 53 w 106"/>
              <a:gd name="T23" fmla="*/ 0 h 98"/>
              <a:gd name="T24" fmla="*/ 105 w 106"/>
              <a:gd name="T25" fmla="*/ 53 h 98"/>
              <a:gd name="T26" fmla="*/ 105 w 106"/>
              <a:gd name="T27" fmla="*/ 79 h 98"/>
              <a:gd name="T28" fmla="*/ 88 w 106"/>
              <a:gd name="T29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98">
                <a:moveTo>
                  <a:pt x="88" y="97"/>
                </a:moveTo>
                <a:lnTo>
                  <a:pt x="88" y="97"/>
                </a:lnTo>
                <a:cubicBezTo>
                  <a:pt x="79" y="97"/>
                  <a:pt x="79" y="88"/>
                  <a:pt x="79" y="79"/>
                </a:cubicBezTo>
                <a:cubicBezTo>
                  <a:pt x="79" y="53"/>
                  <a:pt x="79" y="53"/>
                  <a:pt x="79" y="53"/>
                </a:cubicBezTo>
                <a:cubicBezTo>
                  <a:pt x="79" y="44"/>
                  <a:pt x="62" y="35"/>
                  <a:pt x="53" y="35"/>
                </a:cubicBezTo>
                <a:cubicBezTo>
                  <a:pt x="35" y="35"/>
                  <a:pt x="27" y="44"/>
                  <a:pt x="27" y="53"/>
                </a:cubicBezTo>
                <a:cubicBezTo>
                  <a:pt x="27" y="79"/>
                  <a:pt x="27" y="79"/>
                  <a:pt x="27" y="79"/>
                </a:cubicBezTo>
                <a:cubicBezTo>
                  <a:pt x="27" y="88"/>
                  <a:pt x="18" y="97"/>
                  <a:pt x="9" y="97"/>
                </a:cubicBezTo>
                <a:lnTo>
                  <a:pt x="9" y="97"/>
                </a:lnTo>
                <a:cubicBezTo>
                  <a:pt x="0" y="97"/>
                  <a:pt x="0" y="88"/>
                  <a:pt x="0" y="79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7"/>
                  <a:pt x="18" y="0"/>
                  <a:pt x="53" y="0"/>
                </a:cubicBezTo>
                <a:cubicBezTo>
                  <a:pt x="79" y="0"/>
                  <a:pt x="105" y="27"/>
                  <a:pt x="105" y="53"/>
                </a:cubicBezTo>
                <a:cubicBezTo>
                  <a:pt x="105" y="79"/>
                  <a:pt x="105" y="79"/>
                  <a:pt x="105" y="79"/>
                </a:cubicBezTo>
                <a:cubicBezTo>
                  <a:pt x="105" y="88"/>
                  <a:pt x="97" y="97"/>
                  <a:pt x="88" y="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359">
            <a:extLst>
              <a:ext uri="{FF2B5EF4-FFF2-40B4-BE49-F238E27FC236}">
                <a16:creationId xmlns:a16="http://schemas.microsoft.com/office/drawing/2014/main" id="{F7CB9082-5B77-0142-ADC2-D63222120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528" y="1853609"/>
            <a:ext cx="731273" cy="739823"/>
          </a:xfrm>
          <a:custGeom>
            <a:avLst/>
            <a:gdLst>
              <a:gd name="T0" fmla="*/ 376 w 753"/>
              <a:gd name="T1" fmla="*/ 760 h 761"/>
              <a:gd name="T2" fmla="*/ 376 w 753"/>
              <a:gd name="T3" fmla="*/ 760 h 761"/>
              <a:gd name="T4" fmla="*/ 114 w 753"/>
              <a:gd name="T5" fmla="*/ 647 h 761"/>
              <a:gd name="T6" fmla="*/ 0 w 753"/>
              <a:gd name="T7" fmla="*/ 376 h 761"/>
              <a:gd name="T8" fmla="*/ 114 w 753"/>
              <a:gd name="T9" fmla="*/ 113 h 761"/>
              <a:gd name="T10" fmla="*/ 376 w 753"/>
              <a:gd name="T11" fmla="*/ 0 h 761"/>
              <a:gd name="T12" fmla="*/ 647 w 753"/>
              <a:gd name="T13" fmla="*/ 113 h 761"/>
              <a:gd name="T14" fmla="*/ 752 w 753"/>
              <a:gd name="T15" fmla="*/ 376 h 761"/>
              <a:gd name="T16" fmla="*/ 647 w 753"/>
              <a:gd name="T17" fmla="*/ 647 h 761"/>
              <a:gd name="T18" fmla="*/ 376 w 753"/>
              <a:gd name="T19" fmla="*/ 760 h 761"/>
              <a:gd name="T20" fmla="*/ 376 w 753"/>
              <a:gd name="T21" fmla="*/ 52 h 761"/>
              <a:gd name="T22" fmla="*/ 376 w 753"/>
              <a:gd name="T23" fmla="*/ 52 h 761"/>
              <a:gd name="T24" fmla="*/ 44 w 753"/>
              <a:gd name="T25" fmla="*/ 376 h 761"/>
              <a:gd name="T26" fmla="*/ 376 w 753"/>
              <a:gd name="T27" fmla="*/ 708 h 761"/>
              <a:gd name="T28" fmla="*/ 708 w 753"/>
              <a:gd name="T29" fmla="*/ 376 h 761"/>
              <a:gd name="T30" fmla="*/ 376 w 753"/>
              <a:gd name="T31" fmla="*/ 52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3" h="761">
                <a:moveTo>
                  <a:pt x="376" y="760"/>
                </a:moveTo>
                <a:lnTo>
                  <a:pt x="376" y="760"/>
                </a:lnTo>
                <a:cubicBezTo>
                  <a:pt x="280" y="760"/>
                  <a:pt x="184" y="717"/>
                  <a:pt x="114" y="647"/>
                </a:cubicBezTo>
                <a:cubicBezTo>
                  <a:pt x="44" y="577"/>
                  <a:pt x="0" y="480"/>
                  <a:pt x="0" y="376"/>
                </a:cubicBezTo>
                <a:cubicBezTo>
                  <a:pt x="0" y="279"/>
                  <a:pt x="44" y="183"/>
                  <a:pt x="114" y="113"/>
                </a:cubicBezTo>
                <a:cubicBezTo>
                  <a:pt x="184" y="43"/>
                  <a:pt x="280" y="0"/>
                  <a:pt x="376" y="0"/>
                </a:cubicBezTo>
                <a:cubicBezTo>
                  <a:pt x="481" y="0"/>
                  <a:pt x="577" y="43"/>
                  <a:pt x="647" y="113"/>
                </a:cubicBezTo>
                <a:cubicBezTo>
                  <a:pt x="717" y="183"/>
                  <a:pt x="752" y="279"/>
                  <a:pt x="752" y="376"/>
                </a:cubicBezTo>
                <a:cubicBezTo>
                  <a:pt x="752" y="480"/>
                  <a:pt x="717" y="577"/>
                  <a:pt x="647" y="647"/>
                </a:cubicBezTo>
                <a:cubicBezTo>
                  <a:pt x="577" y="717"/>
                  <a:pt x="481" y="760"/>
                  <a:pt x="376" y="760"/>
                </a:cubicBezTo>
                <a:close/>
                <a:moveTo>
                  <a:pt x="376" y="52"/>
                </a:moveTo>
                <a:lnTo>
                  <a:pt x="376" y="52"/>
                </a:lnTo>
                <a:cubicBezTo>
                  <a:pt x="192" y="52"/>
                  <a:pt x="44" y="201"/>
                  <a:pt x="44" y="376"/>
                </a:cubicBezTo>
                <a:cubicBezTo>
                  <a:pt x="44" y="559"/>
                  <a:pt x="192" y="708"/>
                  <a:pt x="376" y="708"/>
                </a:cubicBezTo>
                <a:cubicBezTo>
                  <a:pt x="560" y="708"/>
                  <a:pt x="708" y="559"/>
                  <a:pt x="708" y="376"/>
                </a:cubicBezTo>
                <a:cubicBezTo>
                  <a:pt x="708" y="201"/>
                  <a:pt x="560" y="52"/>
                  <a:pt x="37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360">
            <a:extLst>
              <a:ext uri="{FF2B5EF4-FFF2-40B4-BE49-F238E27FC236}">
                <a16:creationId xmlns:a16="http://schemas.microsoft.com/office/drawing/2014/main" id="{16BBC185-B348-1441-9F5E-42B1A4AE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57" y="1939138"/>
            <a:ext cx="560215" cy="560213"/>
          </a:xfrm>
          <a:custGeom>
            <a:avLst/>
            <a:gdLst>
              <a:gd name="T0" fmla="*/ 289 w 578"/>
              <a:gd name="T1" fmla="*/ 577 h 578"/>
              <a:gd name="T2" fmla="*/ 289 w 578"/>
              <a:gd name="T3" fmla="*/ 577 h 578"/>
              <a:gd name="T4" fmla="*/ 0 w 578"/>
              <a:gd name="T5" fmla="*/ 289 h 578"/>
              <a:gd name="T6" fmla="*/ 289 w 578"/>
              <a:gd name="T7" fmla="*/ 0 h 578"/>
              <a:gd name="T8" fmla="*/ 577 w 578"/>
              <a:gd name="T9" fmla="*/ 289 h 578"/>
              <a:gd name="T10" fmla="*/ 289 w 578"/>
              <a:gd name="T11" fmla="*/ 577 h 578"/>
              <a:gd name="T12" fmla="*/ 289 w 578"/>
              <a:gd name="T13" fmla="*/ 52 h 578"/>
              <a:gd name="T14" fmla="*/ 289 w 578"/>
              <a:gd name="T15" fmla="*/ 52 h 578"/>
              <a:gd name="T16" fmla="*/ 44 w 578"/>
              <a:gd name="T17" fmla="*/ 289 h 578"/>
              <a:gd name="T18" fmla="*/ 289 w 578"/>
              <a:gd name="T19" fmla="*/ 533 h 578"/>
              <a:gd name="T20" fmla="*/ 534 w 578"/>
              <a:gd name="T21" fmla="*/ 289 h 578"/>
              <a:gd name="T22" fmla="*/ 289 w 578"/>
              <a:gd name="T23" fmla="*/ 52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8" h="578">
                <a:moveTo>
                  <a:pt x="289" y="577"/>
                </a:moveTo>
                <a:lnTo>
                  <a:pt x="289" y="577"/>
                </a:lnTo>
                <a:cubicBezTo>
                  <a:pt x="132" y="577"/>
                  <a:pt x="0" y="455"/>
                  <a:pt x="0" y="289"/>
                </a:cubicBezTo>
                <a:cubicBezTo>
                  <a:pt x="0" y="131"/>
                  <a:pt x="132" y="0"/>
                  <a:pt x="289" y="0"/>
                </a:cubicBezTo>
                <a:cubicBezTo>
                  <a:pt x="446" y="0"/>
                  <a:pt x="577" y="131"/>
                  <a:pt x="577" y="289"/>
                </a:cubicBezTo>
                <a:cubicBezTo>
                  <a:pt x="577" y="455"/>
                  <a:pt x="446" y="577"/>
                  <a:pt x="289" y="577"/>
                </a:cubicBezTo>
                <a:close/>
                <a:moveTo>
                  <a:pt x="289" y="52"/>
                </a:moveTo>
                <a:lnTo>
                  <a:pt x="289" y="52"/>
                </a:lnTo>
                <a:cubicBezTo>
                  <a:pt x="158" y="52"/>
                  <a:pt x="44" y="157"/>
                  <a:pt x="44" y="289"/>
                </a:cubicBezTo>
                <a:cubicBezTo>
                  <a:pt x="44" y="428"/>
                  <a:pt x="158" y="533"/>
                  <a:pt x="289" y="533"/>
                </a:cubicBezTo>
                <a:cubicBezTo>
                  <a:pt x="429" y="533"/>
                  <a:pt x="534" y="428"/>
                  <a:pt x="534" y="289"/>
                </a:cubicBezTo>
                <a:cubicBezTo>
                  <a:pt x="534" y="157"/>
                  <a:pt x="429" y="52"/>
                  <a:pt x="289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361">
            <a:extLst>
              <a:ext uri="{FF2B5EF4-FFF2-40B4-BE49-F238E27FC236}">
                <a16:creationId xmlns:a16="http://schemas.microsoft.com/office/drawing/2014/main" id="{66A4D657-D356-A44F-8000-F072D2AE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221" y="2058878"/>
            <a:ext cx="222375" cy="333563"/>
          </a:xfrm>
          <a:custGeom>
            <a:avLst/>
            <a:gdLst>
              <a:gd name="T0" fmla="*/ 166 w 228"/>
              <a:gd name="T1" fmla="*/ 341 h 342"/>
              <a:gd name="T2" fmla="*/ 166 w 228"/>
              <a:gd name="T3" fmla="*/ 341 h 342"/>
              <a:gd name="T4" fmla="*/ 0 w 228"/>
              <a:gd name="T5" fmla="*/ 175 h 342"/>
              <a:gd name="T6" fmla="*/ 166 w 228"/>
              <a:gd name="T7" fmla="*/ 0 h 342"/>
              <a:gd name="T8" fmla="*/ 210 w 228"/>
              <a:gd name="T9" fmla="*/ 9 h 342"/>
              <a:gd name="T10" fmla="*/ 227 w 228"/>
              <a:gd name="T11" fmla="*/ 35 h 342"/>
              <a:gd name="T12" fmla="*/ 201 w 228"/>
              <a:gd name="T13" fmla="*/ 44 h 342"/>
              <a:gd name="T14" fmla="*/ 166 w 228"/>
              <a:gd name="T15" fmla="*/ 44 h 342"/>
              <a:gd name="T16" fmla="*/ 43 w 228"/>
              <a:gd name="T17" fmla="*/ 175 h 342"/>
              <a:gd name="T18" fmla="*/ 166 w 228"/>
              <a:gd name="T19" fmla="*/ 298 h 342"/>
              <a:gd name="T20" fmla="*/ 201 w 228"/>
              <a:gd name="T21" fmla="*/ 298 h 342"/>
              <a:gd name="T22" fmla="*/ 227 w 228"/>
              <a:gd name="T23" fmla="*/ 306 h 342"/>
              <a:gd name="T24" fmla="*/ 210 w 228"/>
              <a:gd name="T25" fmla="*/ 333 h 342"/>
              <a:gd name="T26" fmla="*/ 166 w 228"/>
              <a:gd name="T27" fmla="*/ 34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8" h="342">
                <a:moveTo>
                  <a:pt x="166" y="341"/>
                </a:moveTo>
                <a:lnTo>
                  <a:pt x="166" y="341"/>
                </a:lnTo>
                <a:cubicBezTo>
                  <a:pt x="78" y="341"/>
                  <a:pt x="0" y="263"/>
                  <a:pt x="0" y="175"/>
                </a:cubicBezTo>
                <a:cubicBezTo>
                  <a:pt x="0" y="79"/>
                  <a:pt x="78" y="0"/>
                  <a:pt x="166" y="0"/>
                </a:cubicBezTo>
                <a:cubicBezTo>
                  <a:pt x="183" y="0"/>
                  <a:pt x="201" y="0"/>
                  <a:pt x="210" y="9"/>
                </a:cubicBezTo>
                <a:cubicBezTo>
                  <a:pt x="227" y="9"/>
                  <a:pt x="227" y="18"/>
                  <a:pt x="227" y="35"/>
                </a:cubicBezTo>
                <a:cubicBezTo>
                  <a:pt x="227" y="44"/>
                  <a:pt x="210" y="53"/>
                  <a:pt x="201" y="44"/>
                </a:cubicBezTo>
                <a:cubicBezTo>
                  <a:pt x="192" y="44"/>
                  <a:pt x="183" y="44"/>
                  <a:pt x="166" y="44"/>
                </a:cubicBezTo>
                <a:cubicBezTo>
                  <a:pt x="96" y="44"/>
                  <a:pt x="43" y="97"/>
                  <a:pt x="43" y="175"/>
                </a:cubicBezTo>
                <a:cubicBezTo>
                  <a:pt x="43" y="245"/>
                  <a:pt x="96" y="298"/>
                  <a:pt x="166" y="298"/>
                </a:cubicBezTo>
                <a:cubicBezTo>
                  <a:pt x="183" y="298"/>
                  <a:pt x="192" y="298"/>
                  <a:pt x="201" y="298"/>
                </a:cubicBezTo>
                <a:cubicBezTo>
                  <a:pt x="210" y="289"/>
                  <a:pt x="227" y="298"/>
                  <a:pt x="227" y="306"/>
                </a:cubicBezTo>
                <a:cubicBezTo>
                  <a:pt x="227" y="324"/>
                  <a:pt x="218" y="333"/>
                  <a:pt x="210" y="333"/>
                </a:cubicBezTo>
                <a:cubicBezTo>
                  <a:pt x="201" y="341"/>
                  <a:pt x="183" y="341"/>
                  <a:pt x="166" y="3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362">
            <a:extLst>
              <a:ext uri="{FF2B5EF4-FFF2-40B4-BE49-F238E27FC236}">
                <a16:creationId xmlns:a16="http://schemas.microsoft.com/office/drawing/2014/main" id="{5A2E4D8E-F373-C249-AE18-8A8341A3B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245" y="2170066"/>
            <a:ext cx="188164" cy="34212"/>
          </a:xfrm>
          <a:custGeom>
            <a:avLst/>
            <a:gdLst>
              <a:gd name="T0" fmla="*/ 175 w 193"/>
              <a:gd name="T1" fmla="*/ 35 h 36"/>
              <a:gd name="T2" fmla="*/ 175 w 193"/>
              <a:gd name="T3" fmla="*/ 35 h 36"/>
              <a:gd name="T4" fmla="*/ 26 w 193"/>
              <a:gd name="T5" fmla="*/ 35 h 36"/>
              <a:gd name="T6" fmla="*/ 0 w 193"/>
              <a:gd name="T7" fmla="*/ 18 h 36"/>
              <a:gd name="T8" fmla="*/ 26 w 193"/>
              <a:gd name="T9" fmla="*/ 0 h 36"/>
              <a:gd name="T10" fmla="*/ 175 w 193"/>
              <a:gd name="T11" fmla="*/ 0 h 36"/>
              <a:gd name="T12" fmla="*/ 192 w 193"/>
              <a:gd name="T13" fmla="*/ 18 h 36"/>
              <a:gd name="T14" fmla="*/ 175 w 193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36">
                <a:moveTo>
                  <a:pt x="175" y="35"/>
                </a:moveTo>
                <a:lnTo>
                  <a:pt x="175" y="35"/>
                </a:lnTo>
                <a:cubicBezTo>
                  <a:pt x="26" y="35"/>
                  <a:pt x="26" y="35"/>
                  <a:pt x="26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26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84" y="0"/>
                  <a:pt x="192" y="9"/>
                  <a:pt x="192" y="18"/>
                </a:cubicBezTo>
                <a:cubicBezTo>
                  <a:pt x="192" y="26"/>
                  <a:pt x="184" y="35"/>
                  <a:pt x="175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363">
            <a:extLst>
              <a:ext uri="{FF2B5EF4-FFF2-40B4-BE49-F238E27FC236}">
                <a16:creationId xmlns:a16="http://schemas.microsoft.com/office/drawing/2014/main" id="{D637755A-8901-C349-A63B-02E53033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245" y="2234211"/>
            <a:ext cx="188164" cy="42764"/>
          </a:xfrm>
          <a:custGeom>
            <a:avLst/>
            <a:gdLst>
              <a:gd name="T0" fmla="*/ 175 w 193"/>
              <a:gd name="T1" fmla="*/ 44 h 45"/>
              <a:gd name="T2" fmla="*/ 175 w 193"/>
              <a:gd name="T3" fmla="*/ 44 h 45"/>
              <a:gd name="T4" fmla="*/ 26 w 193"/>
              <a:gd name="T5" fmla="*/ 44 h 45"/>
              <a:gd name="T6" fmla="*/ 0 w 193"/>
              <a:gd name="T7" fmla="*/ 26 h 45"/>
              <a:gd name="T8" fmla="*/ 26 w 193"/>
              <a:gd name="T9" fmla="*/ 0 h 45"/>
              <a:gd name="T10" fmla="*/ 175 w 193"/>
              <a:gd name="T11" fmla="*/ 0 h 45"/>
              <a:gd name="T12" fmla="*/ 192 w 193"/>
              <a:gd name="T13" fmla="*/ 26 h 45"/>
              <a:gd name="T14" fmla="*/ 175 w 193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45">
                <a:moveTo>
                  <a:pt x="175" y="44"/>
                </a:moveTo>
                <a:lnTo>
                  <a:pt x="175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84" y="0"/>
                  <a:pt x="192" y="9"/>
                  <a:pt x="192" y="26"/>
                </a:cubicBezTo>
                <a:cubicBezTo>
                  <a:pt x="192" y="35"/>
                  <a:pt x="184" y="44"/>
                  <a:pt x="175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364">
            <a:extLst>
              <a:ext uri="{FF2B5EF4-FFF2-40B4-BE49-F238E27FC236}">
                <a16:creationId xmlns:a16="http://schemas.microsoft.com/office/drawing/2014/main" id="{D67BC765-0103-D049-84B5-E6354D64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3165" y="3200687"/>
            <a:ext cx="1034899" cy="1043452"/>
          </a:xfrm>
          <a:custGeom>
            <a:avLst/>
            <a:gdLst>
              <a:gd name="T0" fmla="*/ 533 w 1067"/>
              <a:gd name="T1" fmla="*/ 1075 h 1076"/>
              <a:gd name="T2" fmla="*/ 533 w 1067"/>
              <a:gd name="T3" fmla="*/ 1075 h 1076"/>
              <a:gd name="T4" fmla="*/ 157 w 1067"/>
              <a:gd name="T5" fmla="*/ 917 h 1076"/>
              <a:gd name="T6" fmla="*/ 0 w 1067"/>
              <a:gd name="T7" fmla="*/ 541 h 1076"/>
              <a:gd name="T8" fmla="*/ 157 w 1067"/>
              <a:gd name="T9" fmla="*/ 157 h 1076"/>
              <a:gd name="T10" fmla="*/ 533 w 1067"/>
              <a:gd name="T11" fmla="*/ 0 h 1076"/>
              <a:gd name="T12" fmla="*/ 909 w 1067"/>
              <a:gd name="T13" fmla="*/ 157 h 1076"/>
              <a:gd name="T14" fmla="*/ 1066 w 1067"/>
              <a:gd name="T15" fmla="*/ 541 h 1076"/>
              <a:gd name="T16" fmla="*/ 909 w 1067"/>
              <a:gd name="T17" fmla="*/ 917 h 1076"/>
              <a:gd name="T18" fmla="*/ 533 w 1067"/>
              <a:gd name="T19" fmla="*/ 1075 h 1076"/>
              <a:gd name="T20" fmla="*/ 533 w 1067"/>
              <a:gd name="T21" fmla="*/ 69 h 1076"/>
              <a:gd name="T22" fmla="*/ 533 w 1067"/>
              <a:gd name="T23" fmla="*/ 69 h 1076"/>
              <a:gd name="T24" fmla="*/ 61 w 1067"/>
              <a:gd name="T25" fmla="*/ 541 h 1076"/>
              <a:gd name="T26" fmla="*/ 533 w 1067"/>
              <a:gd name="T27" fmla="*/ 1005 h 1076"/>
              <a:gd name="T28" fmla="*/ 1005 w 1067"/>
              <a:gd name="T29" fmla="*/ 541 h 1076"/>
              <a:gd name="T30" fmla="*/ 533 w 1067"/>
              <a:gd name="T31" fmla="*/ 69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67" h="1076">
                <a:moveTo>
                  <a:pt x="533" y="1075"/>
                </a:moveTo>
                <a:lnTo>
                  <a:pt x="533" y="1075"/>
                </a:lnTo>
                <a:cubicBezTo>
                  <a:pt x="393" y="1075"/>
                  <a:pt x="253" y="1022"/>
                  <a:pt x="157" y="917"/>
                </a:cubicBezTo>
                <a:cubicBezTo>
                  <a:pt x="52" y="812"/>
                  <a:pt x="0" y="681"/>
                  <a:pt x="0" y="541"/>
                </a:cubicBezTo>
                <a:cubicBezTo>
                  <a:pt x="0" y="393"/>
                  <a:pt x="52" y="262"/>
                  <a:pt x="157" y="157"/>
                </a:cubicBezTo>
                <a:cubicBezTo>
                  <a:pt x="253" y="61"/>
                  <a:pt x="393" y="0"/>
                  <a:pt x="533" y="0"/>
                </a:cubicBezTo>
                <a:cubicBezTo>
                  <a:pt x="673" y="0"/>
                  <a:pt x="813" y="61"/>
                  <a:pt x="909" y="157"/>
                </a:cubicBezTo>
                <a:cubicBezTo>
                  <a:pt x="1014" y="262"/>
                  <a:pt x="1066" y="393"/>
                  <a:pt x="1066" y="541"/>
                </a:cubicBezTo>
                <a:cubicBezTo>
                  <a:pt x="1066" y="681"/>
                  <a:pt x="1014" y="812"/>
                  <a:pt x="909" y="917"/>
                </a:cubicBezTo>
                <a:cubicBezTo>
                  <a:pt x="813" y="1022"/>
                  <a:pt x="673" y="1075"/>
                  <a:pt x="533" y="1075"/>
                </a:cubicBezTo>
                <a:close/>
                <a:moveTo>
                  <a:pt x="533" y="69"/>
                </a:moveTo>
                <a:lnTo>
                  <a:pt x="533" y="69"/>
                </a:lnTo>
                <a:cubicBezTo>
                  <a:pt x="271" y="69"/>
                  <a:pt x="61" y="279"/>
                  <a:pt x="61" y="541"/>
                </a:cubicBezTo>
                <a:cubicBezTo>
                  <a:pt x="61" y="795"/>
                  <a:pt x="271" y="1005"/>
                  <a:pt x="533" y="1005"/>
                </a:cubicBezTo>
                <a:cubicBezTo>
                  <a:pt x="795" y="1005"/>
                  <a:pt x="1005" y="795"/>
                  <a:pt x="1005" y="541"/>
                </a:cubicBezTo>
                <a:cubicBezTo>
                  <a:pt x="1005" y="279"/>
                  <a:pt x="795" y="69"/>
                  <a:pt x="533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365">
            <a:extLst>
              <a:ext uri="{FF2B5EF4-FFF2-40B4-BE49-F238E27FC236}">
                <a16:creationId xmlns:a16="http://schemas.microsoft.com/office/drawing/2014/main" id="{CFA99DD4-FF83-7648-B8CF-ADF9A81FD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628" y="3328981"/>
            <a:ext cx="799696" cy="795419"/>
          </a:xfrm>
          <a:custGeom>
            <a:avLst/>
            <a:gdLst>
              <a:gd name="T0" fmla="*/ 411 w 823"/>
              <a:gd name="T1" fmla="*/ 821 h 822"/>
              <a:gd name="T2" fmla="*/ 411 w 823"/>
              <a:gd name="T3" fmla="*/ 821 h 822"/>
              <a:gd name="T4" fmla="*/ 0 w 823"/>
              <a:gd name="T5" fmla="*/ 410 h 822"/>
              <a:gd name="T6" fmla="*/ 411 w 823"/>
              <a:gd name="T7" fmla="*/ 0 h 822"/>
              <a:gd name="T8" fmla="*/ 822 w 823"/>
              <a:gd name="T9" fmla="*/ 410 h 822"/>
              <a:gd name="T10" fmla="*/ 411 w 823"/>
              <a:gd name="T11" fmla="*/ 821 h 822"/>
              <a:gd name="T12" fmla="*/ 411 w 823"/>
              <a:gd name="T13" fmla="*/ 61 h 822"/>
              <a:gd name="T14" fmla="*/ 411 w 823"/>
              <a:gd name="T15" fmla="*/ 61 h 822"/>
              <a:gd name="T16" fmla="*/ 70 w 823"/>
              <a:gd name="T17" fmla="*/ 410 h 822"/>
              <a:gd name="T18" fmla="*/ 411 w 823"/>
              <a:gd name="T19" fmla="*/ 751 h 822"/>
              <a:gd name="T20" fmla="*/ 752 w 823"/>
              <a:gd name="T21" fmla="*/ 410 h 822"/>
              <a:gd name="T22" fmla="*/ 411 w 823"/>
              <a:gd name="T23" fmla="*/ 61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3" h="822">
                <a:moveTo>
                  <a:pt x="411" y="821"/>
                </a:moveTo>
                <a:lnTo>
                  <a:pt x="411" y="821"/>
                </a:lnTo>
                <a:cubicBezTo>
                  <a:pt x="184" y="821"/>
                  <a:pt x="0" y="638"/>
                  <a:pt x="0" y="410"/>
                </a:cubicBezTo>
                <a:cubicBezTo>
                  <a:pt x="0" y="183"/>
                  <a:pt x="184" y="0"/>
                  <a:pt x="411" y="0"/>
                </a:cubicBezTo>
                <a:cubicBezTo>
                  <a:pt x="638" y="0"/>
                  <a:pt x="822" y="183"/>
                  <a:pt x="822" y="410"/>
                </a:cubicBezTo>
                <a:cubicBezTo>
                  <a:pt x="822" y="638"/>
                  <a:pt x="638" y="821"/>
                  <a:pt x="411" y="821"/>
                </a:cubicBezTo>
                <a:close/>
                <a:moveTo>
                  <a:pt x="411" y="61"/>
                </a:moveTo>
                <a:lnTo>
                  <a:pt x="411" y="61"/>
                </a:lnTo>
                <a:cubicBezTo>
                  <a:pt x="219" y="61"/>
                  <a:pt x="70" y="218"/>
                  <a:pt x="70" y="410"/>
                </a:cubicBezTo>
                <a:cubicBezTo>
                  <a:pt x="70" y="594"/>
                  <a:pt x="219" y="751"/>
                  <a:pt x="411" y="751"/>
                </a:cubicBezTo>
                <a:cubicBezTo>
                  <a:pt x="603" y="751"/>
                  <a:pt x="752" y="594"/>
                  <a:pt x="752" y="410"/>
                </a:cubicBezTo>
                <a:cubicBezTo>
                  <a:pt x="752" y="218"/>
                  <a:pt x="603" y="61"/>
                  <a:pt x="411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366">
            <a:extLst>
              <a:ext uri="{FF2B5EF4-FFF2-40B4-BE49-F238E27FC236}">
                <a16:creationId xmlns:a16="http://schemas.microsoft.com/office/drawing/2014/main" id="{CB04EC3D-33AD-BD47-9A98-08FBC8670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3897" y="3491485"/>
            <a:ext cx="389158" cy="466134"/>
          </a:xfrm>
          <a:custGeom>
            <a:avLst/>
            <a:gdLst>
              <a:gd name="T0" fmla="*/ 393 w 403"/>
              <a:gd name="T1" fmla="*/ 52 h 481"/>
              <a:gd name="T2" fmla="*/ 393 w 403"/>
              <a:gd name="T3" fmla="*/ 52 h 481"/>
              <a:gd name="T4" fmla="*/ 393 w 403"/>
              <a:gd name="T5" fmla="*/ 9 h 481"/>
              <a:gd name="T6" fmla="*/ 350 w 403"/>
              <a:gd name="T7" fmla="*/ 9 h 481"/>
              <a:gd name="T8" fmla="*/ 201 w 403"/>
              <a:gd name="T9" fmla="*/ 157 h 481"/>
              <a:gd name="T10" fmla="*/ 52 w 403"/>
              <a:gd name="T11" fmla="*/ 9 h 481"/>
              <a:gd name="T12" fmla="*/ 9 w 403"/>
              <a:gd name="T13" fmla="*/ 9 h 481"/>
              <a:gd name="T14" fmla="*/ 9 w 403"/>
              <a:gd name="T15" fmla="*/ 52 h 481"/>
              <a:gd name="T16" fmla="*/ 175 w 403"/>
              <a:gd name="T17" fmla="*/ 209 h 481"/>
              <a:gd name="T18" fmla="*/ 175 w 403"/>
              <a:gd name="T19" fmla="*/ 253 h 481"/>
              <a:gd name="T20" fmla="*/ 122 w 403"/>
              <a:gd name="T21" fmla="*/ 253 h 481"/>
              <a:gd name="T22" fmla="*/ 87 w 403"/>
              <a:gd name="T23" fmla="*/ 279 h 481"/>
              <a:gd name="T24" fmla="*/ 122 w 403"/>
              <a:gd name="T25" fmla="*/ 314 h 481"/>
              <a:gd name="T26" fmla="*/ 175 w 403"/>
              <a:gd name="T27" fmla="*/ 314 h 481"/>
              <a:gd name="T28" fmla="*/ 175 w 403"/>
              <a:gd name="T29" fmla="*/ 341 h 481"/>
              <a:gd name="T30" fmla="*/ 122 w 403"/>
              <a:gd name="T31" fmla="*/ 341 h 481"/>
              <a:gd name="T32" fmla="*/ 87 w 403"/>
              <a:gd name="T33" fmla="*/ 367 h 481"/>
              <a:gd name="T34" fmla="*/ 122 w 403"/>
              <a:gd name="T35" fmla="*/ 402 h 481"/>
              <a:gd name="T36" fmla="*/ 175 w 403"/>
              <a:gd name="T37" fmla="*/ 402 h 481"/>
              <a:gd name="T38" fmla="*/ 175 w 403"/>
              <a:gd name="T39" fmla="*/ 454 h 481"/>
              <a:gd name="T40" fmla="*/ 201 w 403"/>
              <a:gd name="T41" fmla="*/ 480 h 481"/>
              <a:gd name="T42" fmla="*/ 201 w 403"/>
              <a:gd name="T43" fmla="*/ 480 h 481"/>
              <a:gd name="T44" fmla="*/ 236 w 403"/>
              <a:gd name="T45" fmla="*/ 454 h 481"/>
              <a:gd name="T46" fmla="*/ 236 w 403"/>
              <a:gd name="T47" fmla="*/ 402 h 481"/>
              <a:gd name="T48" fmla="*/ 288 w 403"/>
              <a:gd name="T49" fmla="*/ 402 h 481"/>
              <a:gd name="T50" fmla="*/ 315 w 403"/>
              <a:gd name="T51" fmla="*/ 367 h 481"/>
              <a:gd name="T52" fmla="*/ 288 w 403"/>
              <a:gd name="T53" fmla="*/ 341 h 481"/>
              <a:gd name="T54" fmla="*/ 236 w 403"/>
              <a:gd name="T55" fmla="*/ 341 h 481"/>
              <a:gd name="T56" fmla="*/ 236 w 403"/>
              <a:gd name="T57" fmla="*/ 314 h 481"/>
              <a:gd name="T58" fmla="*/ 288 w 403"/>
              <a:gd name="T59" fmla="*/ 314 h 481"/>
              <a:gd name="T60" fmla="*/ 315 w 403"/>
              <a:gd name="T61" fmla="*/ 279 h 481"/>
              <a:gd name="T62" fmla="*/ 288 w 403"/>
              <a:gd name="T63" fmla="*/ 253 h 481"/>
              <a:gd name="T64" fmla="*/ 236 w 403"/>
              <a:gd name="T65" fmla="*/ 253 h 481"/>
              <a:gd name="T66" fmla="*/ 236 w 403"/>
              <a:gd name="T67" fmla="*/ 209 h 481"/>
              <a:gd name="T68" fmla="*/ 393 w 403"/>
              <a:gd name="T69" fmla="*/ 52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3" h="481">
                <a:moveTo>
                  <a:pt x="393" y="52"/>
                </a:moveTo>
                <a:lnTo>
                  <a:pt x="393" y="52"/>
                </a:lnTo>
                <a:cubicBezTo>
                  <a:pt x="402" y="43"/>
                  <a:pt x="402" y="26"/>
                  <a:pt x="393" y="9"/>
                </a:cubicBezTo>
                <a:cubicBezTo>
                  <a:pt x="376" y="0"/>
                  <a:pt x="358" y="0"/>
                  <a:pt x="350" y="9"/>
                </a:cubicBezTo>
                <a:cubicBezTo>
                  <a:pt x="201" y="157"/>
                  <a:pt x="201" y="157"/>
                  <a:pt x="201" y="157"/>
                </a:cubicBezTo>
                <a:cubicBezTo>
                  <a:pt x="52" y="9"/>
                  <a:pt x="52" y="9"/>
                  <a:pt x="52" y="9"/>
                </a:cubicBezTo>
                <a:cubicBezTo>
                  <a:pt x="44" y="0"/>
                  <a:pt x="26" y="0"/>
                  <a:pt x="9" y="9"/>
                </a:cubicBezTo>
                <a:cubicBezTo>
                  <a:pt x="0" y="17"/>
                  <a:pt x="0" y="35"/>
                  <a:pt x="9" y="52"/>
                </a:cubicBezTo>
                <a:cubicBezTo>
                  <a:pt x="175" y="209"/>
                  <a:pt x="175" y="209"/>
                  <a:pt x="175" y="209"/>
                </a:cubicBezTo>
                <a:cubicBezTo>
                  <a:pt x="175" y="253"/>
                  <a:pt x="175" y="253"/>
                  <a:pt x="175" y="253"/>
                </a:cubicBezTo>
                <a:cubicBezTo>
                  <a:pt x="122" y="253"/>
                  <a:pt x="122" y="253"/>
                  <a:pt x="122" y="253"/>
                </a:cubicBezTo>
                <a:cubicBezTo>
                  <a:pt x="105" y="253"/>
                  <a:pt x="87" y="262"/>
                  <a:pt x="87" y="279"/>
                </a:cubicBezTo>
                <a:cubicBezTo>
                  <a:pt x="87" y="297"/>
                  <a:pt x="105" y="314"/>
                  <a:pt x="122" y="314"/>
                </a:cubicBezTo>
                <a:cubicBezTo>
                  <a:pt x="175" y="314"/>
                  <a:pt x="175" y="314"/>
                  <a:pt x="175" y="314"/>
                </a:cubicBezTo>
                <a:cubicBezTo>
                  <a:pt x="175" y="341"/>
                  <a:pt x="175" y="341"/>
                  <a:pt x="175" y="341"/>
                </a:cubicBezTo>
                <a:cubicBezTo>
                  <a:pt x="122" y="341"/>
                  <a:pt x="122" y="341"/>
                  <a:pt x="122" y="341"/>
                </a:cubicBezTo>
                <a:cubicBezTo>
                  <a:pt x="105" y="341"/>
                  <a:pt x="87" y="349"/>
                  <a:pt x="87" y="367"/>
                </a:cubicBezTo>
                <a:cubicBezTo>
                  <a:pt x="87" y="384"/>
                  <a:pt x="105" y="402"/>
                  <a:pt x="122" y="402"/>
                </a:cubicBezTo>
                <a:cubicBezTo>
                  <a:pt x="175" y="402"/>
                  <a:pt x="175" y="402"/>
                  <a:pt x="175" y="402"/>
                </a:cubicBezTo>
                <a:cubicBezTo>
                  <a:pt x="175" y="454"/>
                  <a:pt x="175" y="454"/>
                  <a:pt x="175" y="454"/>
                </a:cubicBezTo>
                <a:cubicBezTo>
                  <a:pt x="175" y="472"/>
                  <a:pt x="184" y="480"/>
                  <a:pt x="201" y="480"/>
                </a:cubicBezTo>
                <a:lnTo>
                  <a:pt x="201" y="480"/>
                </a:lnTo>
                <a:cubicBezTo>
                  <a:pt x="218" y="480"/>
                  <a:pt x="236" y="472"/>
                  <a:pt x="236" y="454"/>
                </a:cubicBezTo>
                <a:cubicBezTo>
                  <a:pt x="236" y="402"/>
                  <a:pt x="236" y="402"/>
                  <a:pt x="236" y="402"/>
                </a:cubicBezTo>
                <a:cubicBezTo>
                  <a:pt x="288" y="402"/>
                  <a:pt x="288" y="402"/>
                  <a:pt x="288" y="402"/>
                </a:cubicBezTo>
                <a:cubicBezTo>
                  <a:pt x="306" y="402"/>
                  <a:pt x="315" y="384"/>
                  <a:pt x="315" y="367"/>
                </a:cubicBezTo>
                <a:cubicBezTo>
                  <a:pt x="315" y="349"/>
                  <a:pt x="306" y="341"/>
                  <a:pt x="288" y="341"/>
                </a:cubicBezTo>
                <a:cubicBezTo>
                  <a:pt x="236" y="341"/>
                  <a:pt x="236" y="341"/>
                  <a:pt x="236" y="341"/>
                </a:cubicBezTo>
                <a:cubicBezTo>
                  <a:pt x="236" y="314"/>
                  <a:pt x="236" y="314"/>
                  <a:pt x="236" y="314"/>
                </a:cubicBezTo>
                <a:cubicBezTo>
                  <a:pt x="288" y="314"/>
                  <a:pt x="288" y="314"/>
                  <a:pt x="288" y="314"/>
                </a:cubicBezTo>
                <a:cubicBezTo>
                  <a:pt x="306" y="314"/>
                  <a:pt x="315" y="297"/>
                  <a:pt x="315" y="279"/>
                </a:cubicBezTo>
                <a:cubicBezTo>
                  <a:pt x="315" y="262"/>
                  <a:pt x="306" y="253"/>
                  <a:pt x="288" y="253"/>
                </a:cubicBezTo>
                <a:cubicBezTo>
                  <a:pt x="236" y="253"/>
                  <a:pt x="236" y="253"/>
                  <a:pt x="236" y="253"/>
                </a:cubicBezTo>
                <a:cubicBezTo>
                  <a:pt x="236" y="209"/>
                  <a:pt x="236" y="209"/>
                  <a:pt x="236" y="209"/>
                </a:cubicBezTo>
                <a:lnTo>
                  <a:pt x="393" y="5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367">
            <a:extLst>
              <a:ext uri="{FF2B5EF4-FFF2-40B4-BE49-F238E27FC236}">
                <a16:creationId xmlns:a16="http://schemas.microsoft.com/office/drawing/2014/main" id="{BEBC5798-88E0-6246-8CEF-943F80488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431" y="9183434"/>
            <a:ext cx="500343" cy="188164"/>
          </a:xfrm>
          <a:custGeom>
            <a:avLst/>
            <a:gdLst>
              <a:gd name="T0" fmla="*/ 253 w 517"/>
              <a:gd name="T1" fmla="*/ 193 h 194"/>
              <a:gd name="T2" fmla="*/ 253 w 517"/>
              <a:gd name="T3" fmla="*/ 193 h 194"/>
              <a:gd name="T4" fmla="*/ 87 w 517"/>
              <a:gd name="T5" fmla="*/ 184 h 194"/>
              <a:gd name="T6" fmla="*/ 26 w 517"/>
              <a:gd name="T7" fmla="*/ 167 h 194"/>
              <a:gd name="T8" fmla="*/ 0 w 517"/>
              <a:gd name="T9" fmla="*/ 123 h 194"/>
              <a:gd name="T10" fmla="*/ 0 w 517"/>
              <a:gd name="T11" fmla="*/ 27 h 194"/>
              <a:gd name="T12" fmla="*/ 17 w 517"/>
              <a:gd name="T13" fmla="*/ 0 h 194"/>
              <a:gd name="T14" fmla="*/ 17 w 517"/>
              <a:gd name="T15" fmla="*/ 0 h 194"/>
              <a:gd name="T16" fmla="*/ 43 w 517"/>
              <a:gd name="T17" fmla="*/ 18 h 194"/>
              <a:gd name="T18" fmla="*/ 105 w 517"/>
              <a:gd name="T19" fmla="*/ 44 h 194"/>
              <a:gd name="T20" fmla="*/ 236 w 517"/>
              <a:gd name="T21" fmla="*/ 53 h 194"/>
              <a:gd name="T22" fmla="*/ 271 w 517"/>
              <a:gd name="T23" fmla="*/ 53 h 194"/>
              <a:gd name="T24" fmla="*/ 411 w 517"/>
              <a:gd name="T25" fmla="*/ 44 h 194"/>
              <a:gd name="T26" fmla="*/ 463 w 517"/>
              <a:gd name="T27" fmla="*/ 18 h 194"/>
              <a:gd name="T28" fmla="*/ 489 w 517"/>
              <a:gd name="T29" fmla="*/ 0 h 194"/>
              <a:gd name="T30" fmla="*/ 489 w 517"/>
              <a:gd name="T31" fmla="*/ 0 h 194"/>
              <a:gd name="T32" fmla="*/ 516 w 517"/>
              <a:gd name="T33" fmla="*/ 27 h 194"/>
              <a:gd name="T34" fmla="*/ 516 w 517"/>
              <a:gd name="T35" fmla="*/ 27 h 194"/>
              <a:gd name="T36" fmla="*/ 516 w 517"/>
              <a:gd name="T37" fmla="*/ 27 h 194"/>
              <a:gd name="T38" fmla="*/ 516 w 517"/>
              <a:gd name="T39" fmla="*/ 27 h 194"/>
              <a:gd name="T40" fmla="*/ 516 w 517"/>
              <a:gd name="T41" fmla="*/ 123 h 194"/>
              <a:gd name="T42" fmla="*/ 428 w 517"/>
              <a:gd name="T43" fmla="*/ 184 h 194"/>
              <a:gd name="T44" fmla="*/ 253 w 517"/>
              <a:gd name="T45" fmla="*/ 193 h 194"/>
              <a:gd name="T46" fmla="*/ 43 w 517"/>
              <a:gd name="T47" fmla="*/ 123 h 194"/>
              <a:gd name="T48" fmla="*/ 43 w 517"/>
              <a:gd name="T49" fmla="*/ 123 h 194"/>
              <a:gd name="T50" fmla="*/ 105 w 517"/>
              <a:gd name="T51" fmla="*/ 140 h 194"/>
              <a:gd name="T52" fmla="*/ 253 w 517"/>
              <a:gd name="T53" fmla="*/ 149 h 194"/>
              <a:gd name="T54" fmla="*/ 402 w 517"/>
              <a:gd name="T55" fmla="*/ 140 h 194"/>
              <a:gd name="T56" fmla="*/ 463 w 517"/>
              <a:gd name="T57" fmla="*/ 123 h 194"/>
              <a:gd name="T58" fmla="*/ 463 w 517"/>
              <a:gd name="T59" fmla="*/ 70 h 194"/>
              <a:gd name="T60" fmla="*/ 428 w 517"/>
              <a:gd name="T61" fmla="*/ 79 h 194"/>
              <a:gd name="T62" fmla="*/ 271 w 517"/>
              <a:gd name="T63" fmla="*/ 97 h 194"/>
              <a:gd name="T64" fmla="*/ 236 w 517"/>
              <a:gd name="T65" fmla="*/ 97 h 194"/>
              <a:gd name="T66" fmla="*/ 78 w 517"/>
              <a:gd name="T67" fmla="*/ 79 h 194"/>
              <a:gd name="T68" fmla="*/ 43 w 517"/>
              <a:gd name="T69" fmla="*/ 70 h 194"/>
              <a:gd name="T70" fmla="*/ 43 w 517"/>
              <a:gd name="T71" fmla="*/ 123 h 194"/>
              <a:gd name="T72" fmla="*/ 463 w 517"/>
              <a:gd name="T73" fmla="*/ 123 h 194"/>
              <a:gd name="T74" fmla="*/ 463 w 517"/>
              <a:gd name="T75" fmla="*/ 123 h 194"/>
              <a:gd name="T76" fmla="*/ 43 w 517"/>
              <a:gd name="T77" fmla="*/ 27 h 194"/>
              <a:gd name="T78" fmla="*/ 43 w 517"/>
              <a:gd name="T79" fmla="*/ 2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7" h="194">
                <a:moveTo>
                  <a:pt x="253" y="193"/>
                </a:moveTo>
                <a:lnTo>
                  <a:pt x="253" y="193"/>
                </a:lnTo>
                <a:cubicBezTo>
                  <a:pt x="192" y="193"/>
                  <a:pt x="131" y="193"/>
                  <a:pt x="87" y="184"/>
                </a:cubicBezTo>
                <a:cubicBezTo>
                  <a:pt x="61" y="175"/>
                  <a:pt x="43" y="167"/>
                  <a:pt x="26" y="167"/>
                </a:cubicBezTo>
                <a:cubicBezTo>
                  <a:pt x="8" y="158"/>
                  <a:pt x="0" y="140"/>
                  <a:pt x="0" y="1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8" y="0"/>
                  <a:pt x="17" y="0"/>
                </a:cubicBezTo>
                <a:lnTo>
                  <a:pt x="17" y="0"/>
                </a:lnTo>
                <a:cubicBezTo>
                  <a:pt x="35" y="0"/>
                  <a:pt x="43" y="9"/>
                  <a:pt x="43" y="18"/>
                </a:cubicBezTo>
                <a:cubicBezTo>
                  <a:pt x="43" y="27"/>
                  <a:pt x="61" y="35"/>
                  <a:pt x="105" y="44"/>
                </a:cubicBezTo>
                <a:cubicBezTo>
                  <a:pt x="140" y="44"/>
                  <a:pt x="183" y="53"/>
                  <a:pt x="236" y="53"/>
                </a:cubicBezTo>
                <a:cubicBezTo>
                  <a:pt x="244" y="53"/>
                  <a:pt x="262" y="53"/>
                  <a:pt x="271" y="53"/>
                </a:cubicBezTo>
                <a:cubicBezTo>
                  <a:pt x="323" y="53"/>
                  <a:pt x="367" y="44"/>
                  <a:pt x="411" y="44"/>
                </a:cubicBezTo>
                <a:cubicBezTo>
                  <a:pt x="446" y="35"/>
                  <a:pt x="463" y="27"/>
                  <a:pt x="463" y="18"/>
                </a:cubicBezTo>
                <a:cubicBezTo>
                  <a:pt x="472" y="9"/>
                  <a:pt x="481" y="0"/>
                  <a:pt x="489" y="0"/>
                </a:cubicBezTo>
                <a:lnTo>
                  <a:pt x="489" y="0"/>
                </a:lnTo>
                <a:cubicBezTo>
                  <a:pt x="498" y="0"/>
                  <a:pt x="516" y="18"/>
                  <a:pt x="516" y="27"/>
                </a:cubicBezTo>
                <a:lnTo>
                  <a:pt x="516" y="27"/>
                </a:lnTo>
                <a:lnTo>
                  <a:pt x="516" y="27"/>
                </a:lnTo>
                <a:lnTo>
                  <a:pt x="516" y="27"/>
                </a:lnTo>
                <a:cubicBezTo>
                  <a:pt x="516" y="123"/>
                  <a:pt x="516" y="123"/>
                  <a:pt x="516" y="123"/>
                </a:cubicBezTo>
                <a:cubicBezTo>
                  <a:pt x="516" y="158"/>
                  <a:pt x="463" y="175"/>
                  <a:pt x="428" y="184"/>
                </a:cubicBezTo>
                <a:cubicBezTo>
                  <a:pt x="376" y="193"/>
                  <a:pt x="314" y="193"/>
                  <a:pt x="253" y="193"/>
                </a:cubicBezTo>
                <a:close/>
                <a:moveTo>
                  <a:pt x="43" y="123"/>
                </a:moveTo>
                <a:lnTo>
                  <a:pt x="43" y="123"/>
                </a:lnTo>
                <a:cubicBezTo>
                  <a:pt x="43" y="123"/>
                  <a:pt x="61" y="132"/>
                  <a:pt x="105" y="140"/>
                </a:cubicBezTo>
                <a:cubicBezTo>
                  <a:pt x="148" y="149"/>
                  <a:pt x="201" y="149"/>
                  <a:pt x="253" y="149"/>
                </a:cubicBezTo>
                <a:cubicBezTo>
                  <a:pt x="306" y="149"/>
                  <a:pt x="358" y="149"/>
                  <a:pt x="402" y="140"/>
                </a:cubicBezTo>
                <a:cubicBezTo>
                  <a:pt x="446" y="132"/>
                  <a:pt x="463" y="123"/>
                  <a:pt x="463" y="123"/>
                </a:cubicBezTo>
                <a:cubicBezTo>
                  <a:pt x="463" y="70"/>
                  <a:pt x="463" y="70"/>
                  <a:pt x="463" y="70"/>
                </a:cubicBezTo>
                <a:cubicBezTo>
                  <a:pt x="454" y="79"/>
                  <a:pt x="446" y="79"/>
                  <a:pt x="428" y="79"/>
                </a:cubicBezTo>
                <a:cubicBezTo>
                  <a:pt x="393" y="88"/>
                  <a:pt x="332" y="97"/>
                  <a:pt x="271" y="97"/>
                </a:cubicBezTo>
                <a:cubicBezTo>
                  <a:pt x="262" y="97"/>
                  <a:pt x="244" y="97"/>
                  <a:pt x="236" y="97"/>
                </a:cubicBezTo>
                <a:cubicBezTo>
                  <a:pt x="175" y="97"/>
                  <a:pt x="122" y="88"/>
                  <a:pt x="78" y="79"/>
                </a:cubicBezTo>
                <a:cubicBezTo>
                  <a:pt x="70" y="79"/>
                  <a:pt x="52" y="79"/>
                  <a:pt x="43" y="70"/>
                </a:cubicBezTo>
                <a:lnTo>
                  <a:pt x="43" y="123"/>
                </a:lnTo>
                <a:close/>
                <a:moveTo>
                  <a:pt x="463" y="123"/>
                </a:moveTo>
                <a:lnTo>
                  <a:pt x="463" y="123"/>
                </a:lnTo>
                <a:close/>
                <a:moveTo>
                  <a:pt x="43" y="27"/>
                </a:moveTo>
                <a:lnTo>
                  <a:pt x="4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368">
            <a:extLst>
              <a:ext uri="{FF2B5EF4-FFF2-40B4-BE49-F238E27FC236}">
                <a16:creationId xmlns:a16="http://schemas.microsoft.com/office/drawing/2014/main" id="{0AE73EC9-7D16-EA47-95D0-4A9162BB3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431" y="9093627"/>
            <a:ext cx="500343" cy="188164"/>
          </a:xfrm>
          <a:custGeom>
            <a:avLst/>
            <a:gdLst>
              <a:gd name="T0" fmla="*/ 253 w 517"/>
              <a:gd name="T1" fmla="*/ 192 h 193"/>
              <a:gd name="T2" fmla="*/ 253 w 517"/>
              <a:gd name="T3" fmla="*/ 192 h 193"/>
              <a:gd name="T4" fmla="*/ 87 w 517"/>
              <a:gd name="T5" fmla="*/ 183 h 193"/>
              <a:gd name="T6" fmla="*/ 26 w 517"/>
              <a:gd name="T7" fmla="*/ 165 h 193"/>
              <a:gd name="T8" fmla="*/ 0 w 517"/>
              <a:gd name="T9" fmla="*/ 122 h 193"/>
              <a:gd name="T10" fmla="*/ 0 w 517"/>
              <a:gd name="T11" fmla="*/ 26 h 193"/>
              <a:gd name="T12" fmla="*/ 17 w 517"/>
              <a:gd name="T13" fmla="*/ 0 h 193"/>
              <a:gd name="T14" fmla="*/ 17 w 517"/>
              <a:gd name="T15" fmla="*/ 0 h 193"/>
              <a:gd name="T16" fmla="*/ 43 w 517"/>
              <a:gd name="T17" fmla="*/ 17 h 193"/>
              <a:gd name="T18" fmla="*/ 105 w 517"/>
              <a:gd name="T19" fmla="*/ 35 h 193"/>
              <a:gd name="T20" fmla="*/ 236 w 517"/>
              <a:gd name="T21" fmla="*/ 52 h 193"/>
              <a:gd name="T22" fmla="*/ 271 w 517"/>
              <a:gd name="T23" fmla="*/ 52 h 193"/>
              <a:gd name="T24" fmla="*/ 411 w 517"/>
              <a:gd name="T25" fmla="*/ 35 h 193"/>
              <a:gd name="T26" fmla="*/ 463 w 517"/>
              <a:gd name="T27" fmla="*/ 17 h 193"/>
              <a:gd name="T28" fmla="*/ 489 w 517"/>
              <a:gd name="T29" fmla="*/ 0 h 193"/>
              <a:gd name="T30" fmla="*/ 489 w 517"/>
              <a:gd name="T31" fmla="*/ 0 h 193"/>
              <a:gd name="T32" fmla="*/ 516 w 517"/>
              <a:gd name="T33" fmla="*/ 26 h 193"/>
              <a:gd name="T34" fmla="*/ 516 w 517"/>
              <a:gd name="T35" fmla="*/ 26 h 193"/>
              <a:gd name="T36" fmla="*/ 516 w 517"/>
              <a:gd name="T37" fmla="*/ 26 h 193"/>
              <a:gd name="T38" fmla="*/ 516 w 517"/>
              <a:gd name="T39" fmla="*/ 26 h 193"/>
              <a:gd name="T40" fmla="*/ 516 w 517"/>
              <a:gd name="T41" fmla="*/ 122 h 193"/>
              <a:gd name="T42" fmla="*/ 428 w 517"/>
              <a:gd name="T43" fmla="*/ 183 h 193"/>
              <a:gd name="T44" fmla="*/ 253 w 517"/>
              <a:gd name="T45" fmla="*/ 192 h 193"/>
              <a:gd name="T46" fmla="*/ 43 w 517"/>
              <a:gd name="T47" fmla="*/ 113 h 193"/>
              <a:gd name="T48" fmla="*/ 43 w 517"/>
              <a:gd name="T49" fmla="*/ 113 h 193"/>
              <a:gd name="T50" fmla="*/ 105 w 517"/>
              <a:gd name="T51" fmla="*/ 139 h 193"/>
              <a:gd name="T52" fmla="*/ 253 w 517"/>
              <a:gd name="T53" fmla="*/ 148 h 193"/>
              <a:gd name="T54" fmla="*/ 402 w 517"/>
              <a:gd name="T55" fmla="*/ 139 h 193"/>
              <a:gd name="T56" fmla="*/ 463 w 517"/>
              <a:gd name="T57" fmla="*/ 113 h 193"/>
              <a:gd name="T58" fmla="*/ 463 w 517"/>
              <a:gd name="T59" fmla="*/ 69 h 193"/>
              <a:gd name="T60" fmla="*/ 428 w 517"/>
              <a:gd name="T61" fmla="*/ 78 h 193"/>
              <a:gd name="T62" fmla="*/ 271 w 517"/>
              <a:gd name="T63" fmla="*/ 95 h 193"/>
              <a:gd name="T64" fmla="*/ 236 w 517"/>
              <a:gd name="T65" fmla="*/ 95 h 193"/>
              <a:gd name="T66" fmla="*/ 78 w 517"/>
              <a:gd name="T67" fmla="*/ 78 h 193"/>
              <a:gd name="T68" fmla="*/ 43 w 517"/>
              <a:gd name="T69" fmla="*/ 69 h 193"/>
              <a:gd name="T70" fmla="*/ 43 w 517"/>
              <a:gd name="T71" fmla="*/ 113 h 193"/>
              <a:gd name="T72" fmla="*/ 463 w 517"/>
              <a:gd name="T73" fmla="*/ 122 h 193"/>
              <a:gd name="T74" fmla="*/ 463 w 517"/>
              <a:gd name="T75" fmla="*/ 122 h 193"/>
              <a:gd name="T76" fmla="*/ 43 w 517"/>
              <a:gd name="T77" fmla="*/ 26 h 193"/>
              <a:gd name="T78" fmla="*/ 43 w 517"/>
              <a:gd name="T79" fmla="*/ 26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7" h="193">
                <a:moveTo>
                  <a:pt x="253" y="192"/>
                </a:moveTo>
                <a:lnTo>
                  <a:pt x="253" y="192"/>
                </a:lnTo>
                <a:cubicBezTo>
                  <a:pt x="192" y="192"/>
                  <a:pt x="131" y="192"/>
                  <a:pt x="87" y="183"/>
                </a:cubicBezTo>
                <a:cubicBezTo>
                  <a:pt x="61" y="174"/>
                  <a:pt x="43" y="165"/>
                  <a:pt x="26" y="165"/>
                </a:cubicBezTo>
                <a:cubicBezTo>
                  <a:pt x="8" y="148"/>
                  <a:pt x="0" y="139"/>
                  <a:pt x="0" y="12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35" y="0"/>
                  <a:pt x="43" y="8"/>
                  <a:pt x="43" y="17"/>
                </a:cubicBezTo>
                <a:cubicBezTo>
                  <a:pt x="43" y="26"/>
                  <a:pt x="61" y="35"/>
                  <a:pt x="105" y="35"/>
                </a:cubicBezTo>
                <a:cubicBezTo>
                  <a:pt x="140" y="43"/>
                  <a:pt x="183" y="52"/>
                  <a:pt x="236" y="52"/>
                </a:cubicBezTo>
                <a:cubicBezTo>
                  <a:pt x="244" y="52"/>
                  <a:pt x="262" y="52"/>
                  <a:pt x="271" y="52"/>
                </a:cubicBezTo>
                <a:cubicBezTo>
                  <a:pt x="323" y="52"/>
                  <a:pt x="367" y="43"/>
                  <a:pt x="411" y="35"/>
                </a:cubicBezTo>
                <a:cubicBezTo>
                  <a:pt x="446" y="35"/>
                  <a:pt x="463" y="26"/>
                  <a:pt x="463" y="17"/>
                </a:cubicBezTo>
                <a:cubicBezTo>
                  <a:pt x="472" y="8"/>
                  <a:pt x="481" y="0"/>
                  <a:pt x="489" y="0"/>
                </a:cubicBezTo>
                <a:lnTo>
                  <a:pt x="489" y="0"/>
                </a:lnTo>
                <a:cubicBezTo>
                  <a:pt x="498" y="0"/>
                  <a:pt x="516" y="8"/>
                  <a:pt x="516" y="26"/>
                </a:cubicBezTo>
                <a:lnTo>
                  <a:pt x="516" y="26"/>
                </a:lnTo>
                <a:lnTo>
                  <a:pt x="516" y="26"/>
                </a:lnTo>
                <a:lnTo>
                  <a:pt x="516" y="26"/>
                </a:lnTo>
                <a:cubicBezTo>
                  <a:pt x="516" y="122"/>
                  <a:pt x="516" y="122"/>
                  <a:pt x="516" y="122"/>
                </a:cubicBezTo>
                <a:cubicBezTo>
                  <a:pt x="516" y="157"/>
                  <a:pt x="463" y="174"/>
                  <a:pt x="428" y="183"/>
                </a:cubicBezTo>
                <a:cubicBezTo>
                  <a:pt x="376" y="192"/>
                  <a:pt x="314" y="192"/>
                  <a:pt x="253" y="192"/>
                </a:cubicBezTo>
                <a:close/>
                <a:moveTo>
                  <a:pt x="43" y="113"/>
                </a:moveTo>
                <a:lnTo>
                  <a:pt x="43" y="113"/>
                </a:lnTo>
                <a:cubicBezTo>
                  <a:pt x="43" y="122"/>
                  <a:pt x="61" y="130"/>
                  <a:pt x="105" y="139"/>
                </a:cubicBezTo>
                <a:cubicBezTo>
                  <a:pt x="148" y="148"/>
                  <a:pt x="201" y="148"/>
                  <a:pt x="253" y="148"/>
                </a:cubicBezTo>
                <a:cubicBezTo>
                  <a:pt x="306" y="148"/>
                  <a:pt x="358" y="148"/>
                  <a:pt x="402" y="139"/>
                </a:cubicBezTo>
                <a:cubicBezTo>
                  <a:pt x="446" y="130"/>
                  <a:pt x="463" y="122"/>
                  <a:pt x="463" y="113"/>
                </a:cubicBezTo>
                <a:cubicBezTo>
                  <a:pt x="463" y="69"/>
                  <a:pt x="463" y="69"/>
                  <a:pt x="463" y="69"/>
                </a:cubicBezTo>
                <a:cubicBezTo>
                  <a:pt x="454" y="78"/>
                  <a:pt x="446" y="78"/>
                  <a:pt x="428" y="78"/>
                </a:cubicBezTo>
                <a:cubicBezTo>
                  <a:pt x="393" y="87"/>
                  <a:pt x="332" y="95"/>
                  <a:pt x="271" y="95"/>
                </a:cubicBezTo>
                <a:cubicBezTo>
                  <a:pt x="262" y="95"/>
                  <a:pt x="244" y="95"/>
                  <a:pt x="236" y="95"/>
                </a:cubicBezTo>
                <a:cubicBezTo>
                  <a:pt x="175" y="95"/>
                  <a:pt x="122" y="87"/>
                  <a:pt x="78" y="78"/>
                </a:cubicBezTo>
                <a:cubicBezTo>
                  <a:pt x="70" y="78"/>
                  <a:pt x="52" y="78"/>
                  <a:pt x="43" y="69"/>
                </a:cubicBezTo>
                <a:lnTo>
                  <a:pt x="43" y="113"/>
                </a:lnTo>
                <a:close/>
                <a:moveTo>
                  <a:pt x="463" y="122"/>
                </a:moveTo>
                <a:lnTo>
                  <a:pt x="463" y="122"/>
                </a:lnTo>
                <a:close/>
                <a:moveTo>
                  <a:pt x="43" y="26"/>
                </a:moveTo>
                <a:lnTo>
                  <a:pt x="43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369">
            <a:extLst>
              <a:ext uri="{FF2B5EF4-FFF2-40B4-BE49-F238E27FC236}">
                <a16:creationId xmlns:a16="http://schemas.microsoft.com/office/drawing/2014/main" id="{C0AFE9FB-F51F-174F-8783-4159FEF5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431" y="8948228"/>
            <a:ext cx="500343" cy="145399"/>
          </a:xfrm>
          <a:custGeom>
            <a:avLst/>
            <a:gdLst>
              <a:gd name="T0" fmla="*/ 253 w 517"/>
              <a:gd name="T1" fmla="*/ 149 h 150"/>
              <a:gd name="T2" fmla="*/ 253 w 517"/>
              <a:gd name="T3" fmla="*/ 149 h 150"/>
              <a:gd name="T4" fmla="*/ 236 w 517"/>
              <a:gd name="T5" fmla="*/ 149 h 150"/>
              <a:gd name="T6" fmla="*/ 78 w 517"/>
              <a:gd name="T7" fmla="*/ 131 h 150"/>
              <a:gd name="T8" fmla="*/ 0 w 517"/>
              <a:gd name="T9" fmla="*/ 78 h 150"/>
              <a:gd name="T10" fmla="*/ 87 w 517"/>
              <a:gd name="T11" fmla="*/ 17 h 150"/>
              <a:gd name="T12" fmla="*/ 253 w 517"/>
              <a:gd name="T13" fmla="*/ 0 h 150"/>
              <a:gd name="T14" fmla="*/ 428 w 517"/>
              <a:gd name="T15" fmla="*/ 17 h 150"/>
              <a:gd name="T16" fmla="*/ 481 w 517"/>
              <a:gd name="T17" fmla="*/ 35 h 150"/>
              <a:gd name="T18" fmla="*/ 516 w 517"/>
              <a:gd name="T19" fmla="*/ 78 h 150"/>
              <a:gd name="T20" fmla="*/ 428 w 517"/>
              <a:gd name="T21" fmla="*/ 131 h 150"/>
              <a:gd name="T22" fmla="*/ 271 w 517"/>
              <a:gd name="T23" fmla="*/ 149 h 150"/>
              <a:gd name="T24" fmla="*/ 253 w 517"/>
              <a:gd name="T25" fmla="*/ 149 h 150"/>
              <a:gd name="T26" fmla="*/ 52 w 517"/>
              <a:gd name="T27" fmla="*/ 78 h 150"/>
              <a:gd name="T28" fmla="*/ 52 w 517"/>
              <a:gd name="T29" fmla="*/ 78 h 150"/>
              <a:gd name="T30" fmla="*/ 105 w 517"/>
              <a:gd name="T31" fmla="*/ 87 h 150"/>
              <a:gd name="T32" fmla="*/ 236 w 517"/>
              <a:gd name="T33" fmla="*/ 105 h 150"/>
              <a:gd name="T34" fmla="*/ 271 w 517"/>
              <a:gd name="T35" fmla="*/ 105 h 150"/>
              <a:gd name="T36" fmla="*/ 411 w 517"/>
              <a:gd name="T37" fmla="*/ 87 h 150"/>
              <a:gd name="T38" fmla="*/ 454 w 517"/>
              <a:gd name="T39" fmla="*/ 78 h 150"/>
              <a:gd name="T40" fmla="*/ 402 w 517"/>
              <a:gd name="T41" fmla="*/ 61 h 150"/>
              <a:gd name="T42" fmla="*/ 253 w 517"/>
              <a:gd name="T43" fmla="*/ 52 h 150"/>
              <a:gd name="T44" fmla="*/ 105 w 517"/>
              <a:gd name="T45" fmla="*/ 61 h 150"/>
              <a:gd name="T46" fmla="*/ 52 w 517"/>
              <a:gd name="T47" fmla="*/ 78 h 150"/>
              <a:gd name="T48" fmla="*/ 472 w 517"/>
              <a:gd name="T49" fmla="*/ 78 h 150"/>
              <a:gd name="T50" fmla="*/ 472 w 517"/>
              <a:gd name="T51" fmla="*/ 78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7" h="150">
                <a:moveTo>
                  <a:pt x="253" y="149"/>
                </a:moveTo>
                <a:lnTo>
                  <a:pt x="253" y="149"/>
                </a:lnTo>
                <a:cubicBezTo>
                  <a:pt x="244" y="149"/>
                  <a:pt x="244" y="149"/>
                  <a:pt x="236" y="149"/>
                </a:cubicBezTo>
                <a:cubicBezTo>
                  <a:pt x="175" y="149"/>
                  <a:pt x="122" y="140"/>
                  <a:pt x="78" y="131"/>
                </a:cubicBezTo>
                <a:cubicBezTo>
                  <a:pt x="43" y="122"/>
                  <a:pt x="0" y="113"/>
                  <a:pt x="0" y="78"/>
                </a:cubicBezTo>
                <a:cubicBezTo>
                  <a:pt x="0" y="43"/>
                  <a:pt x="43" y="26"/>
                  <a:pt x="87" y="17"/>
                </a:cubicBezTo>
                <a:cubicBezTo>
                  <a:pt x="131" y="8"/>
                  <a:pt x="192" y="0"/>
                  <a:pt x="253" y="0"/>
                </a:cubicBezTo>
                <a:cubicBezTo>
                  <a:pt x="323" y="0"/>
                  <a:pt x="376" y="8"/>
                  <a:pt x="428" y="17"/>
                </a:cubicBezTo>
                <a:cubicBezTo>
                  <a:pt x="446" y="26"/>
                  <a:pt x="472" y="26"/>
                  <a:pt x="481" y="35"/>
                </a:cubicBezTo>
                <a:cubicBezTo>
                  <a:pt x="498" y="43"/>
                  <a:pt x="516" y="61"/>
                  <a:pt x="516" y="78"/>
                </a:cubicBezTo>
                <a:cubicBezTo>
                  <a:pt x="516" y="113"/>
                  <a:pt x="463" y="122"/>
                  <a:pt x="428" y="131"/>
                </a:cubicBezTo>
                <a:cubicBezTo>
                  <a:pt x="393" y="140"/>
                  <a:pt x="332" y="149"/>
                  <a:pt x="271" y="149"/>
                </a:cubicBezTo>
                <a:cubicBezTo>
                  <a:pt x="262" y="149"/>
                  <a:pt x="262" y="149"/>
                  <a:pt x="253" y="149"/>
                </a:cubicBezTo>
                <a:close/>
                <a:moveTo>
                  <a:pt x="52" y="78"/>
                </a:moveTo>
                <a:lnTo>
                  <a:pt x="52" y="78"/>
                </a:lnTo>
                <a:cubicBezTo>
                  <a:pt x="61" y="78"/>
                  <a:pt x="78" y="87"/>
                  <a:pt x="105" y="87"/>
                </a:cubicBezTo>
                <a:cubicBezTo>
                  <a:pt x="140" y="96"/>
                  <a:pt x="183" y="105"/>
                  <a:pt x="236" y="105"/>
                </a:cubicBezTo>
                <a:cubicBezTo>
                  <a:pt x="244" y="105"/>
                  <a:pt x="262" y="105"/>
                  <a:pt x="271" y="105"/>
                </a:cubicBezTo>
                <a:cubicBezTo>
                  <a:pt x="323" y="105"/>
                  <a:pt x="367" y="96"/>
                  <a:pt x="411" y="87"/>
                </a:cubicBezTo>
                <a:cubicBezTo>
                  <a:pt x="437" y="87"/>
                  <a:pt x="446" y="78"/>
                  <a:pt x="454" y="78"/>
                </a:cubicBezTo>
                <a:cubicBezTo>
                  <a:pt x="446" y="70"/>
                  <a:pt x="428" y="70"/>
                  <a:pt x="402" y="61"/>
                </a:cubicBezTo>
                <a:cubicBezTo>
                  <a:pt x="358" y="52"/>
                  <a:pt x="306" y="52"/>
                  <a:pt x="253" y="52"/>
                </a:cubicBezTo>
                <a:cubicBezTo>
                  <a:pt x="201" y="52"/>
                  <a:pt x="148" y="52"/>
                  <a:pt x="105" y="61"/>
                </a:cubicBezTo>
                <a:cubicBezTo>
                  <a:pt x="78" y="70"/>
                  <a:pt x="61" y="70"/>
                  <a:pt x="52" y="78"/>
                </a:cubicBezTo>
                <a:close/>
                <a:moveTo>
                  <a:pt x="472" y="78"/>
                </a:moveTo>
                <a:lnTo>
                  <a:pt x="472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370">
            <a:extLst>
              <a:ext uri="{FF2B5EF4-FFF2-40B4-BE49-F238E27FC236}">
                <a16:creationId xmlns:a16="http://schemas.microsoft.com/office/drawing/2014/main" id="{A61F8C93-2987-A448-BF3E-12FF96FC4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431" y="8999545"/>
            <a:ext cx="500343" cy="188164"/>
          </a:xfrm>
          <a:custGeom>
            <a:avLst/>
            <a:gdLst>
              <a:gd name="T0" fmla="*/ 253 w 517"/>
              <a:gd name="T1" fmla="*/ 192 h 193"/>
              <a:gd name="T2" fmla="*/ 253 w 517"/>
              <a:gd name="T3" fmla="*/ 192 h 193"/>
              <a:gd name="T4" fmla="*/ 87 w 517"/>
              <a:gd name="T5" fmla="*/ 175 h 193"/>
              <a:gd name="T6" fmla="*/ 26 w 517"/>
              <a:gd name="T7" fmla="*/ 158 h 193"/>
              <a:gd name="T8" fmla="*/ 0 w 517"/>
              <a:gd name="T9" fmla="*/ 123 h 193"/>
              <a:gd name="T10" fmla="*/ 0 w 517"/>
              <a:gd name="T11" fmla="*/ 26 h 193"/>
              <a:gd name="T12" fmla="*/ 17 w 517"/>
              <a:gd name="T13" fmla="*/ 0 h 193"/>
              <a:gd name="T14" fmla="*/ 17 w 517"/>
              <a:gd name="T15" fmla="*/ 0 h 193"/>
              <a:gd name="T16" fmla="*/ 43 w 517"/>
              <a:gd name="T17" fmla="*/ 18 h 193"/>
              <a:gd name="T18" fmla="*/ 105 w 517"/>
              <a:gd name="T19" fmla="*/ 35 h 193"/>
              <a:gd name="T20" fmla="*/ 236 w 517"/>
              <a:gd name="T21" fmla="*/ 53 h 193"/>
              <a:gd name="T22" fmla="*/ 271 w 517"/>
              <a:gd name="T23" fmla="*/ 53 h 193"/>
              <a:gd name="T24" fmla="*/ 411 w 517"/>
              <a:gd name="T25" fmla="*/ 35 h 193"/>
              <a:gd name="T26" fmla="*/ 463 w 517"/>
              <a:gd name="T27" fmla="*/ 18 h 193"/>
              <a:gd name="T28" fmla="*/ 489 w 517"/>
              <a:gd name="T29" fmla="*/ 0 h 193"/>
              <a:gd name="T30" fmla="*/ 489 w 517"/>
              <a:gd name="T31" fmla="*/ 0 h 193"/>
              <a:gd name="T32" fmla="*/ 516 w 517"/>
              <a:gd name="T33" fmla="*/ 26 h 193"/>
              <a:gd name="T34" fmla="*/ 516 w 517"/>
              <a:gd name="T35" fmla="*/ 26 h 193"/>
              <a:gd name="T36" fmla="*/ 516 w 517"/>
              <a:gd name="T37" fmla="*/ 26 h 193"/>
              <a:gd name="T38" fmla="*/ 516 w 517"/>
              <a:gd name="T39" fmla="*/ 26 h 193"/>
              <a:gd name="T40" fmla="*/ 516 w 517"/>
              <a:gd name="T41" fmla="*/ 123 h 193"/>
              <a:gd name="T42" fmla="*/ 428 w 517"/>
              <a:gd name="T43" fmla="*/ 175 h 193"/>
              <a:gd name="T44" fmla="*/ 253 w 517"/>
              <a:gd name="T45" fmla="*/ 192 h 193"/>
              <a:gd name="T46" fmla="*/ 43 w 517"/>
              <a:gd name="T47" fmla="*/ 114 h 193"/>
              <a:gd name="T48" fmla="*/ 43 w 517"/>
              <a:gd name="T49" fmla="*/ 114 h 193"/>
              <a:gd name="T50" fmla="*/ 105 w 517"/>
              <a:gd name="T51" fmla="*/ 140 h 193"/>
              <a:gd name="T52" fmla="*/ 253 w 517"/>
              <a:gd name="T53" fmla="*/ 149 h 193"/>
              <a:gd name="T54" fmla="*/ 402 w 517"/>
              <a:gd name="T55" fmla="*/ 140 h 193"/>
              <a:gd name="T56" fmla="*/ 463 w 517"/>
              <a:gd name="T57" fmla="*/ 114 h 193"/>
              <a:gd name="T58" fmla="*/ 463 w 517"/>
              <a:gd name="T59" fmla="*/ 70 h 193"/>
              <a:gd name="T60" fmla="*/ 428 w 517"/>
              <a:gd name="T61" fmla="*/ 79 h 193"/>
              <a:gd name="T62" fmla="*/ 271 w 517"/>
              <a:gd name="T63" fmla="*/ 97 h 193"/>
              <a:gd name="T64" fmla="*/ 236 w 517"/>
              <a:gd name="T65" fmla="*/ 97 h 193"/>
              <a:gd name="T66" fmla="*/ 78 w 517"/>
              <a:gd name="T67" fmla="*/ 79 h 193"/>
              <a:gd name="T68" fmla="*/ 43 w 517"/>
              <a:gd name="T69" fmla="*/ 70 h 193"/>
              <a:gd name="T70" fmla="*/ 43 w 517"/>
              <a:gd name="T71" fmla="*/ 114 h 193"/>
              <a:gd name="T72" fmla="*/ 463 w 517"/>
              <a:gd name="T73" fmla="*/ 123 h 193"/>
              <a:gd name="T74" fmla="*/ 463 w 517"/>
              <a:gd name="T75" fmla="*/ 123 h 193"/>
              <a:gd name="T76" fmla="*/ 43 w 517"/>
              <a:gd name="T77" fmla="*/ 26 h 193"/>
              <a:gd name="T78" fmla="*/ 43 w 517"/>
              <a:gd name="T79" fmla="*/ 26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7" h="193">
                <a:moveTo>
                  <a:pt x="253" y="192"/>
                </a:moveTo>
                <a:lnTo>
                  <a:pt x="253" y="192"/>
                </a:lnTo>
                <a:cubicBezTo>
                  <a:pt x="192" y="192"/>
                  <a:pt x="131" y="184"/>
                  <a:pt x="87" y="175"/>
                </a:cubicBezTo>
                <a:cubicBezTo>
                  <a:pt x="61" y="175"/>
                  <a:pt x="43" y="166"/>
                  <a:pt x="26" y="158"/>
                </a:cubicBezTo>
                <a:cubicBezTo>
                  <a:pt x="8" y="149"/>
                  <a:pt x="0" y="140"/>
                  <a:pt x="0" y="12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35" y="0"/>
                  <a:pt x="43" y="9"/>
                  <a:pt x="43" y="18"/>
                </a:cubicBezTo>
                <a:cubicBezTo>
                  <a:pt x="43" y="18"/>
                  <a:pt x="61" y="26"/>
                  <a:pt x="105" y="35"/>
                </a:cubicBezTo>
                <a:cubicBezTo>
                  <a:pt x="140" y="44"/>
                  <a:pt x="183" y="53"/>
                  <a:pt x="236" y="53"/>
                </a:cubicBezTo>
                <a:cubicBezTo>
                  <a:pt x="244" y="53"/>
                  <a:pt x="262" y="53"/>
                  <a:pt x="271" y="53"/>
                </a:cubicBezTo>
                <a:cubicBezTo>
                  <a:pt x="323" y="53"/>
                  <a:pt x="367" y="44"/>
                  <a:pt x="411" y="35"/>
                </a:cubicBezTo>
                <a:cubicBezTo>
                  <a:pt x="446" y="26"/>
                  <a:pt x="463" y="18"/>
                  <a:pt x="463" y="18"/>
                </a:cubicBezTo>
                <a:cubicBezTo>
                  <a:pt x="472" y="9"/>
                  <a:pt x="481" y="0"/>
                  <a:pt x="489" y="0"/>
                </a:cubicBezTo>
                <a:lnTo>
                  <a:pt x="489" y="0"/>
                </a:lnTo>
                <a:cubicBezTo>
                  <a:pt x="498" y="0"/>
                  <a:pt x="516" y="9"/>
                  <a:pt x="516" y="26"/>
                </a:cubicBezTo>
                <a:lnTo>
                  <a:pt x="516" y="26"/>
                </a:lnTo>
                <a:lnTo>
                  <a:pt x="516" y="26"/>
                </a:lnTo>
                <a:lnTo>
                  <a:pt x="516" y="26"/>
                </a:lnTo>
                <a:cubicBezTo>
                  <a:pt x="516" y="123"/>
                  <a:pt x="516" y="123"/>
                  <a:pt x="516" y="123"/>
                </a:cubicBezTo>
                <a:cubicBezTo>
                  <a:pt x="516" y="158"/>
                  <a:pt x="463" y="166"/>
                  <a:pt x="428" y="175"/>
                </a:cubicBezTo>
                <a:cubicBezTo>
                  <a:pt x="376" y="184"/>
                  <a:pt x="314" y="192"/>
                  <a:pt x="253" y="192"/>
                </a:cubicBezTo>
                <a:close/>
                <a:moveTo>
                  <a:pt x="43" y="114"/>
                </a:moveTo>
                <a:lnTo>
                  <a:pt x="43" y="114"/>
                </a:lnTo>
                <a:cubicBezTo>
                  <a:pt x="43" y="123"/>
                  <a:pt x="61" y="132"/>
                  <a:pt x="105" y="140"/>
                </a:cubicBezTo>
                <a:cubicBezTo>
                  <a:pt x="148" y="140"/>
                  <a:pt x="201" y="149"/>
                  <a:pt x="253" y="149"/>
                </a:cubicBezTo>
                <a:cubicBezTo>
                  <a:pt x="306" y="149"/>
                  <a:pt x="358" y="140"/>
                  <a:pt x="402" y="140"/>
                </a:cubicBezTo>
                <a:cubicBezTo>
                  <a:pt x="446" y="132"/>
                  <a:pt x="463" y="123"/>
                  <a:pt x="463" y="114"/>
                </a:cubicBezTo>
                <a:cubicBezTo>
                  <a:pt x="463" y="70"/>
                  <a:pt x="463" y="70"/>
                  <a:pt x="463" y="70"/>
                </a:cubicBezTo>
                <a:cubicBezTo>
                  <a:pt x="454" y="70"/>
                  <a:pt x="446" y="79"/>
                  <a:pt x="428" y="79"/>
                </a:cubicBezTo>
                <a:cubicBezTo>
                  <a:pt x="393" y="88"/>
                  <a:pt x="332" y="97"/>
                  <a:pt x="271" y="97"/>
                </a:cubicBezTo>
                <a:cubicBezTo>
                  <a:pt x="262" y="97"/>
                  <a:pt x="244" y="97"/>
                  <a:pt x="236" y="97"/>
                </a:cubicBezTo>
                <a:cubicBezTo>
                  <a:pt x="175" y="97"/>
                  <a:pt x="122" y="88"/>
                  <a:pt x="78" y="79"/>
                </a:cubicBezTo>
                <a:cubicBezTo>
                  <a:pt x="70" y="79"/>
                  <a:pt x="52" y="70"/>
                  <a:pt x="43" y="70"/>
                </a:cubicBezTo>
                <a:lnTo>
                  <a:pt x="43" y="114"/>
                </a:lnTo>
                <a:close/>
                <a:moveTo>
                  <a:pt x="463" y="123"/>
                </a:moveTo>
                <a:lnTo>
                  <a:pt x="463" y="123"/>
                </a:lnTo>
                <a:close/>
                <a:moveTo>
                  <a:pt x="43" y="26"/>
                </a:moveTo>
                <a:lnTo>
                  <a:pt x="43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371">
            <a:extLst>
              <a:ext uri="{FF2B5EF4-FFF2-40B4-BE49-F238E27FC236}">
                <a16:creationId xmlns:a16="http://schemas.microsoft.com/office/drawing/2014/main" id="{945C9819-B64B-9B46-8E02-E2EA00C6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985" y="8713025"/>
            <a:ext cx="645744" cy="645742"/>
          </a:xfrm>
          <a:custGeom>
            <a:avLst/>
            <a:gdLst>
              <a:gd name="T0" fmla="*/ 333 w 666"/>
              <a:gd name="T1" fmla="*/ 664 h 665"/>
              <a:gd name="T2" fmla="*/ 333 w 666"/>
              <a:gd name="T3" fmla="*/ 664 h 665"/>
              <a:gd name="T4" fmla="*/ 97 w 666"/>
              <a:gd name="T5" fmla="*/ 568 h 665"/>
              <a:gd name="T6" fmla="*/ 0 w 666"/>
              <a:gd name="T7" fmla="*/ 332 h 665"/>
              <a:gd name="T8" fmla="*/ 97 w 666"/>
              <a:gd name="T9" fmla="*/ 96 h 665"/>
              <a:gd name="T10" fmla="*/ 333 w 666"/>
              <a:gd name="T11" fmla="*/ 0 h 665"/>
              <a:gd name="T12" fmla="*/ 569 w 666"/>
              <a:gd name="T13" fmla="*/ 96 h 665"/>
              <a:gd name="T14" fmla="*/ 665 w 666"/>
              <a:gd name="T15" fmla="*/ 332 h 665"/>
              <a:gd name="T16" fmla="*/ 569 w 666"/>
              <a:gd name="T17" fmla="*/ 568 h 665"/>
              <a:gd name="T18" fmla="*/ 333 w 666"/>
              <a:gd name="T19" fmla="*/ 664 h 665"/>
              <a:gd name="T20" fmla="*/ 333 w 666"/>
              <a:gd name="T21" fmla="*/ 35 h 665"/>
              <a:gd name="T22" fmla="*/ 333 w 666"/>
              <a:gd name="T23" fmla="*/ 35 h 665"/>
              <a:gd name="T24" fmla="*/ 35 w 666"/>
              <a:gd name="T25" fmla="*/ 332 h 665"/>
              <a:gd name="T26" fmla="*/ 333 w 666"/>
              <a:gd name="T27" fmla="*/ 621 h 665"/>
              <a:gd name="T28" fmla="*/ 621 w 666"/>
              <a:gd name="T29" fmla="*/ 332 h 665"/>
              <a:gd name="T30" fmla="*/ 333 w 666"/>
              <a:gd name="T31" fmla="*/ 35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6" h="665">
                <a:moveTo>
                  <a:pt x="333" y="664"/>
                </a:moveTo>
                <a:lnTo>
                  <a:pt x="333" y="664"/>
                </a:lnTo>
                <a:cubicBezTo>
                  <a:pt x="245" y="664"/>
                  <a:pt x="158" y="629"/>
                  <a:pt x="97" y="568"/>
                </a:cubicBezTo>
                <a:cubicBezTo>
                  <a:pt x="35" y="507"/>
                  <a:pt x="0" y="420"/>
                  <a:pt x="0" y="332"/>
                </a:cubicBezTo>
                <a:cubicBezTo>
                  <a:pt x="0" y="245"/>
                  <a:pt x="35" y="157"/>
                  <a:pt x="97" y="96"/>
                </a:cubicBezTo>
                <a:cubicBezTo>
                  <a:pt x="158" y="35"/>
                  <a:pt x="245" y="0"/>
                  <a:pt x="333" y="0"/>
                </a:cubicBezTo>
                <a:cubicBezTo>
                  <a:pt x="420" y="0"/>
                  <a:pt x="499" y="35"/>
                  <a:pt x="569" y="96"/>
                </a:cubicBezTo>
                <a:cubicBezTo>
                  <a:pt x="630" y="157"/>
                  <a:pt x="665" y="245"/>
                  <a:pt x="665" y="332"/>
                </a:cubicBezTo>
                <a:cubicBezTo>
                  <a:pt x="665" y="420"/>
                  <a:pt x="630" y="507"/>
                  <a:pt x="569" y="568"/>
                </a:cubicBezTo>
                <a:cubicBezTo>
                  <a:pt x="499" y="629"/>
                  <a:pt x="420" y="664"/>
                  <a:pt x="333" y="664"/>
                </a:cubicBezTo>
                <a:close/>
                <a:moveTo>
                  <a:pt x="333" y="35"/>
                </a:moveTo>
                <a:lnTo>
                  <a:pt x="333" y="35"/>
                </a:lnTo>
                <a:cubicBezTo>
                  <a:pt x="167" y="35"/>
                  <a:pt x="35" y="166"/>
                  <a:pt x="35" y="332"/>
                </a:cubicBezTo>
                <a:cubicBezTo>
                  <a:pt x="35" y="489"/>
                  <a:pt x="167" y="621"/>
                  <a:pt x="333" y="621"/>
                </a:cubicBezTo>
                <a:cubicBezTo>
                  <a:pt x="490" y="621"/>
                  <a:pt x="621" y="489"/>
                  <a:pt x="621" y="332"/>
                </a:cubicBezTo>
                <a:cubicBezTo>
                  <a:pt x="621" y="166"/>
                  <a:pt x="490" y="35"/>
                  <a:pt x="333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372">
            <a:extLst>
              <a:ext uri="{FF2B5EF4-FFF2-40B4-BE49-F238E27FC236}">
                <a16:creationId xmlns:a16="http://schemas.microsoft.com/office/drawing/2014/main" id="{B834CCB1-AEBB-CA42-BB7F-26867711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686" y="8785723"/>
            <a:ext cx="491790" cy="491792"/>
          </a:xfrm>
          <a:custGeom>
            <a:avLst/>
            <a:gdLst>
              <a:gd name="T0" fmla="*/ 254 w 508"/>
              <a:gd name="T1" fmla="*/ 507 h 508"/>
              <a:gd name="T2" fmla="*/ 254 w 508"/>
              <a:gd name="T3" fmla="*/ 507 h 508"/>
              <a:gd name="T4" fmla="*/ 0 w 508"/>
              <a:gd name="T5" fmla="*/ 253 h 508"/>
              <a:gd name="T6" fmla="*/ 254 w 508"/>
              <a:gd name="T7" fmla="*/ 0 h 508"/>
              <a:gd name="T8" fmla="*/ 507 w 508"/>
              <a:gd name="T9" fmla="*/ 253 h 508"/>
              <a:gd name="T10" fmla="*/ 254 w 508"/>
              <a:gd name="T11" fmla="*/ 507 h 508"/>
              <a:gd name="T12" fmla="*/ 254 w 508"/>
              <a:gd name="T13" fmla="*/ 35 h 508"/>
              <a:gd name="T14" fmla="*/ 254 w 508"/>
              <a:gd name="T15" fmla="*/ 35 h 508"/>
              <a:gd name="T16" fmla="*/ 35 w 508"/>
              <a:gd name="T17" fmla="*/ 253 h 508"/>
              <a:gd name="T18" fmla="*/ 254 w 508"/>
              <a:gd name="T19" fmla="*/ 463 h 508"/>
              <a:gd name="T20" fmla="*/ 463 w 508"/>
              <a:gd name="T21" fmla="*/ 253 h 508"/>
              <a:gd name="T22" fmla="*/ 254 w 508"/>
              <a:gd name="T23" fmla="*/ 35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8" h="508">
                <a:moveTo>
                  <a:pt x="254" y="507"/>
                </a:moveTo>
                <a:lnTo>
                  <a:pt x="254" y="507"/>
                </a:lnTo>
                <a:cubicBezTo>
                  <a:pt x="114" y="507"/>
                  <a:pt x="0" y="393"/>
                  <a:pt x="0" y="253"/>
                </a:cubicBezTo>
                <a:cubicBezTo>
                  <a:pt x="0" y="113"/>
                  <a:pt x="114" y="0"/>
                  <a:pt x="254" y="0"/>
                </a:cubicBezTo>
                <a:cubicBezTo>
                  <a:pt x="393" y="0"/>
                  <a:pt x="507" y="113"/>
                  <a:pt x="507" y="253"/>
                </a:cubicBezTo>
                <a:cubicBezTo>
                  <a:pt x="507" y="393"/>
                  <a:pt x="393" y="507"/>
                  <a:pt x="254" y="507"/>
                </a:cubicBezTo>
                <a:close/>
                <a:moveTo>
                  <a:pt x="254" y="35"/>
                </a:moveTo>
                <a:lnTo>
                  <a:pt x="254" y="35"/>
                </a:lnTo>
                <a:cubicBezTo>
                  <a:pt x="131" y="35"/>
                  <a:pt x="35" y="131"/>
                  <a:pt x="35" y="253"/>
                </a:cubicBezTo>
                <a:cubicBezTo>
                  <a:pt x="35" y="367"/>
                  <a:pt x="131" y="463"/>
                  <a:pt x="254" y="463"/>
                </a:cubicBezTo>
                <a:cubicBezTo>
                  <a:pt x="367" y="463"/>
                  <a:pt x="463" y="367"/>
                  <a:pt x="463" y="253"/>
                </a:cubicBezTo>
                <a:cubicBezTo>
                  <a:pt x="463" y="131"/>
                  <a:pt x="367" y="35"/>
                  <a:pt x="254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373">
            <a:extLst>
              <a:ext uri="{FF2B5EF4-FFF2-40B4-BE49-F238E27FC236}">
                <a16:creationId xmlns:a16="http://schemas.microsoft.com/office/drawing/2014/main" id="{BB95D6D2-0282-4748-9B4D-030962CFE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44" y="8905464"/>
            <a:ext cx="145399" cy="248034"/>
          </a:xfrm>
          <a:custGeom>
            <a:avLst/>
            <a:gdLst>
              <a:gd name="T0" fmla="*/ 70 w 149"/>
              <a:gd name="T1" fmla="*/ 254 h 255"/>
              <a:gd name="T2" fmla="*/ 70 w 149"/>
              <a:gd name="T3" fmla="*/ 254 h 255"/>
              <a:gd name="T4" fmla="*/ 9 w 149"/>
              <a:gd name="T5" fmla="*/ 236 h 255"/>
              <a:gd name="T6" fmla="*/ 0 w 149"/>
              <a:gd name="T7" fmla="*/ 219 h 255"/>
              <a:gd name="T8" fmla="*/ 26 w 149"/>
              <a:gd name="T9" fmla="*/ 210 h 255"/>
              <a:gd name="T10" fmla="*/ 105 w 149"/>
              <a:gd name="T11" fmla="*/ 210 h 255"/>
              <a:gd name="T12" fmla="*/ 122 w 149"/>
              <a:gd name="T13" fmla="*/ 184 h 255"/>
              <a:gd name="T14" fmla="*/ 70 w 149"/>
              <a:gd name="T15" fmla="*/ 140 h 255"/>
              <a:gd name="T16" fmla="*/ 26 w 149"/>
              <a:gd name="T17" fmla="*/ 114 h 255"/>
              <a:gd name="T18" fmla="*/ 0 w 149"/>
              <a:gd name="T19" fmla="*/ 79 h 255"/>
              <a:gd name="T20" fmla="*/ 35 w 149"/>
              <a:gd name="T21" fmla="*/ 18 h 255"/>
              <a:gd name="T22" fmla="*/ 140 w 149"/>
              <a:gd name="T23" fmla="*/ 18 h 255"/>
              <a:gd name="T24" fmla="*/ 148 w 149"/>
              <a:gd name="T25" fmla="*/ 35 h 255"/>
              <a:gd name="T26" fmla="*/ 131 w 149"/>
              <a:gd name="T27" fmla="*/ 44 h 255"/>
              <a:gd name="T28" fmla="*/ 44 w 149"/>
              <a:gd name="T29" fmla="*/ 44 h 255"/>
              <a:gd name="T30" fmla="*/ 35 w 149"/>
              <a:gd name="T31" fmla="*/ 79 h 255"/>
              <a:gd name="T32" fmla="*/ 79 w 149"/>
              <a:gd name="T33" fmla="*/ 114 h 255"/>
              <a:gd name="T34" fmla="*/ 122 w 149"/>
              <a:gd name="T35" fmla="*/ 140 h 255"/>
              <a:gd name="T36" fmla="*/ 148 w 149"/>
              <a:gd name="T37" fmla="*/ 184 h 255"/>
              <a:gd name="T38" fmla="*/ 122 w 149"/>
              <a:gd name="T39" fmla="*/ 236 h 255"/>
              <a:gd name="T40" fmla="*/ 70 w 149"/>
              <a:gd name="T41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9" h="255">
                <a:moveTo>
                  <a:pt x="70" y="254"/>
                </a:moveTo>
                <a:lnTo>
                  <a:pt x="70" y="254"/>
                </a:lnTo>
                <a:cubicBezTo>
                  <a:pt x="53" y="254"/>
                  <a:pt x="35" y="245"/>
                  <a:pt x="9" y="236"/>
                </a:cubicBezTo>
                <a:cubicBezTo>
                  <a:pt x="0" y="236"/>
                  <a:pt x="0" y="228"/>
                  <a:pt x="0" y="219"/>
                </a:cubicBezTo>
                <a:cubicBezTo>
                  <a:pt x="9" y="210"/>
                  <a:pt x="18" y="210"/>
                  <a:pt x="26" y="210"/>
                </a:cubicBezTo>
                <a:cubicBezTo>
                  <a:pt x="53" y="219"/>
                  <a:pt x="87" y="228"/>
                  <a:pt x="105" y="210"/>
                </a:cubicBezTo>
                <a:cubicBezTo>
                  <a:pt x="113" y="201"/>
                  <a:pt x="122" y="193"/>
                  <a:pt x="122" y="184"/>
                </a:cubicBezTo>
                <a:cubicBezTo>
                  <a:pt x="122" y="166"/>
                  <a:pt x="96" y="157"/>
                  <a:pt x="70" y="140"/>
                </a:cubicBezTo>
                <a:cubicBezTo>
                  <a:pt x="53" y="131"/>
                  <a:pt x="35" y="122"/>
                  <a:pt x="26" y="114"/>
                </a:cubicBezTo>
                <a:cubicBezTo>
                  <a:pt x="9" y="105"/>
                  <a:pt x="0" y="87"/>
                  <a:pt x="0" y="79"/>
                </a:cubicBezTo>
                <a:cubicBezTo>
                  <a:pt x="0" y="52"/>
                  <a:pt x="9" y="35"/>
                  <a:pt x="35" y="18"/>
                </a:cubicBezTo>
                <a:cubicBezTo>
                  <a:pt x="61" y="0"/>
                  <a:pt x="105" y="0"/>
                  <a:pt x="140" y="18"/>
                </a:cubicBezTo>
                <a:cubicBezTo>
                  <a:pt x="148" y="18"/>
                  <a:pt x="148" y="26"/>
                  <a:pt x="148" y="35"/>
                </a:cubicBezTo>
                <a:cubicBezTo>
                  <a:pt x="148" y="44"/>
                  <a:pt x="140" y="52"/>
                  <a:pt x="131" y="44"/>
                </a:cubicBezTo>
                <a:cubicBezTo>
                  <a:pt x="96" y="35"/>
                  <a:pt x="70" y="35"/>
                  <a:pt x="44" y="44"/>
                </a:cubicBezTo>
                <a:cubicBezTo>
                  <a:pt x="35" y="52"/>
                  <a:pt x="35" y="61"/>
                  <a:pt x="35" y="79"/>
                </a:cubicBezTo>
                <a:cubicBezTo>
                  <a:pt x="35" y="87"/>
                  <a:pt x="61" y="105"/>
                  <a:pt x="79" y="114"/>
                </a:cubicBezTo>
                <a:cubicBezTo>
                  <a:pt x="96" y="122"/>
                  <a:pt x="113" y="131"/>
                  <a:pt x="122" y="140"/>
                </a:cubicBezTo>
                <a:cubicBezTo>
                  <a:pt x="140" y="149"/>
                  <a:pt x="148" y="166"/>
                  <a:pt x="148" y="184"/>
                </a:cubicBezTo>
                <a:cubicBezTo>
                  <a:pt x="148" y="201"/>
                  <a:pt x="140" y="228"/>
                  <a:pt x="122" y="236"/>
                </a:cubicBezTo>
                <a:cubicBezTo>
                  <a:pt x="105" y="245"/>
                  <a:pt x="87" y="254"/>
                  <a:pt x="70" y="2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374">
            <a:extLst>
              <a:ext uri="{FF2B5EF4-FFF2-40B4-BE49-F238E27FC236}">
                <a16:creationId xmlns:a16="http://schemas.microsoft.com/office/drawing/2014/main" id="{0EDFB709-DB1C-6248-A462-EEC8CE05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614" y="8854146"/>
            <a:ext cx="25659" cy="51317"/>
          </a:xfrm>
          <a:custGeom>
            <a:avLst/>
            <a:gdLst>
              <a:gd name="T0" fmla="*/ 18 w 27"/>
              <a:gd name="T1" fmla="*/ 52 h 53"/>
              <a:gd name="T2" fmla="*/ 18 w 27"/>
              <a:gd name="T3" fmla="*/ 52 h 53"/>
              <a:gd name="T4" fmla="*/ 0 w 27"/>
              <a:gd name="T5" fmla="*/ 35 h 53"/>
              <a:gd name="T6" fmla="*/ 0 w 27"/>
              <a:gd name="T7" fmla="*/ 8 h 53"/>
              <a:gd name="T8" fmla="*/ 18 w 27"/>
              <a:gd name="T9" fmla="*/ 0 h 53"/>
              <a:gd name="T10" fmla="*/ 26 w 27"/>
              <a:gd name="T11" fmla="*/ 8 h 53"/>
              <a:gd name="T12" fmla="*/ 26 w 27"/>
              <a:gd name="T13" fmla="*/ 35 h 53"/>
              <a:gd name="T14" fmla="*/ 18 w 27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53">
                <a:moveTo>
                  <a:pt x="18" y="52"/>
                </a:moveTo>
                <a:lnTo>
                  <a:pt x="18" y="52"/>
                </a:lnTo>
                <a:cubicBezTo>
                  <a:pt x="9" y="52"/>
                  <a:pt x="0" y="43"/>
                  <a:pt x="0" y="3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18" y="0"/>
                </a:cubicBezTo>
                <a:cubicBezTo>
                  <a:pt x="26" y="0"/>
                  <a:pt x="26" y="0"/>
                  <a:pt x="26" y="8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43"/>
                  <a:pt x="26" y="52"/>
                  <a:pt x="18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375">
            <a:extLst>
              <a:ext uri="{FF2B5EF4-FFF2-40B4-BE49-F238E27FC236}">
                <a16:creationId xmlns:a16="http://schemas.microsoft.com/office/drawing/2014/main" id="{0E6ACFBF-3AC1-5947-9042-F152BE63E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614" y="9153497"/>
            <a:ext cx="25659" cy="59870"/>
          </a:xfrm>
          <a:custGeom>
            <a:avLst/>
            <a:gdLst>
              <a:gd name="T0" fmla="*/ 18 w 27"/>
              <a:gd name="T1" fmla="*/ 61 h 62"/>
              <a:gd name="T2" fmla="*/ 18 w 27"/>
              <a:gd name="T3" fmla="*/ 61 h 62"/>
              <a:gd name="T4" fmla="*/ 0 w 27"/>
              <a:gd name="T5" fmla="*/ 43 h 62"/>
              <a:gd name="T6" fmla="*/ 0 w 27"/>
              <a:gd name="T7" fmla="*/ 17 h 62"/>
              <a:gd name="T8" fmla="*/ 18 w 27"/>
              <a:gd name="T9" fmla="*/ 0 h 62"/>
              <a:gd name="T10" fmla="*/ 26 w 27"/>
              <a:gd name="T11" fmla="*/ 17 h 62"/>
              <a:gd name="T12" fmla="*/ 26 w 27"/>
              <a:gd name="T13" fmla="*/ 43 h 62"/>
              <a:gd name="T14" fmla="*/ 18 w 27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62">
                <a:moveTo>
                  <a:pt x="18" y="61"/>
                </a:moveTo>
                <a:lnTo>
                  <a:pt x="18" y="61"/>
                </a:lnTo>
                <a:cubicBezTo>
                  <a:pt x="9" y="61"/>
                  <a:pt x="0" y="52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6" y="0"/>
                  <a:pt x="26" y="8"/>
                  <a:pt x="26" y="17"/>
                </a:cubicBezTo>
                <a:cubicBezTo>
                  <a:pt x="26" y="43"/>
                  <a:pt x="26" y="43"/>
                  <a:pt x="26" y="43"/>
                </a:cubicBezTo>
                <a:cubicBezTo>
                  <a:pt x="26" y="52"/>
                  <a:pt x="26" y="61"/>
                  <a:pt x="18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9CBCEB-676F-754F-9D47-154F0438501D}"/>
              </a:ext>
            </a:extLst>
          </p:cNvPr>
          <p:cNvSpPr/>
          <p:nvPr/>
        </p:nvSpPr>
        <p:spPr>
          <a:xfrm>
            <a:off x="1126556" y="3220705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166672-7EB1-C743-875D-340B15541DF8}"/>
              </a:ext>
            </a:extLst>
          </p:cNvPr>
          <p:cNvSpPr/>
          <p:nvPr/>
        </p:nvSpPr>
        <p:spPr>
          <a:xfrm>
            <a:off x="1126556" y="6522705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81BAF-BD3F-0F4E-BC26-78CD86D76020}"/>
              </a:ext>
            </a:extLst>
          </p:cNvPr>
          <p:cNvSpPr/>
          <p:nvPr/>
        </p:nvSpPr>
        <p:spPr>
          <a:xfrm>
            <a:off x="9763351" y="7404722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340F2F-E62E-7E43-B3DF-E220559DBD82}"/>
              </a:ext>
            </a:extLst>
          </p:cNvPr>
          <p:cNvSpPr/>
          <p:nvPr/>
        </p:nvSpPr>
        <p:spPr>
          <a:xfrm>
            <a:off x="9763351" y="10855522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grpSp>
        <p:nvGrpSpPr>
          <p:cNvPr id="70" name="Group 71">
            <a:extLst>
              <a:ext uri="{FF2B5EF4-FFF2-40B4-BE49-F238E27FC236}">
                <a16:creationId xmlns:a16="http://schemas.microsoft.com/office/drawing/2014/main" id="{3C33FC1E-707B-B349-B0E0-826036F1692A}"/>
              </a:ext>
            </a:extLst>
          </p:cNvPr>
          <p:cNvGrpSpPr/>
          <p:nvPr/>
        </p:nvGrpSpPr>
        <p:grpSpPr>
          <a:xfrm>
            <a:off x="16736215" y="4312889"/>
            <a:ext cx="5982437" cy="4716592"/>
            <a:chOff x="2232442" y="3643574"/>
            <a:chExt cx="5982437" cy="4716592"/>
          </a:xfrm>
        </p:grpSpPr>
        <p:sp>
          <p:nvSpPr>
            <p:cNvPr id="71" name="CuadroTexto 598">
              <a:extLst>
                <a:ext uri="{FF2B5EF4-FFF2-40B4-BE49-F238E27FC236}">
                  <a16:creationId xmlns:a16="http://schemas.microsoft.com/office/drawing/2014/main" id="{AFB10F81-430F-3F41-99EA-237855FA4B86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72" name="CuadroTexto 599">
              <a:extLst>
                <a:ext uri="{FF2B5EF4-FFF2-40B4-BE49-F238E27FC236}">
                  <a16:creationId xmlns:a16="http://schemas.microsoft.com/office/drawing/2014/main" id="{67FC786D-60E0-7244-880C-D072D8269BF5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">
            <a:extLst>
              <a:ext uri="{FF2B5EF4-FFF2-40B4-BE49-F238E27FC236}">
                <a16:creationId xmlns:a16="http://schemas.microsoft.com/office/drawing/2014/main" id="{C1CB0C86-C787-D344-9050-C0DB17C7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1810" y="2076144"/>
            <a:ext cx="5415735" cy="1573804"/>
          </a:xfrm>
          <a:custGeom>
            <a:avLst/>
            <a:gdLst>
              <a:gd name="T0" fmla="*/ 0 w 6709"/>
              <a:gd name="T1" fmla="*/ 695 h 1949"/>
              <a:gd name="T2" fmla="*/ 0 w 6709"/>
              <a:gd name="T3" fmla="*/ 695 h 1949"/>
              <a:gd name="T4" fmla="*/ 6708 w 6709"/>
              <a:gd name="T5" fmla="*/ 695 h 1949"/>
              <a:gd name="T6" fmla="*/ 3211 w 6709"/>
              <a:gd name="T7" fmla="*/ 1948 h 1949"/>
              <a:gd name="T8" fmla="*/ 0 w 6709"/>
              <a:gd name="T9" fmla="*/ 695 h 1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09" h="1949">
                <a:moveTo>
                  <a:pt x="0" y="695"/>
                </a:moveTo>
                <a:lnTo>
                  <a:pt x="0" y="695"/>
                </a:lnTo>
                <a:cubicBezTo>
                  <a:pt x="0" y="695"/>
                  <a:pt x="3295" y="0"/>
                  <a:pt x="6708" y="695"/>
                </a:cubicBezTo>
                <a:cubicBezTo>
                  <a:pt x="3211" y="1948"/>
                  <a:pt x="3211" y="1948"/>
                  <a:pt x="3211" y="1948"/>
                </a:cubicBezTo>
                <a:cubicBezTo>
                  <a:pt x="0" y="695"/>
                  <a:pt x="0" y="695"/>
                  <a:pt x="0" y="69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id="{42C84682-2341-4241-97E7-F25C93CA6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7875" y="3991769"/>
            <a:ext cx="4703607" cy="1573804"/>
          </a:xfrm>
          <a:custGeom>
            <a:avLst/>
            <a:gdLst>
              <a:gd name="T0" fmla="*/ 0 w 5824"/>
              <a:gd name="T1" fmla="*/ 695 h 1949"/>
              <a:gd name="T2" fmla="*/ 0 w 5824"/>
              <a:gd name="T3" fmla="*/ 695 h 1949"/>
              <a:gd name="T4" fmla="*/ 5823 w 5824"/>
              <a:gd name="T5" fmla="*/ 695 h 1949"/>
              <a:gd name="T6" fmla="*/ 2790 w 5824"/>
              <a:gd name="T7" fmla="*/ 1948 h 1949"/>
              <a:gd name="T8" fmla="*/ 0 w 5824"/>
              <a:gd name="T9" fmla="*/ 695 h 1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24" h="1949">
                <a:moveTo>
                  <a:pt x="0" y="695"/>
                </a:moveTo>
                <a:lnTo>
                  <a:pt x="0" y="695"/>
                </a:lnTo>
                <a:cubicBezTo>
                  <a:pt x="0" y="695"/>
                  <a:pt x="2864" y="0"/>
                  <a:pt x="5823" y="695"/>
                </a:cubicBezTo>
                <a:cubicBezTo>
                  <a:pt x="2790" y="1948"/>
                  <a:pt x="2790" y="1948"/>
                  <a:pt x="2790" y="1948"/>
                </a:cubicBezTo>
                <a:cubicBezTo>
                  <a:pt x="0" y="695"/>
                  <a:pt x="0" y="695"/>
                  <a:pt x="0" y="69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3">
            <a:extLst>
              <a:ext uri="{FF2B5EF4-FFF2-40B4-BE49-F238E27FC236}">
                <a16:creationId xmlns:a16="http://schemas.microsoft.com/office/drawing/2014/main" id="{5B372D16-7227-714F-B22E-6D1CC17B1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4090" y="5800575"/>
            <a:ext cx="4091176" cy="1573804"/>
          </a:xfrm>
          <a:custGeom>
            <a:avLst/>
            <a:gdLst>
              <a:gd name="T0" fmla="*/ 0 w 5066"/>
              <a:gd name="T1" fmla="*/ 695 h 1948"/>
              <a:gd name="T2" fmla="*/ 0 w 5066"/>
              <a:gd name="T3" fmla="*/ 695 h 1948"/>
              <a:gd name="T4" fmla="*/ 5065 w 5066"/>
              <a:gd name="T5" fmla="*/ 695 h 1948"/>
              <a:gd name="T6" fmla="*/ 2432 w 5066"/>
              <a:gd name="T7" fmla="*/ 1947 h 1948"/>
              <a:gd name="T8" fmla="*/ 0 w 5066"/>
              <a:gd name="T9" fmla="*/ 695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6" h="1948">
                <a:moveTo>
                  <a:pt x="0" y="695"/>
                </a:moveTo>
                <a:lnTo>
                  <a:pt x="0" y="695"/>
                </a:lnTo>
                <a:cubicBezTo>
                  <a:pt x="0" y="695"/>
                  <a:pt x="2485" y="0"/>
                  <a:pt x="5065" y="695"/>
                </a:cubicBezTo>
                <a:cubicBezTo>
                  <a:pt x="2432" y="1947"/>
                  <a:pt x="2432" y="1947"/>
                  <a:pt x="2432" y="1947"/>
                </a:cubicBezTo>
                <a:cubicBezTo>
                  <a:pt x="0" y="695"/>
                  <a:pt x="0" y="695"/>
                  <a:pt x="0" y="69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F37DFEB9-4FCF-E048-86C8-A26E4DE06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7728" y="7577334"/>
            <a:ext cx="3663899" cy="1573804"/>
          </a:xfrm>
          <a:custGeom>
            <a:avLst/>
            <a:gdLst>
              <a:gd name="T0" fmla="*/ 0 w 4539"/>
              <a:gd name="T1" fmla="*/ 684 h 1949"/>
              <a:gd name="T2" fmla="*/ 0 w 4539"/>
              <a:gd name="T3" fmla="*/ 684 h 1949"/>
              <a:gd name="T4" fmla="*/ 4538 w 4539"/>
              <a:gd name="T5" fmla="*/ 684 h 1949"/>
              <a:gd name="T6" fmla="*/ 2179 w 4539"/>
              <a:gd name="T7" fmla="*/ 1948 h 1949"/>
              <a:gd name="T8" fmla="*/ 0 w 4539"/>
              <a:gd name="T9" fmla="*/ 684 h 1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9" h="1949">
                <a:moveTo>
                  <a:pt x="0" y="684"/>
                </a:moveTo>
                <a:lnTo>
                  <a:pt x="0" y="684"/>
                </a:lnTo>
                <a:cubicBezTo>
                  <a:pt x="0" y="684"/>
                  <a:pt x="2231" y="0"/>
                  <a:pt x="4538" y="684"/>
                </a:cubicBezTo>
                <a:cubicBezTo>
                  <a:pt x="2179" y="1948"/>
                  <a:pt x="2179" y="1948"/>
                  <a:pt x="2179" y="1948"/>
                </a:cubicBezTo>
                <a:cubicBezTo>
                  <a:pt x="0" y="684"/>
                  <a:pt x="0" y="684"/>
                  <a:pt x="0" y="68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E12C750B-145A-BE48-A033-98DAF1119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3260" y="9357655"/>
            <a:ext cx="3069273" cy="1566682"/>
          </a:xfrm>
          <a:custGeom>
            <a:avLst/>
            <a:gdLst>
              <a:gd name="T0" fmla="*/ 0 w 3802"/>
              <a:gd name="T1" fmla="*/ 685 h 1939"/>
              <a:gd name="T2" fmla="*/ 0 w 3802"/>
              <a:gd name="T3" fmla="*/ 685 h 1939"/>
              <a:gd name="T4" fmla="*/ 3801 w 3802"/>
              <a:gd name="T5" fmla="*/ 685 h 1939"/>
              <a:gd name="T6" fmla="*/ 1821 w 3802"/>
              <a:gd name="T7" fmla="*/ 1938 h 1939"/>
              <a:gd name="T8" fmla="*/ 0 w 3802"/>
              <a:gd name="T9" fmla="*/ 685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2" h="1939">
                <a:moveTo>
                  <a:pt x="0" y="685"/>
                </a:moveTo>
                <a:lnTo>
                  <a:pt x="0" y="685"/>
                </a:lnTo>
                <a:cubicBezTo>
                  <a:pt x="0" y="685"/>
                  <a:pt x="1863" y="0"/>
                  <a:pt x="3801" y="685"/>
                </a:cubicBezTo>
                <a:cubicBezTo>
                  <a:pt x="1821" y="1938"/>
                  <a:pt x="1821" y="1938"/>
                  <a:pt x="1821" y="1938"/>
                </a:cubicBezTo>
                <a:cubicBezTo>
                  <a:pt x="0" y="685"/>
                  <a:pt x="0" y="685"/>
                  <a:pt x="0" y="68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C3CE9EC8-4054-5745-81DC-E1CBAF51D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419" y="947419"/>
            <a:ext cx="4874518" cy="7025147"/>
          </a:xfrm>
          <a:custGeom>
            <a:avLst/>
            <a:gdLst>
              <a:gd name="T0" fmla="*/ 4612 w 6035"/>
              <a:gd name="T1" fmla="*/ 7151 h 8700"/>
              <a:gd name="T2" fmla="*/ 4612 w 6035"/>
              <a:gd name="T3" fmla="*/ 7151 h 8700"/>
              <a:gd name="T4" fmla="*/ 2916 w 6035"/>
              <a:gd name="T5" fmla="*/ 7961 h 8700"/>
              <a:gd name="T6" fmla="*/ 1431 w 6035"/>
              <a:gd name="T7" fmla="*/ 7193 h 8700"/>
              <a:gd name="T8" fmla="*/ 1505 w 6035"/>
              <a:gd name="T9" fmla="*/ 7582 h 8700"/>
              <a:gd name="T10" fmla="*/ 1726 w 6035"/>
              <a:gd name="T11" fmla="*/ 8699 h 8700"/>
              <a:gd name="T12" fmla="*/ 3085 w 6035"/>
              <a:gd name="T13" fmla="*/ 8593 h 8700"/>
              <a:gd name="T14" fmla="*/ 4307 w 6035"/>
              <a:gd name="T15" fmla="*/ 8688 h 8700"/>
              <a:gd name="T16" fmla="*/ 4528 w 6035"/>
              <a:gd name="T17" fmla="*/ 7582 h 8700"/>
              <a:gd name="T18" fmla="*/ 4612 w 6035"/>
              <a:gd name="T19" fmla="*/ 7151 h 8700"/>
              <a:gd name="T20" fmla="*/ 5075 w 6035"/>
              <a:gd name="T21" fmla="*/ 4813 h 8700"/>
              <a:gd name="T22" fmla="*/ 5075 w 6035"/>
              <a:gd name="T23" fmla="*/ 4813 h 8700"/>
              <a:gd name="T24" fmla="*/ 2895 w 6035"/>
              <a:gd name="T25" fmla="*/ 5719 h 8700"/>
              <a:gd name="T26" fmla="*/ 969 w 6035"/>
              <a:gd name="T27" fmla="*/ 4845 h 8700"/>
              <a:gd name="T28" fmla="*/ 1305 w 6035"/>
              <a:gd name="T29" fmla="*/ 6541 h 8700"/>
              <a:gd name="T30" fmla="*/ 3085 w 6035"/>
              <a:gd name="T31" fmla="*/ 6393 h 8700"/>
              <a:gd name="T32" fmla="*/ 4728 w 6035"/>
              <a:gd name="T33" fmla="*/ 6530 h 8700"/>
              <a:gd name="T34" fmla="*/ 5075 w 6035"/>
              <a:gd name="T35" fmla="*/ 4813 h 8700"/>
              <a:gd name="T36" fmla="*/ 5560 w 6035"/>
              <a:gd name="T37" fmla="*/ 2391 h 8700"/>
              <a:gd name="T38" fmla="*/ 5560 w 6035"/>
              <a:gd name="T39" fmla="*/ 2391 h 8700"/>
              <a:gd name="T40" fmla="*/ 2874 w 6035"/>
              <a:gd name="T41" fmla="*/ 3349 h 8700"/>
              <a:gd name="T42" fmla="*/ 484 w 6035"/>
              <a:gd name="T43" fmla="*/ 2412 h 8700"/>
              <a:gd name="T44" fmla="*/ 863 w 6035"/>
              <a:gd name="T45" fmla="*/ 4318 h 8700"/>
              <a:gd name="T46" fmla="*/ 3106 w 6035"/>
              <a:gd name="T47" fmla="*/ 4150 h 8700"/>
              <a:gd name="T48" fmla="*/ 5170 w 6035"/>
              <a:gd name="T49" fmla="*/ 4308 h 8700"/>
              <a:gd name="T50" fmla="*/ 5560 w 6035"/>
              <a:gd name="T51" fmla="*/ 2391 h 8700"/>
              <a:gd name="T52" fmla="*/ 6034 w 6035"/>
              <a:gd name="T53" fmla="*/ 0 h 8700"/>
              <a:gd name="T54" fmla="*/ 6034 w 6035"/>
              <a:gd name="T55" fmla="*/ 0 h 8700"/>
              <a:gd name="T56" fmla="*/ 3011 w 6035"/>
              <a:gd name="T57" fmla="*/ 0 h 8700"/>
              <a:gd name="T58" fmla="*/ 0 w 6035"/>
              <a:gd name="T59" fmla="*/ 0 h 8700"/>
              <a:gd name="T60" fmla="*/ 390 w 6035"/>
              <a:gd name="T61" fmla="*/ 1970 h 8700"/>
              <a:gd name="T62" fmla="*/ 3116 w 6035"/>
              <a:gd name="T63" fmla="*/ 1791 h 8700"/>
              <a:gd name="T64" fmla="*/ 5644 w 6035"/>
              <a:gd name="T65" fmla="*/ 1970 h 8700"/>
              <a:gd name="T66" fmla="*/ 6034 w 6035"/>
              <a:gd name="T67" fmla="*/ 0 h 8700"/>
              <a:gd name="T68" fmla="*/ 4612 w 6035"/>
              <a:gd name="T69" fmla="*/ 7151 h 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35" h="8700">
                <a:moveTo>
                  <a:pt x="4612" y="7151"/>
                </a:moveTo>
                <a:lnTo>
                  <a:pt x="4612" y="7151"/>
                </a:lnTo>
                <a:cubicBezTo>
                  <a:pt x="2916" y="7961"/>
                  <a:pt x="2916" y="7961"/>
                  <a:pt x="2916" y="7961"/>
                </a:cubicBezTo>
                <a:cubicBezTo>
                  <a:pt x="1431" y="7193"/>
                  <a:pt x="1431" y="7193"/>
                  <a:pt x="1431" y="7193"/>
                </a:cubicBezTo>
                <a:cubicBezTo>
                  <a:pt x="1505" y="7582"/>
                  <a:pt x="1505" y="7582"/>
                  <a:pt x="1505" y="7582"/>
                </a:cubicBezTo>
                <a:cubicBezTo>
                  <a:pt x="1726" y="8699"/>
                  <a:pt x="1726" y="8699"/>
                  <a:pt x="1726" y="8699"/>
                </a:cubicBezTo>
                <a:cubicBezTo>
                  <a:pt x="2105" y="8646"/>
                  <a:pt x="2568" y="8593"/>
                  <a:pt x="3085" y="8593"/>
                </a:cubicBezTo>
                <a:cubicBezTo>
                  <a:pt x="3464" y="8593"/>
                  <a:pt x="3874" y="8625"/>
                  <a:pt x="4307" y="8688"/>
                </a:cubicBezTo>
                <a:cubicBezTo>
                  <a:pt x="4528" y="7582"/>
                  <a:pt x="4528" y="7582"/>
                  <a:pt x="4528" y="7582"/>
                </a:cubicBezTo>
                <a:cubicBezTo>
                  <a:pt x="4612" y="7151"/>
                  <a:pt x="4612" y="7151"/>
                  <a:pt x="4612" y="7151"/>
                </a:cubicBezTo>
                <a:lnTo>
                  <a:pt x="5075" y="4813"/>
                </a:lnTo>
                <a:lnTo>
                  <a:pt x="5075" y="4813"/>
                </a:lnTo>
                <a:cubicBezTo>
                  <a:pt x="2895" y="5719"/>
                  <a:pt x="2895" y="5719"/>
                  <a:pt x="2895" y="5719"/>
                </a:cubicBezTo>
                <a:cubicBezTo>
                  <a:pt x="969" y="4845"/>
                  <a:pt x="969" y="4845"/>
                  <a:pt x="969" y="4845"/>
                </a:cubicBezTo>
                <a:cubicBezTo>
                  <a:pt x="1305" y="6541"/>
                  <a:pt x="1305" y="6541"/>
                  <a:pt x="1305" y="6541"/>
                </a:cubicBezTo>
                <a:cubicBezTo>
                  <a:pt x="1758" y="6467"/>
                  <a:pt x="2379" y="6393"/>
                  <a:pt x="3085" y="6393"/>
                </a:cubicBezTo>
                <a:cubicBezTo>
                  <a:pt x="3601" y="6393"/>
                  <a:pt x="4159" y="6435"/>
                  <a:pt x="4728" y="6530"/>
                </a:cubicBezTo>
                <a:cubicBezTo>
                  <a:pt x="5075" y="4813"/>
                  <a:pt x="5075" y="4813"/>
                  <a:pt x="5075" y="4813"/>
                </a:cubicBezTo>
                <a:lnTo>
                  <a:pt x="5560" y="2391"/>
                </a:lnTo>
                <a:lnTo>
                  <a:pt x="5560" y="2391"/>
                </a:lnTo>
                <a:cubicBezTo>
                  <a:pt x="2874" y="3349"/>
                  <a:pt x="2874" y="3349"/>
                  <a:pt x="2874" y="3349"/>
                </a:cubicBezTo>
                <a:cubicBezTo>
                  <a:pt x="484" y="2412"/>
                  <a:pt x="484" y="2412"/>
                  <a:pt x="484" y="2412"/>
                </a:cubicBezTo>
                <a:cubicBezTo>
                  <a:pt x="863" y="4318"/>
                  <a:pt x="863" y="4318"/>
                  <a:pt x="863" y="4318"/>
                </a:cubicBezTo>
                <a:cubicBezTo>
                  <a:pt x="1400" y="4244"/>
                  <a:pt x="2189" y="4150"/>
                  <a:pt x="3106" y="4150"/>
                </a:cubicBezTo>
                <a:cubicBezTo>
                  <a:pt x="3738" y="4150"/>
                  <a:pt x="4443" y="4192"/>
                  <a:pt x="5170" y="4308"/>
                </a:cubicBezTo>
                <a:cubicBezTo>
                  <a:pt x="5560" y="2391"/>
                  <a:pt x="5560" y="2391"/>
                  <a:pt x="5560" y="2391"/>
                </a:cubicBezTo>
                <a:lnTo>
                  <a:pt x="6034" y="0"/>
                </a:lnTo>
                <a:lnTo>
                  <a:pt x="6034" y="0"/>
                </a:lnTo>
                <a:cubicBezTo>
                  <a:pt x="3011" y="0"/>
                  <a:pt x="3011" y="0"/>
                  <a:pt x="3011" y="0"/>
                </a:cubicBezTo>
                <a:cubicBezTo>
                  <a:pt x="0" y="0"/>
                  <a:pt x="0" y="0"/>
                  <a:pt x="0" y="0"/>
                </a:cubicBezTo>
                <a:cubicBezTo>
                  <a:pt x="390" y="1970"/>
                  <a:pt x="390" y="1970"/>
                  <a:pt x="390" y="1970"/>
                </a:cubicBezTo>
                <a:cubicBezTo>
                  <a:pt x="1011" y="1885"/>
                  <a:pt x="1979" y="1791"/>
                  <a:pt x="3116" y="1791"/>
                </a:cubicBezTo>
                <a:cubicBezTo>
                  <a:pt x="3896" y="1791"/>
                  <a:pt x="4759" y="1833"/>
                  <a:pt x="5644" y="1970"/>
                </a:cubicBezTo>
                <a:cubicBezTo>
                  <a:pt x="6034" y="0"/>
                  <a:pt x="6034" y="0"/>
                  <a:pt x="6034" y="0"/>
                </a:cubicBezTo>
                <a:lnTo>
                  <a:pt x="4612" y="7151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7">
            <a:extLst>
              <a:ext uri="{FF2B5EF4-FFF2-40B4-BE49-F238E27FC236}">
                <a16:creationId xmlns:a16="http://schemas.microsoft.com/office/drawing/2014/main" id="{071CB99A-D0ED-1145-84EC-91F203492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9315" y="2393040"/>
            <a:ext cx="4244285" cy="1260467"/>
          </a:xfrm>
          <a:custGeom>
            <a:avLst/>
            <a:gdLst>
              <a:gd name="T0" fmla="*/ 2726 w 5255"/>
              <a:gd name="T1" fmla="*/ 0 h 1559"/>
              <a:gd name="T2" fmla="*/ 2726 w 5255"/>
              <a:gd name="T3" fmla="*/ 0 h 1559"/>
              <a:gd name="T4" fmla="*/ 0 w 5255"/>
              <a:gd name="T5" fmla="*/ 179 h 1559"/>
              <a:gd name="T6" fmla="*/ 94 w 5255"/>
              <a:gd name="T7" fmla="*/ 621 h 1559"/>
              <a:gd name="T8" fmla="*/ 2484 w 5255"/>
              <a:gd name="T9" fmla="*/ 1558 h 1559"/>
              <a:gd name="T10" fmla="*/ 5170 w 5255"/>
              <a:gd name="T11" fmla="*/ 600 h 1559"/>
              <a:gd name="T12" fmla="*/ 5254 w 5255"/>
              <a:gd name="T13" fmla="*/ 179 h 1559"/>
              <a:gd name="T14" fmla="*/ 2726 w 5255"/>
              <a:gd name="T15" fmla="*/ 0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55" h="1559">
                <a:moveTo>
                  <a:pt x="2726" y="0"/>
                </a:moveTo>
                <a:lnTo>
                  <a:pt x="2726" y="0"/>
                </a:lnTo>
                <a:cubicBezTo>
                  <a:pt x="1589" y="0"/>
                  <a:pt x="621" y="94"/>
                  <a:pt x="0" y="179"/>
                </a:cubicBezTo>
                <a:cubicBezTo>
                  <a:pt x="94" y="621"/>
                  <a:pt x="94" y="621"/>
                  <a:pt x="94" y="621"/>
                </a:cubicBezTo>
                <a:cubicBezTo>
                  <a:pt x="2484" y="1558"/>
                  <a:pt x="2484" y="1558"/>
                  <a:pt x="2484" y="1558"/>
                </a:cubicBezTo>
                <a:cubicBezTo>
                  <a:pt x="5170" y="600"/>
                  <a:pt x="5170" y="600"/>
                  <a:pt x="5170" y="600"/>
                </a:cubicBezTo>
                <a:cubicBezTo>
                  <a:pt x="5254" y="179"/>
                  <a:pt x="5254" y="179"/>
                  <a:pt x="5254" y="179"/>
                </a:cubicBezTo>
                <a:cubicBezTo>
                  <a:pt x="4369" y="42"/>
                  <a:pt x="3506" y="0"/>
                  <a:pt x="2726" y="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8">
            <a:extLst>
              <a:ext uri="{FF2B5EF4-FFF2-40B4-BE49-F238E27FC236}">
                <a16:creationId xmlns:a16="http://schemas.microsoft.com/office/drawing/2014/main" id="{43A35C2D-F9C5-5D44-AB4D-C95E97FAE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305" y="4297984"/>
            <a:ext cx="3478746" cy="1267588"/>
          </a:xfrm>
          <a:custGeom>
            <a:avLst/>
            <a:gdLst>
              <a:gd name="T0" fmla="*/ 2243 w 4308"/>
              <a:gd name="T1" fmla="*/ 0 h 1570"/>
              <a:gd name="T2" fmla="*/ 2243 w 4308"/>
              <a:gd name="T3" fmla="*/ 0 h 1570"/>
              <a:gd name="T4" fmla="*/ 0 w 4308"/>
              <a:gd name="T5" fmla="*/ 168 h 1570"/>
              <a:gd name="T6" fmla="*/ 106 w 4308"/>
              <a:gd name="T7" fmla="*/ 695 h 1570"/>
              <a:gd name="T8" fmla="*/ 2032 w 4308"/>
              <a:gd name="T9" fmla="*/ 1569 h 1570"/>
              <a:gd name="T10" fmla="*/ 4212 w 4308"/>
              <a:gd name="T11" fmla="*/ 663 h 1570"/>
              <a:gd name="T12" fmla="*/ 4307 w 4308"/>
              <a:gd name="T13" fmla="*/ 158 h 1570"/>
              <a:gd name="T14" fmla="*/ 2243 w 4308"/>
              <a:gd name="T15" fmla="*/ 0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08" h="1570">
                <a:moveTo>
                  <a:pt x="2243" y="0"/>
                </a:moveTo>
                <a:lnTo>
                  <a:pt x="2243" y="0"/>
                </a:lnTo>
                <a:cubicBezTo>
                  <a:pt x="1326" y="0"/>
                  <a:pt x="537" y="94"/>
                  <a:pt x="0" y="168"/>
                </a:cubicBezTo>
                <a:cubicBezTo>
                  <a:pt x="106" y="695"/>
                  <a:pt x="106" y="695"/>
                  <a:pt x="106" y="695"/>
                </a:cubicBezTo>
                <a:cubicBezTo>
                  <a:pt x="2032" y="1569"/>
                  <a:pt x="2032" y="1569"/>
                  <a:pt x="2032" y="1569"/>
                </a:cubicBezTo>
                <a:cubicBezTo>
                  <a:pt x="4212" y="663"/>
                  <a:pt x="4212" y="663"/>
                  <a:pt x="4212" y="663"/>
                </a:cubicBezTo>
                <a:cubicBezTo>
                  <a:pt x="4307" y="158"/>
                  <a:pt x="4307" y="158"/>
                  <a:pt x="4307" y="158"/>
                </a:cubicBezTo>
                <a:cubicBezTo>
                  <a:pt x="3580" y="42"/>
                  <a:pt x="2875" y="0"/>
                  <a:pt x="2243" y="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9">
            <a:extLst>
              <a:ext uri="{FF2B5EF4-FFF2-40B4-BE49-F238E27FC236}">
                <a16:creationId xmlns:a16="http://schemas.microsoft.com/office/drawing/2014/main" id="{00B0BBC6-D918-1743-B7B6-4A7405FC6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6369" y="6106790"/>
            <a:ext cx="2763058" cy="1267588"/>
          </a:xfrm>
          <a:custGeom>
            <a:avLst/>
            <a:gdLst>
              <a:gd name="T0" fmla="*/ 1780 w 3424"/>
              <a:gd name="T1" fmla="*/ 0 h 1569"/>
              <a:gd name="T2" fmla="*/ 1780 w 3424"/>
              <a:gd name="T3" fmla="*/ 0 h 1569"/>
              <a:gd name="T4" fmla="*/ 0 w 3424"/>
              <a:gd name="T5" fmla="*/ 148 h 1569"/>
              <a:gd name="T6" fmla="*/ 126 w 3424"/>
              <a:gd name="T7" fmla="*/ 800 h 1569"/>
              <a:gd name="T8" fmla="*/ 1611 w 3424"/>
              <a:gd name="T9" fmla="*/ 1568 h 1569"/>
              <a:gd name="T10" fmla="*/ 3307 w 3424"/>
              <a:gd name="T11" fmla="*/ 758 h 1569"/>
              <a:gd name="T12" fmla="*/ 3423 w 3424"/>
              <a:gd name="T13" fmla="*/ 137 h 1569"/>
              <a:gd name="T14" fmla="*/ 1780 w 3424"/>
              <a:gd name="T15" fmla="*/ 0 h 1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24" h="1569">
                <a:moveTo>
                  <a:pt x="1780" y="0"/>
                </a:moveTo>
                <a:lnTo>
                  <a:pt x="1780" y="0"/>
                </a:lnTo>
                <a:cubicBezTo>
                  <a:pt x="1074" y="0"/>
                  <a:pt x="453" y="74"/>
                  <a:pt x="0" y="148"/>
                </a:cubicBezTo>
                <a:cubicBezTo>
                  <a:pt x="126" y="800"/>
                  <a:pt x="126" y="800"/>
                  <a:pt x="126" y="800"/>
                </a:cubicBezTo>
                <a:cubicBezTo>
                  <a:pt x="1611" y="1568"/>
                  <a:pt x="1611" y="1568"/>
                  <a:pt x="1611" y="1568"/>
                </a:cubicBezTo>
                <a:cubicBezTo>
                  <a:pt x="3307" y="758"/>
                  <a:pt x="3307" y="758"/>
                  <a:pt x="3307" y="758"/>
                </a:cubicBezTo>
                <a:cubicBezTo>
                  <a:pt x="3423" y="137"/>
                  <a:pt x="3423" y="137"/>
                  <a:pt x="3423" y="137"/>
                </a:cubicBezTo>
                <a:cubicBezTo>
                  <a:pt x="2854" y="42"/>
                  <a:pt x="2296" y="0"/>
                  <a:pt x="1780" y="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0">
            <a:extLst>
              <a:ext uri="{FF2B5EF4-FFF2-40B4-BE49-F238E27FC236}">
                <a16:creationId xmlns:a16="http://schemas.microsoft.com/office/drawing/2014/main" id="{0BC65FDD-4CDE-1241-8959-EE6E8DEE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0617" y="8624163"/>
            <a:ext cx="1805244" cy="4561183"/>
          </a:xfrm>
          <a:custGeom>
            <a:avLst/>
            <a:gdLst>
              <a:gd name="T0" fmla="*/ 1759 w 2234"/>
              <a:gd name="T1" fmla="*/ 2391 h 5647"/>
              <a:gd name="T2" fmla="*/ 1759 w 2234"/>
              <a:gd name="T3" fmla="*/ 2391 h 5647"/>
              <a:gd name="T4" fmla="*/ 1032 w 2234"/>
              <a:gd name="T5" fmla="*/ 2844 h 5647"/>
              <a:gd name="T6" fmla="*/ 474 w 2234"/>
              <a:gd name="T7" fmla="*/ 2465 h 5647"/>
              <a:gd name="T8" fmla="*/ 1106 w 2234"/>
              <a:gd name="T9" fmla="*/ 5646 h 5647"/>
              <a:gd name="T10" fmla="*/ 1759 w 2234"/>
              <a:gd name="T11" fmla="*/ 2391 h 5647"/>
              <a:gd name="T12" fmla="*/ 2233 w 2234"/>
              <a:gd name="T13" fmla="*/ 0 h 5647"/>
              <a:gd name="T14" fmla="*/ 2233 w 2234"/>
              <a:gd name="T15" fmla="*/ 0 h 5647"/>
              <a:gd name="T16" fmla="*/ 1022 w 2234"/>
              <a:gd name="T17" fmla="*/ 653 h 5647"/>
              <a:gd name="T18" fmla="*/ 0 w 2234"/>
              <a:gd name="T19" fmla="*/ 64 h 5647"/>
              <a:gd name="T20" fmla="*/ 253 w 2234"/>
              <a:gd name="T21" fmla="*/ 1349 h 5647"/>
              <a:gd name="T22" fmla="*/ 1169 w 2234"/>
              <a:gd name="T23" fmla="*/ 1286 h 5647"/>
              <a:gd name="T24" fmla="*/ 1969 w 2234"/>
              <a:gd name="T25" fmla="*/ 1338 h 5647"/>
              <a:gd name="T26" fmla="*/ 2233 w 2234"/>
              <a:gd name="T27" fmla="*/ 0 h 5647"/>
              <a:gd name="T28" fmla="*/ 1759 w 2234"/>
              <a:gd name="T29" fmla="*/ 2391 h 5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34" h="5647">
                <a:moveTo>
                  <a:pt x="1759" y="2391"/>
                </a:moveTo>
                <a:lnTo>
                  <a:pt x="1759" y="2391"/>
                </a:lnTo>
                <a:cubicBezTo>
                  <a:pt x="1032" y="2844"/>
                  <a:pt x="1032" y="2844"/>
                  <a:pt x="1032" y="2844"/>
                </a:cubicBezTo>
                <a:cubicBezTo>
                  <a:pt x="474" y="2465"/>
                  <a:pt x="474" y="2465"/>
                  <a:pt x="474" y="2465"/>
                </a:cubicBezTo>
                <a:cubicBezTo>
                  <a:pt x="1106" y="5646"/>
                  <a:pt x="1106" y="5646"/>
                  <a:pt x="1106" y="5646"/>
                </a:cubicBezTo>
                <a:cubicBezTo>
                  <a:pt x="1759" y="2391"/>
                  <a:pt x="1759" y="2391"/>
                  <a:pt x="1759" y="2391"/>
                </a:cubicBezTo>
                <a:lnTo>
                  <a:pt x="2233" y="0"/>
                </a:lnTo>
                <a:lnTo>
                  <a:pt x="2233" y="0"/>
                </a:lnTo>
                <a:cubicBezTo>
                  <a:pt x="1022" y="653"/>
                  <a:pt x="1022" y="653"/>
                  <a:pt x="1022" y="653"/>
                </a:cubicBezTo>
                <a:cubicBezTo>
                  <a:pt x="0" y="64"/>
                  <a:pt x="0" y="64"/>
                  <a:pt x="0" y="64"/>
                </a:cubicBezTo>
                <a:cubicBezTo>
                  <a:pt x="253" y="1349"/>
                  <a:pt x="253" y="1349"/>
                  <a:pt x="253" y="1349"/>
                </a:cubicBezTo>
                <a:cubicBezTo>
                  <a:pt x="527" y="1317"/>
                  <a:pt x="832" y="1286"/>
                  <a:pt x="1169" y="1286"/>
                </a:cubicBezTo>
                <a:cubicBezTo>
                  <a:pt x="1422" y="1286"/>
                  <a:pt x="1685" y="1306"/>
                  <a:pt x="1969" y="1338"/>
                </a:cubicBezTo>
                <a:cubicBezTo>
                  <a:pt x="2233" y="0"/>
                  <a:pt x="2233" y="0"/>
                  <a:pt x="2233" y="0"/>
                </a:cubicBezTo>
                <a:lnTo>
                  <a:pt x="1759" y="2391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E0AB2194-06C8-9E45-9813-FFEFD4C98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8191" y="7883549"/>
            <a:ext cx="2086536" cy="1267588"/>
          </a:xfrm>
          <a:custGeom>
            <a:avLst/>
            <a:gdLst>
              <a:gd name="T0" fmla="*/ 1359 w 2582"/>
              <a:gd name="T1" fmla="*/ 0 h 1570"/>
              <a:gd name="T2" fmla="*/ 1359 w 2582"/>
              <a:gd name="T3" fmla="*/ 0 h 1570"/>
              <a:gd name="T4" fmla="*/ 0 w 2582"/>
              <a:gd name="T5" fmla="*/ 106 h 1570"/>
              <a:gd name="T6" fmla="*/ 179 w 2582"/>
              <a:gd name="T7" fmla="*/ 980 h 1570"/>
              <a:gd name="T8" fmla="*/ 1201 w 2582"/>
              <a:gd name="T9" fmla="*/ 1569 h 1570"/>
              <a:gd name="T10" fmla="*/ 2412 w 2582"/>
              <a:gd name="T11" fmla="*/ 916 h 1570"/>
              <a:gd name="T12" fmla="*/ 2581 w 2582"/>
              <a:gd name="T13" fmla="*/ 95 h 1570"/>
              <a:gd name="T14" fmla="*/ 1359 w 2582"/>
              <a:gd name="T15" fmla="*/ 0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82" h="1570">
                <a:moveTo>
                  <a:pt x="1359" y="0"/>
                </a:moveTo>
                <a:lnTo>
                  <a:pt x="1359" y="0"/>
                </a:lnTo>
                <a:cubicBezTo>
                  <a:pt x="842" y="0"/>
                  <a:pt x="379" y="53"/>
                  <a:pt x="0" y="106"/>
                </a:cubicBezTo>
                <a:cubicBezTo>
                  <a:pt x="179" y="980"/>
                  <a:pt x="179" y="980"/>
                  <a:pt x="179" y="980"/>
                </a:cubicBezTo>
                <a:cubicBezTo>
                  <a:pt x="1201" y="1569"/>
                  <a:pt x="1201" y="1569"/>
                  <a:pt x="1201" y="1569"/>
                </a:cubicBezTo>
                <a:cubicBezTo>
                  <a:pt x="2412" y="916"/>
                  <a:pt x="2412" y="916"/>
                  <a:pt x="2412" y="916"/>
                </a:cubicBezTo>
                <a:cubicBezTo>
                  <a:pt x="2581" y="95"/>
                  <a:pt x="2581" y="95"/>
                  <a:pt x="2581" y="95"/>
                </a:cubicBezTo>
                <a:cubicBezTo>
                  <a:pt x="2148" y="32"/>
                  <a:pt x="1738" y="0"/>
                  <a:pt x="1359" y="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2">
            <a:extLst>
              <a:ext uri="{FF2B5EF4-FFF2-40B4-BE49-F238E27FC236}">
                <a16:creationId xmlns:a16="http://schemas.microsoft.com/office/drawing/2014/main" id="{93B1B6CA-7A16-E14B-A5C4-983D91145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7134" y="9663870"/>
            <a:ext cx="1385089" cy="1260467"/>
          </a:xfrm>
          <a:custGeom>
            <a:avLst/>
            <a:gdLst>
              <a:gd name="T0" fmla="*/ 916 w 1717"/>
              <a:gd name="T1" fmla="*/ 0 h 1559"/>
              <a:gd name="T2" fmla="*/ 916 w 1717"/>
              <a:gd name="T3" fmla="*/ 0 h 1559"/>
              <a:gd name="T4" fmla="*/ 0 w 1717"/>
              <a:gd name="T5" fmla="*/ 63 h 1559"/>
              <a:gd name="T6" fmla="*/ 221 w 1717"/>
              <a:gd name="T7" fmla="*/ 1179 h 1559"/>
              <a:gd name="T8" fmla="*/ 779 w 1717"/>
              <a:gd name="T9" fmla="*/ 1558 h 1559"/>
              <a:gd name="T10" fmla="*/ 1506 w 1717"/>
              <a:gd name="T11" fmla="*/ 1105 h 1559"/>
              <a:gd name="T12" fmla="*/ 1716 w 1717"/>
              <a:gd name="T13" fmla="*/ 52 h 1559"/>
              <a:gd name="T14" fmla="*/ 916 w 1717"/>
              <a:gd name="T15" fmla="*/ 0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7" h="1559">
                <a:moveTo>
                  <a:pt x="916" y="0"/>
                </a:moveTo>
                <a:lnTo>
                  <a:pt x="916" y="0"/>
                </a:lnTo>
                <a:cubicBezTo>
                  <a:pt x="579" y="0"/>
                  <a:pt x="274" y="31"/>
                  <a:pt x="0" y="63"/>
                </a:cubicBezTo>
                <a:cubicBezTo>
                  <a:pt x="221" y="1179"/>
                  <a:pt x="221" y="1179"/>
                  <a:pt x="221" y="1179"/>
                </a:cubicBezTo>
                <a:cubicBezTo>
                  <a:pt x="779" y="1558"/>
                  <a:pt x="779" y="1558"/>
                  <a:pt x="779" y="1558"/>
                </a:cubicBezTo>
                <a:cubicBezTo>
                  <a:pt x="1506" y="1105"/>
                  <a:pt x="1506" y="1105"/>
                  <a:pt x="1506" y="1105"/>
                </a:cubicBezTo>
                <a:cubicBezTo>
                  <a:pt x="1716" y="52"/>
                  <a:pt x="1716" y="52"/>
                  <a:pt x="1716" y="52"/>
                </a:cubicBezTo>
                <a:cubicBezTo>
                  <a:pt x="1432" y="20"/>
                  <a:pt x="1169" y="0"/>
                  <a:pt x="916" y="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361">
            <a:extLst>
              <a:ext uri="{FF2B5EF4-FFF2-40B4-BE49-F238E27FC236}">
                <a16:creationId xmlns:a16="http://schemas.microsoft.com/office/drawing/2014/main" id="{65E3B81A-7FEA-AE4F-8CDF-CEACD2C7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6204" y="2638725"/>
            <a:ext cx="5486948" cy="1744714"/>
          </a:xfrm>
          <a:custGeom>
            <a:avLst/>
            <a:gdLst>
              <a:gd name="T0" fmla="*/ 6751 w 6794"/>
              <a:gd name="T1" fmla="*/ 0 h 2160"/>
              <a:gd name="T2" fmla="*/ 6751 w 6794"/>
              <a:gd name="T3" fmla="*/ 0 h 2160"/>
              <a:gd name="T4" fmla="*/ 43 w 6794"/>
              <a:gd name="T5" fmla="*/ 0 h 2160"/>
              <a:gd name="T6" fmla="*/ 0 w 6794"/>
              <a:gd name="T7" fmla="*/ 0 h 2160"/>
              <a:gd name="T8" fmla="*/ 43 w 6794"/>
              <a:gd name="T9" fmla="*/ 190 h 2160"/>
              <a:gd name="T10" fmla="*/ 369 w 6794"/>
              <a:gd name="T11" fmla="*/ 1843 h 2160"/>
              <a:gd name="T12" fmla="*/ 380 w 6794"/>
              <a:gd name="T13" fmla="*/ 1875 h 2160"/>
              <a:gd name="T14" fmla="*/ 3075 w 6794"/>
              <a:gd name="T15" fmla="*/ 2159 h 2160"/>
              <a:gd name="T16" fmla="*/ 3707 w 6794"/>
              <a:gd name="T17" fmla="*/ 2159 h 2160"/>
              <a:gd name="T18" fmla="*/ 6414 w 6794"/>
              <a:gd name="T19" fmla="*/ 1875 h 2160"/>
              <a:gd name="T20" fmla="*/ 6414 w 6794"/>
              <a:gd name="T21" fmla="*/ 1843 h 2160"/>
              <a:gd name="T22" fmla="*/ 6751 w 6794"/>
              <a:gd name="T23" fmla="*/ 190 h 2160"/>
              <a:gd name="T24" fmla="*/ 6793 w 6794"/>
              <a:gd name="T25" fmla="*/ 0 h 2160"/>
              <a:gd name="T26" fmla="*/ 6751 w 6794"/>
              <a:gd name="T27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94" h="2160">
                <a:moveTo>
                  <a:pt x="6751" y="0"/>
                </a:moveTo>
                <a:lnTo>
                  <a:pt x="6751" y="0"/>
                </a:lnTo>
                <a:cubicBezTo>
                  <a:pt x="4549" y="527"/>
                  <a:pt x="2243" y="527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190"/>
                  <a:pt x="43" y="190"/>
                  <a:pt x="43" y="190"/>
                </a:cubicBezTo>
                <a:cubicBezTo>
                  <a:pt x="369" y="1843"/>
                  <a:pt x="369" y="1843"/>
                  <a:pt x="369" y="1843"/>
                </a:cubicBezTo>
                <a:cubicBezTo>
                  <a:pt x="380" y="1875"/>
                  <a:pt x="380" y="1875"/>
                  <a:pt x="380" y="1875"/>
                </a:cubicBezTo>
                <a:cubicBezTo>
                  <a:pt x="1275" y="2043"/>
                  <a:pt x="2180" y="2138"/>
                  <a:pt x="3075" y="2159"/>
                </a:cubicBezTo>
                <a:cubicBezTo>
                  <a:pt x="3285" y="2159"/>
                  <a:pt x="3496" y="2159"/>
                  <a:pt x="3707" y="2159"/>
                </a:cubicBezTo>
                <a:cubicBezTo>
                  <a:pt x="4613" y="2138"/>
                  <a:pt x="5518" y="2043"/>
                  <a:pt x="6414" y="1875"/>
                </a:cubicBezTo>
                <a:cubicBezTo>
                  <a:pt x="6414" y="1843"/>
                  <a:pt x="6414" y="1843"/>
                  <a:pt x="6414" y="1843"/>
                </a:cubicBezTo>
                <a:cubicBezTo>
                  <a:pt x="6751" y="190"/>
                  <a:pt x="6751" y="190"/>
                  <a:pt x="6751" y="190"/>
                </a:cubicBezTo>
                <a:cubicBezTo>
                  <a:pt x="6793" y="0"/>
                  <a:pt x="6793" y="0"/>
                  <a:pt x="6793" y="0"/>
                </a:cubicBezTo>
                <a:lnTo>
                  <a:pt x="675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362">
            <a:extLst>
              <a:ext uri="{FF2B5EF4-FFF2-40B4-BE49-F238E27FC236}">
                <a16:creationId xmlns:a16="http://schemas.microsoft.com/office/drawing/2014/main" id="{8EF4857C-D69E-514E-80F7-F9458DAAA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7728" y="8104309"/>
            <a:ext cx="3663899" cy="1531076"/>
          </a:xfrm>
          <a:custGeom>
            <a:avLst/>
            <a:gdLst>
              <a:gd name="T0" fmla="*/ 0 w 4539"/>
              <a:gd name="T1" fmla="*/ 0 h 1897"/>
              <a:gd name="T2" fmla="*/ 0 w 4539"/>
              <a:gd name="T3" fmla="*/ 0 h 1897"/>
              <a:gd name="T4" fmla="*/ 368 w 4539"/>
              <a:gd name="T5" fmla="*/ 1812 h 1897"/>
              <a:gd name="T6" fmla="*/ 578 w 4539"/>
              <a:gd name="T7" fmla="*/ 1833 h 1897"/>
              <a:gd name="T8" fmla="*/ 2094 w 4539"/>
              <a:gd name="T9" fmla="*/ 1896 h 1897"/>
              <a:gd name="T10" fmla="*/ 2263 w 4539"/>
              <a:gd name="T11" fmla="*/ 1896 h 1897"/>
              <a:gd name="T12" fmla="*/ 2452 w 4539"/>
              <a:gd name="T13" fmla="*/ 1896 h 1897"/>
              <a:gd name="T14" fmla="*/ 4169 w 4539"/>
              <a:gd name="T15" fmla="*/ 1812 h 1897"/>
              <a:gd name="T16" fmla="*/ 4538 w 4539"/>
              <a:gd name="T17" fmla="*/ 0 h 1897"/>
              <a:gd name="T18" fmla="*/ 0 w 4539"/>
              <a:gd name="T19" fmla="*/ 0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39" h="1897">
                <a:moveTo>
                  <a:pt x="0" y="0"/>
                </a:moveTo>
                <a:lnTo>
                  <a:pt x="0" y="0"/>
                </a:lnTo>
                <a:cubicBezTo>
                  <a:pt x="368" y="1812"/>
                  <a:pt x="368" y="1812"/>
                  <a:pt x="368" y="1812"/>
                </a:cubicBezTo>
                <a:cubicBezTo>
                  <a:pt x="441" y="1822"/>
                  <a:pt x="514" y="1833"/>
                  <a:pt x="578" y="1833"/>
                </a:cubicBezTo>
                <a:cubicBezTo>
                  <a:pt x="1083" y="1875"/>
                  <a:pt x="1589" y="1896"/>
                  <a:pt x="2094" y="1896"/>
                </a:cubicBezTo>
                <a:cubicBezTo>
                  <a:pt x="2147" y="1896"/>
                  <a:pt x="2210" y="1896"/>
                  <a:pt x="2263" y="1896"/>
                </a:cubicBezTo>
                <a:cubicBezTo>
                  <a:pt x="2326" y="1896"/>
                  <a:pt x="2389" y="1896"/>
                  <a:pt x="2452" y="1896"/>
                </a:cubicBezTo>
                <a:cubicBezTo>
                  <a:pt x="3021" y="1896"/>
                  <a:pt x="3601" y="1864"/>
                  <a:pt x="4169" y="1812"/>
                </a:cubicBezTo>
                <a:cubicBezTo>
                  <a:pt x="4538" y="0"/>
                  <a:pt x="4538" y="0"/>
                  <a:pt x="4538" y="0"/>
                </a:cubicBezTo>
                <a:cubicBezTo>
                  <a:pt x="3032" y="179"/>
                  <a:pt x="1505" y="179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363">
            <a:extLst>
              <a:ext uri="{FF2B5EF4-FFF2-40B4-BE49-F238E27FC236}">
                <a16:creationId xmlns:a16="http://schemas.microsoft.com/office/drawing/2014/main" id="{E4AAC6C2-C031-3A46-829F-3DDCD4861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419" y="4476016"/>
            <a:ext cx="4874518" cy="1709108"/>
          </a:xfrm>
          <a:custGeom>
            <a:avLst/>
            <a:gdLst>
              <a:gd name="T0" fmla="*/ 2695 w 6035"/>
              <a:gd name="T1" fmla="*/ 284 h 2118"/>
              <a:gd name="T2" fmla="*/ 2695 w 6035"/>
              <a:gd name="T3" fmla="*/ 284 h 2118"/>
              <a:gd name="T4" fmla="*/ 0 w 6035"/>
              <a:gd name="T5" fmla="*/ 0 h 2118"/>
              <a:gd name="T6" fmla="*/ 368 w 6035"/>
              <a:gd name="T7" fmla="*/ 1822 h 2118"/>
              <a:gd name="T8" fmla="*/ 379 w 6035"/>
              <a:gd name="T9" fmla="*/ 1864 h 2118"/>
              <a:gd name="T10" fmla="*/ 769 w 6035"/>
              <a:gd name="T11" fmla="*/ 1917 h 2118"/>
              <a:gd name="T12" fmla="*/ 5655 w 6035"/>
              <a:gd name="T13" fmla="*/ 1864 h 2118"/>
              <a:gd name="T14" fmla="*/ 5665 w 6035"/>
              <a:gd name="T15" fmla="*/ 1822 h 2118"/>
              <a:gd name="T16" fmla="*/ 6034 w 6035"/>
              <a:gd name="T17" fmla="*/ 0 h 2118"/>
              <a:gd name="T18" fmla="*/ 3327 w 6035"/>
              <a:gd name="T19" fmla="*/ 284 h 2118"/>
              <a:gd name="T20" fmla="*/ 2695 w 6035"/>
              <a:gd name="T21" fmla="*/ 284 h 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35" h="2118">
                <a:moveTo>
                  <a:pt x="2695" y="284"/>
                </a:moveTo>
                <a:lnTo>
                  <a:pt x="2695" y="284"/>
                </a:lnTo>
                <a:cubicBezTo>
                  <a:pt x="1800" y="263"/>
                  <a:pt x="895" y="168"/>
                  <a:pt x="0" y="0"/>
                </a:cubicBezTo>
                <a:cubicBezTo>
                  <a:pt x="368" y="1822"/>
                  <a:pt x="368" y="1822"/>
                  <a:pt x="368" y="1822"/>
                </a:cubicBezTo>
                <a:cubicBezTo>
                  <a:pt x="379" y="1864"/>
                  <a:pt x="379" y="1864"/>
                  <a:pt x="379" y="1864"/>
                </a:cubicBezTo>
                <a:cubicBezTo>
                  <a:pt x="505" y="1885"/>
                  <a:pt x="642" y="1896"/>
                  <a:pt x="769" y="1917"/>
                </a:cubicBezTo>
                <a:cubicBezTo>
                  <a:pt x="2390" y="2117"/>
                  <a:pt x="4033" y="2106"/>
                  <a:pt x="5655" y="1864"/>
                </a:cubicBezTo>
                <a:cubicBezTo>
                  <a:pt x="5665" y="1822"/>
                  <a:pt x="5665" y="1822"/>
                  <a:pt x="5665" y="1822"/>
                </a:cubicBezTo>
                <a:cubicBezTo>
                  <a:pt x="6034" y="0"/>
                  <a:pt x="6034" y="0"/>
                  <a:pt x="6034" y="0"/>
                </a:cubicBezTo>
                <a:cubicBezTo>
                  <a:pt x="5138" y="168"/>
                  <a:pt x="4233" y="263"/>
                  <a:pt x="3327" y="284"/>
                </a:cubicBezTo>
                <a:cubicBezTo>
                  <a:pt x="3116" y="284"/>
                  <a:pt x="2905" y="284"/>
                  <a:pt x="2695" y="2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364">
            <a:extLst>
              <a:ext uri="{FF2B5EF4-FFF2-40B4-BE49-F238E27FC236}">
                <a16:creationId xmlns:a16="http://schemas.microsoft.com/office/drawing/2014/main" id="{1CFE26EA-8E0D-4747-A50C-827B20068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3260" y="9898872"/>
            <a:ext cx="3069273" cy="1488348"/>
          </a:xfrm>
          <a:custGeom>
            <a:avLst/>
            <a:gdLst>
              <a:gd name="T0" fmla="*/ 3801 w 3802"/>
              <a:gd name="T1" fmla="*/ 0 h 1844"/>
              <a:gd name="T2" fmla="*/ 3801 w 3802"/>
              <a:gd name="T3" fmla="*/ 0 h 1844"/>
              <a:gd name="T4" fmla="*/ 2084 w 3802"/>
              <a:gd name="T5" fmla="*/ 85 h 1844"/>
              <a:gd name="T6" fmla="*/ 1895 w 3802"/>
              <a:gd name="T7" fmla="*/ 85 h 1844"/>
              <a:gd name="T8" fmla="*/ 1726 w 3802"/>
              <a:gd name="T9" fmla="*/ 85 h 1844"/>
              <a:gd name="T10" fmla="*/ 0 w 3802"/>
              <a:gd name="T11" fmla="*/ 0 h 1844"/>
              <a:gd name="T12" fmla="*/ 0 w 3802"/>
              <a:gd name="T13" fmla="*/ 0 h 1844"/>
              <a:gd name="T14" fmla="*/ 368 w 3802"/>
              <a:gd name="T15" fmla="*/ 1801 h 1844"/>
              <a:gd name="T16" fmla="*/ 1895 w 3802"/>
              <a:gd name="T17" fmla="*/ 1843 h 1844"/>
              <a:gd name="T18" fmla="*/ 3433 w 3802"/>
              <a:gd name="T19" fmla="*/ 1801 h 1844"/>
              <a:gd name="T20" fmla="*/ 3801 w 3802"/>
              <a:gd name="T21" fmla="*/ 0 h 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2" h="1844">
                <a:moveTo>
                  <a:pt x="3801" y="0"/>
                </a:moveTo>
                <a:lnTo>
                  <a:pt x="3801" y="0"/>
                </a:lnTo>
                <a:cubicBezTo>
                  <a:pt x="3233" y="43"/>
                  <a:pt x="2653" y="74"/>
                  <a:pt x="2084" y="85"/>
                </a:cubicBezTo>
                <a:cubicBezTo>
                  <a:pt x="2021" y="85"/>
                  <a:pt x="1958" y="85"/>
                  <a:pt x="1895" y="85"/>
                </a:cubicBezTo>
                <a:cubicBezTo>
                  <a:pt x="1842" y="85"/>
                  <a:pt x="1779" y="85"/>
                  <a:pt x="1726" y="85"/>
                </a:cubicBezTo>
                <a:cubicBezTo>
                  <a:pt x="1147" y="74"/>
                  <a:pt x="568" y="43"/>
                  <a:pt x="0" y="0"/>
                </a:cubicBezTo>
                <a:lnTo>
                  <a:pt x="0" y="0"/>
                </a:lnTo>
                <a:cubicBezTo>
                  <a:pt x="368" y="1801"/>
                  <a:pt x="368" y="1801"/>
                  <a:pt x="368" y="1801"/>
                </a:cubicBezTo>
                <a:cubicBezTo>
                  <a:pt x="873" y="1833"/>
                  <a:pt x="1389" y="1843"/>
                  <a:pt x="1895" y="1843"/>
                </a:cubicBezTo>
                <a:cubicBezTo>
                  <a:pt x="2411" y="1843"/>
                  <a:pt x="2927" y="1833"/>
                  <a:pt x="3433" y="1801"/>
                </a:cubicBezTo>
                <a:cubicBezTo>
                  <a:pt x="3801" y="0"/>
                  <a:pt x="3801" y="0"/>
                  <a:pt x="380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365">
            <a:extLst>
              <a:ext uri="{FF2B5EF4-FFF2-40B4-BE49-F238E27FC236}">
                <a16:creationId xmlns:a16="http://schemas.microsoft.com/office/drawing/2014/main" id="{D9C82727-5A00-064A-A4A0-FFEED6B9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8634" y="6345352"/>
            <a:ext cx="4262087" cy="1623653"/>
          </a:xfrm>
          <a:custGeom>
            <a:avLst/>
            <a:gdLst>
              <a:gd name="T0" fmla="*/ 390 w 5277"/>
              <a:gd name="T1" fmla="*/ 52 h 2012"/>
              <a:gd name="T2" fmla="*/ 390 w 5277"/>
              <a:gd name="T3" fmla="*/ 52 h 2012"/>
              <a:gd name="T4" fmla="*/ 0 w 5277"/>
              <a:gd name="T5" fmla="*/ 0 h 2012"/>
              <a:gd name="T6" fmla="*/ 369 w 5277"/>
              <a:gd name="T7" fmla="*/ 1810 h 2012"/>
              <a:gd name="T8" fmla="*/ 369 w 5277"/>
              <a:gd name="T9" fmla="*/ 1831 h 2012"/>
              <a:gd name="T10" fmla="*/ 4907 w 5277"/>
              <a:gd name="T11" fmla="*/ 1831 h 2012"/>
              <a:gd name="T12" fmla="*/ 4907 w 5277"/>
              <a:gd name="T13" fmla="*/ 1810 h 2012"/>
              <a:gd name="T14" fmla="*/ 5276 w 5277"/>
              <a:gd name="T15" fmla="*/ 0 h 2012"/>
              <a:gd name="T16" fmla="*/ 390 w 5277"/>
              <a:gd name="T17" fmla="*/ 52 h 2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77" h="2012">
                <a:moveTo>
                  <a:pt x="390" y="52"/>
                </a:moveTo>
                <a:lnTo>
                  <a:pt x="390" y="52"/>
                </a:lnTo>
                <a:cubicBezTo>
                  <a:pt x="263" y="42"/>
                  <a:pt x="126" y="21"/>
                  <a:pt x="0" y="0"/>
                </a:cubicBezTo>
                <a:cubicBezTo>
                  <a:pt x="369" y="1810"/>
                  <a:pt x="369" y="1810"/>
                  <a:pt x="369" y="1810"/>
                </a:cubicBezTo>
                <a:cubicBezTo>
                  <a:pt x="369" y="1831"/>
                  <a:pt x="369" y="1831"/>
                  <a:pt x="369" y="1831"/>
                </a:cubicBezTo>
                <a:cubicBezTo>
                  <a:pt x="1874" y="2011"/>
                  <a:pt x="3401" y="2011"/>
                  <a:pt x="4907" y="1831"/>
                </a:cubicBezTo>
                <a:cubicBezTo>
                  <a:pt x="4907" y="1810"/>
                  <a:pt x="4907" y="1810"/>
                  <a:pt x="4907" y="1810"/>
                </a:cubicBezTo>
                <a:cubicBezTo>
                  <a:pt x="5276" y="0"/>
                  <a:pt x="5276" y="0"/>
                  <a:pt x="5276" y="0"/>
                </a:cubicBezTo>
                <a:cubicBezTo>
                  <a:pt x="3654" y="242"/>
                  <a:pt x="2011" y="263"/>
                  <a:pt x="390" y="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366">
            <a:extLst>
              <a:ext uri="{FF2B5EF4-FFF2-40B4-BE49-F238E27FC236}">
                <a16:creationId xmlns:a16="http://schemas.microsoft.com/office/drawing/2014/main" id="{885D9D8D-E0AC-3A41-87F1-0A6ED9109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215" y="3226230"/>
            <a:ext cx="160230" cy="416596"/>
          </a:xfrm>
          <a:custGeom>
            <a:avLst/>
            <a:gdLst>
              <a:gd name="T0" fmla="*/ 20 w 200"/>
              <a:gd name="T1" fmla="*/ 516 h 517"/>
              <a:gd name="T2" fmla="*/ 20 w 200"/>
              <a:gd name="T3" fmla="*/ 516 h 517"/>
              <a:gd name="T4" fmla="*/ 20 w 200"/>
              <a:gd name="T5" fmla="*/ 516 h 517"/>
              <a:gd name="T6" fmla="*/ 0 w 200"/>
              <a:gd name="T7" fmla="*/ 505 h 517"/>
              <a:gd name="T8" fmla="*/ 0 w 200"/>
              <a:gd name="T9" fmla="*/ 189 h 517"/>
              <a:gd name="T10" fmla="*/ 52 w 200"/>
              <a:gd name="T11" fmla="*/ 42 h 517"/>
              <a:gd name="T12" fmla="*/ 179 w 200"/>
              <a:gd name="T13" fmla="*/ 0 h 517"/>
              <a:gd name="T14" fmla="*/ 179 w 200"/>
              <a:gd name="T15" fmla="*/ 0 h 517"/>
              <a:gd name="T16" fmla="*/ 199 w 200"/>
              <a:gd name="T17" fmla="*/ 21 h 517"/>
              <a:gd name="T18" fmla="*/ 179 w 200"/>
              <a:gd name="T19" fmla="*/ 42 h 517"/>
              <a:gd name="T20" fmla="*/ 84 w 200"/>
              <a:gd name="T21" fmla="*/ 73 h 517"/>
              <a:gd name="T22" fmla="*/ 42 w 200"/>
              <a:gd name="T23" fmla="*/ 189 h 517"/>
              <a:gd name="T24" fmla="*/ 42 w 200"/>
              <a:gd name="T25" fmla="*/ 189 h 517"/>
              <a:gd name="T26" fmla="*/ 42 w 200"/>
              <a:gd name="T27" fmla="*/ 505 h 517"/>
              <a:gd name="T28" fmla="*/ 20 w 200"/>
              <a:gd name="T29" fmla="*/ 51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517">
                <a:moveTo>
                  <a:pt x="20" y="516"/>
                </a:moveTo>
                <a:lnTo>
                  <a:pt x="20" y="516"/>
                </a:lnTo>
                <a:lnTo>
                  <a:pt x="20" y="516"/>
                </a:lnTo>
                <a:cubicBezTo>
                  <a:pt x="10" y="516"/>
                  <a:pt x="0" y="516"/>
                  <a:pt x="0" y="50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79"/>
                  <a:pt x="0" y="105"/>
                  <a:pt x="52" y="42"/>
                </a:cubicBezTo>
                <a:cubicBezTo>
                  <a:pt x="84" y="10"/>
                  <a:pt x="126" y="0"/>
                  <a:pt x="179" y="0"/>
                </a:cubicBezTo>
                <a:lnTo>
                  <a:pt x="179" y="0"/>
                </a:lnTo>
                <a:cubicBezTo>
                  <a:pt x="189" y="0"/>
                  <a:pt x="199" y="10"/>
                  <a:pt x="199" y="21"/>
                </a:cubicBezTo>
                <a:cubicBezTo>
                  <a:pt x="199" y="31"/>
                  <a:pt x="189" y="42"/>
                  <a:pt x="179" y="42"/>
                </a:cubicBezTo>
                <a:cubicBezTo>
                  <a:pt x="136" y="42"/>
                  <a:pt x="105" y="52"/>
                  <a:pt x="84" y="73"/>
                </a:cubicBezTo>
                <a:cubicBezTo>
                  <a:pt x="42" y="116"/>
                  <a:pt x="42" y="189"/>
                  <a:pt x="42" y="189"/>
                </a:cubicBezTo>
                <a:lnTo>
                  <a:pt x="42" y="189"/>
                </a:lnTo>
                <a:cubicBezTo>
                  <a:pt x="42" y="505"/>
                  <a:pt x="42" y="505"/>
                  <a:pt x="42" y="505"/>
                </a:cubicBezTo>
                <a:cubicBezTo>
                  <a:pt x="42" y="516"/>
                  <a:pt x="31" y="516"/>
                  <a:pt x="20" y="5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367">
            <a:extLst>
              <a:ext uri="{FF2B5EF4-FFF2-40B4-BE49-F238E27FC236}">
                <a16:creationId xmlns:a16="http://schemas.microsoft.com/office/drawing/2014/main" id="{C9A42F8A-71DB-F441-B2B1-34AFC9F7C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0849" y="3336611"/>
            <a:ext cx="291973" cy="188713"/>
          </a:xfrm>
          <a:custGeom>
            <a:avLst/>
            <a:gdLst>
              <a:gd name="T0" fmla="*/ 337 w 360"/>
              <a:gd name="T1" fmla="*/ 231 h 232"/>
              <a:gd name="T2" fmla="*/ 337 w 360"/>
              <a:gd name="T3" fmla="*/ 231 h 232"/>
              <a:gd name="T4" fmla="*/ 337 w 360"/>
              <a:gd name="T5" fmla="*/ 231 h 232"/>
              <a:gd name="T6" fmla="*/ 317 w 360"/>
              <a:gd name="T7" fmla="*/ 210 h 232"/>
              <a:gd name="T8" fmla="*/ 274 w 360"/>
              <a:gd name="T9" fmla="*/ 94 h 232"/>
              <a:gd name="T10" fmla="*/ 179 w 360"/>
              <a:gd name="T11" fmla="*/ 63 h 232"/>
              <a:gd name="T12" fmla="*/ 169 w 360"/>
              <a:gd name="T13" fmla="*/ 63 h 232"/>
              <a:gd name="T14" fmla="*/ 32 w 360"/>
              <a:gd name="T15" fmla="*/ 52 h 232"/>
              <a:gd name="T16" fmla="*/ 11 w 360"/>
              <a:gd name="T17" fmla="*/ 31 h 232"/>
              <a:gd name="T18" fmla="*/ 22 w 360"/>
              <a:gd name="T19" fmla="*/ 10 h 232"/>
              <a:gd name="T20" fmla="*/ 179 w 360"/>
              <a:gd name="T21" fmla="*/ 21 h 232"/>
              <a:gd name="T22" fmla="*/ 306 w 360"/>
              <a:gd name="T23" fmla="*/ 73 h 232"/>
              <a:gd name="T24" fmla="*/ 359 w 360"/>
              <a:gd name="T25" fmla="*/ 210 h 232"/>
              <a:gd name="T26" fmla="*/ 337 w 360"/>
              <a:gd name="T27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0" h="232">
                <a:moveTo>
                  <a:pt x="337" y="231"/>
                </a:moveTo>
                <a:lnTo>
                  <a:pt x="337" y="231"/>
                </a:lnTo>
                <a:lnTo>
                  <a:pt x="337" y="231"/>
                </a:lnTo>
                <a:cubicBezTo>
                  <a:pt x="327" y="231"/>
                  <a:pt x="317" y="221"/>
                  <a:pt x="317" y="210"/>
                </a:cubicBezTo>
                <a:cubicBezTo>
                  <a:pt x="317" y="210"/>
                  <a:pt x="317" y="147"/>
                  <a:pt x="274" y="94"/>
                </a:cubicBezTo>
                <a:cubicBezTo>
                  <a:pt x="253" y="73"/>
                  <a:pt x="221" y="63"/>
                  <a:pt x="179" y="63"/>
                </a:cubicBezTo>
                <a:cubicBezTo>
                  <a:pt x="179" y="63"/>
                  <a:pt x="179" y="63"/>
                  <a:pt x="169" y="63"/>
                </a:cubicBezTo>
                <a:cubicBezTo>
                  <a:pt x="148" y="52"/>
                  <a:pt x="74" y="42"/>
                  <a:pt x="32" y="52"/>
                </a:cubicBezTo>
                <a:cubicBezTo>
                  <a:pt x="22" y="52"/>
                  <a:pt x="11" y="42"/>
                  <a:pt x="11" y="31"/>
                </a:cubicBezTo>
                <a:cubicBezTo>
                  <a:pt x="0" y="21"/>
                  <a:pt x="11" y="10"/>
                  <a:pt x="22" y="10"/>
                </a:cubicBezTo>
                <a:cubicBezTo>
                  <a:pt x="74" y="0"/>
                  <a:pt x="169" y="21"/>
                  <a:pt x="179" y="21"/>
                </a:cubicBezTo>
                <a:cubicBezTo>
                  <a:pt x="232" y="21"/>
                  <a:pt x="274" y="42"/>
                  <a:pt x="306" y="73"/>
                </a:cubicBezTo>
                <a:cubicBezTo>
                  <a:pt x="359" y="126"/>
                  <a:pt x="359" y="210"/>
                  <a:pt x="359" y="210"/>
                </a:cubicBezTo>
                <a:cubicBezTo>
                  <a:pt x="359" y="221"/>
                  <a:pt x="348" y="231"/>
                  <a:pt x="337" y="2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68">
            <a:extLst>
              <a:ext uri="{FF2B5EF4-FFF2-40B4-BE49-F238E27FC236}">
                <a16:creationId xmlns:a16="http://schemas.microsoft.com/office/drawing/2014/main" id="{EC4A707B-38CA-5942-BC54-F81B31969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839" y="3122972"/>
            <a:ext cx="416594" cy="231441"/>
          </a:xfrm>
          <a:custGeom>
            <a:avLst/>
            <a:gdLst>
              <a:gd name="T0" fmla="*/ 148 w 518"/>
              <a:gd name="T1" fmla="*/ 285 h 286"/>
              <a:gd name="T2" fmla="*/ 148 w 518"/>
              <a:gd name="T3" fmla="*/ 285 h 286"/>
              <a:gd name="T4" fmla="*/ 106 w 518"/>
              <a:gd name="T5" fmla="*/ 274 h 286"/>
              <a:gd name="T6" fmla="*/ 0 w 518"/>
              <a:gd name="T7" fmla="*/ 148 h 286"/>
              <a:gd name="T8" fmla="*/ 137 w 518"/>
              <a:gd name="T9" fmla="*/ 11 h 286"/>
              <a:gd name="T10" fmla="*/ 359 w 518"/>
              <a:gd name="T11" fmla="*/ 42 h 286"/>
              <a:gd name="T12" fmla="*/ 506 w 518"/>
              <a:gd name="T13" fmla="*/ 148 h 286"/>
              <a:gd name="T14" fmla="*/ 517 w 518"/>
              <a:gd name="T15" fmla="*/ 169 h 286"/>
              <a:gd name="T16" fmla="*/ 495 w 518"/>
              <a:gd name="T17" fmla="*/ 179 h 286"/>
              <a:gd name="T18" fmla="*/ 295 w 518"/>
              <a:gd name="T19" fmla="*/ 200 h 286"/>
              <a:gd name="T20" fmla="*/ 274 w 518"/>
              <a:gd name="T21" fmla="*/ 222 h 286"/>
              <a:gd name="T22" fmla="*/ 180 w 518"/>
              <a:gd name="T23" fmla="*/ 285 h 286"/>
              <a:gd name="T24" fmla="*/ 148 w 518"/>
              <a:gd name="T25" fmla="*/ 285 h 286"/>
              <a:gd name="T26" fmla="*/ 200 w 518"/>
              <a:gd name="T27" fmla="*/ 53 h 286"/>
              <a:gd name="T28" fmla="*/ 200 w 518"/>
              <a:gd name="T29" fmla="*/ 53 h 286"/>
              <a:gd name="T30" fmla="*/ 137 w 518"/>
              <a:gd name="T31" fmla="*/ 53 h 286"/>
              <a:gd name="T32" fmla="*/ 137 w 518"/>
              <a:gd name="T33" fmla="*/ 53 h 286"/>
              <a:gd name="T34" fmla="*/ 42 w 518"/>
              <a:gd name="T35" fmla="*/ 148 h 286"/>
              <a:gd name="T36" fmla="*/ 116 w 518"/>
              <a:gd name="T37" fmla="*/ 243 h 286"/>
              <a:gd name="T38" fmla="*/ 116 w 518"/>
              <a:gd name="T39" fmla="*/ 243 h 286"/>
              <a:gd name="T40" fmla="*/ 169 w 518"/>
              <a:gd name="T41" fmla="*/ 243 h 286"/>
              <a:gd name="T42" fmla="*/ 243 w 518"/>
              <a:gd name="T43" fmla="*/ 190 h 286"/>
              <a:gd name="T44" fmla="*/ 274 w 518"/>
              <a:gd name="T45" fmla="*/ 169 h 286"/>
              <a:gd name="T46" fmla="*/ 432 w 518"/>
              <a:gd name="T47" fmla="*/ 127 h 286"/>
              <a:gd name="T48" fmla="*/ 337 w 518"/>
              <a:gd name="T49" fmla="*/ 74 h 286"/>
              <a:gd name="T50" fmla="*/ 200 w 518"/>
              <a:gd name="T51" fmla="*/ 53 h 286"/>
              <a:gd name="T52" fmla="*/ 137 w 518"/>
              <a:gd name="T53" fmla="*/ 32 h 286"/>
              <a:gd name="T54" fmla="*/ 137 w 518"/>
              <a:gd name="T55" fmla="*/ 32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8" h="286">
                <a:moveTo>
                  <a:pt x="148" y="285"/>
                </a:moveTo>
                <a:lnTo>
                  <a:pt x="148" y="285"/>
                </a:lnTo>
                <a:cubicBezTo>
                  <a:pt x="137" y="285"/>
                  <a:pt x="116" y="285"/>
                  <a:pt x="106" y="274"/>
                </a:cubicBezTo>
                <a:cubicBezTo>
                  <a:pt x="42" y="264"/>
                  <a:pt x="0" y="211"/>
                  <a:pt x="0" y="148"/>
                </a:cubicBezTo>
                <a:cubicBezTo>
                  <a:pt x="0" y="74"/>
                  <a:pt x="64" y="21"/>
                  <a:pt x="137" y="11"/>
                </a:cubicBezTo>
                <a:cubicBezTo>
                  <a:pt x="190" y="0"/>
                  <a:pt x="264" y="0"/>
                  <a:pt x="359" y="42"/>
                </a:cubicBezTo>
                <a:cubicBezTo>
                  <a:pt x="411" y="64"/>
                  <a:pt x="464" y="95"/>
                  <a:pt x="506" y="148"/>
                </a:cubicBezTo>
                <a:cubicBezTo>
                  <a:pt x="517" y="158"/>
                  <a:pt x="517" y="158"/>
                  <a:pt x="517" y="169"/>
                </a:cubicBezTo>
                <a:cubicBezTo>
                  <a:pt x="506" y="179"/>
                  <a:pt x="495" y="179"/>
                  <a:pt x="495" y="179"/>
                </a:cubicBezTo>
                <a:cubicBezTo>
                  <a:pt x="401" y="158"/>
                  <a:pt x="337" y="169"/>
                  <a:pt x="295" y="200"/>
                </a:cubicBezTo>
                <a:cubicBezTo>
                  <a:pt x="285" y="211"/>
                  <a:pt x="285" y="211"/>
                  <a:pt x="274" y="222"/>
                </a:cubicBezTo>
                <a:cubicBezTo>
                  <a:pt x="253" y="243"/>
                  <a:pt x="222" y="274"/>
                  <a:pt x="180" y="285"/>
                </a:cubicBezTo>
                <a:cubicBezTo>
                  <a:pt x="169" y="285"/>
                  <a:pt x="158" y="285"/>
                  <a:pt x="148" y="285"/>
                </a:cubicBezTo>
                <a:close/>
                <a:moveTo>
                  <a:pt x="200" y="53"/>
                </a:moveTo>
                <a:lnTo>
                  <a:pt x="200" y="53"/>
                </a:lnTo>
                <a:cubicBezTo>
                  <a:pt x="180" y="53"/>
                  <a:pt x="158" y="53"/>
                  <a:pt x="137" y="53"/>
                </a:cubicBezTo>
                <a:lnTo>
                  <a:pt x="137" y="53"/>
                </a:lnTo>
                <a:cubicBezTo>
                  <a:pt x="85" y="53"/>
                  <a:pt x="42" y="95"/>
                  <a:pt x="42" y="148"/>
                </a:cubicBezTo>
                <a:cubicBezTo>
                  <a:pt x="42" y="190"/>
                  <a:pt x="74" y="232"/>
                  <a:pt x="116" y="243"/>
                </a:cubicBezTo>
                <a:lnTo>
                  <a:pt x="116" y="243"/>
                </a:lnTo>
                <a:cubicBezTo>
                  <a:pt x="137" y="243"/>
                  <a:pt x="158" y="243"/>
                  <a:pt x="169" y="243"/>
                </a:cubicBezTo>
                <a:cubicBezTo>
                  <a:pt x="200" y="232"/>
                  <a:pt x="222" y="211"/>
                  <a:pt x="243" y="190"/>
                </a:cubicBezTo>
                <a:cubicBezTo>
                  <a:pt x="253" y="190"/>
                  <a:pt x="264" y="179"/>
                  <a:pt x="274" y="169"/>
                </a:cubicBezTo>
                <a:cubicBezTo>
                  <a:pt x="306" y="137"/>
                  <a:pt x="369" y="127"/>
                  <a:pt x="432" y="127"/>
                </a:cubicBezTo>
                <a:cubicBezTo>
                  <a:pt x="411" y="106"/>
                  <a:pt x="379" y="95"/>
                  <a:pt x="337" y="74"/>
                </a:cubicBezTo>
                <a:cubicBezTo>
                  <a:pt x="285" y="53"/>
                  <a:pt x="243" y="53"/>
                  <a:pt x="200" y="53"/>
                </a:cubicBezTo>
                <a:close/>
                <a:moveTo>
                  <a:pt x="137" y="32"/>
                </a:moveTo>
                <a:lnTo>
                  <a:pt x="137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69">
            <a:extLst>
              <a:ext uri="{FF2B5EF4-FFF2-40B4-BE49-F238E27FC236}">
                <a16:creationId xmlns:a16="http://schemas.microsoft.com/office/drawing/2014/main" id="{A9CC2E41-1D27-4648-9AA0-DB7C8E313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2817" y="3276079"/>
            <a:ext cx="331141" cy="195836"/>
          </a:xfrm>
          <a:custGeom>
            <a:avLst/>
            <a:gdLst>
              <a:gd name="T0" fmla="*/ 253 w 412"/>
              <a:gd name="T1" fmla="*/ 32 h 243"/>
              <a:gd name="T2" fmla="*/ 253 w 412"/>
              <a:gd name="T3" fmla="*/ 32 h 243"/>
              <a:gd name="T4" fmla="*/ 295 w 412"/>
              <a:gd name="T5" fmla="*/ 42 h 243"/>
              <a:gd name="T6" fmla="*/ 369 w 412"/>
              <a:gd name="T7" fmla="*/ 116 h 243"/>
              <a:gd name="T8" fmla="*/ 306 w 412"/>
              <a:gd name="T9" fmla="*/ 189 h 243"/>
              <a:gd name="T10" fmla="*/ 285 w 412"/>
              <a:gd name="T11" fmla="*/ 200 h 243"/>
              <a:gd name="T12" fmla="*/ 264 w 412"/>
              <a:gd name="T13" fmla="*/ 200 h 243"/>
              <a:gd name="T14" fmla="*/ 190 w 412"/>
              <a:gd name="T15" fmla="*/ 147 h 243"/>
              <a:gd name="T16" fmla="*/ 105 w 412"/>
              <a:gd name="T17" fmla="*/ 116 h 243"/>
              <a:gd name="T18" fmla="*/ 42 w 412"/>
              <a:gd name="T19" fmla="*/ 126 h 243"/>
              <a:gd name="T20" fmla="*/ 148 w 412"/>
              <a:gd name="T21" fmla="*/ 53 h 243"/>
              <a:gd name="T22" fmla="*/ 253 w 412"/>
              <a:gd name="T23" fmla="*/ 32 h 243"/>
              <a:gd name="T24" fmla="*/ 253 w 412"/>
              <a:gd name="T25" fmla="*/ 0 h 243"/>
              <a:gd name="T26" fmla="*/ 253 w 412"/>
              <a:gd name="T27" fmla="*/ 0 h 243"/>
              <a:gd name="T28" fmla="*/ 253 w 412"/>
              <a:gd name="T29" fmla="*/ 32 h 243"/>
              <a:gd name="T30" fmla="*/ 253 w 412"/>
              <a:gd name="T31" fmla="*/ 0 h 243"/>
              <a:gd name="T32" fmla="*/ 127 w 412"/>
              <a:gd name="T33" fmla="*/ 21 h 243"/>
              <a:gd name="T34" fmla="*/ 11 w 412"/>
              <a:gd name="T35" fmla="*/ 95 h 243"/>
              <a:gd name="T36" fmla="*/ 11 w 412"/>
              <a:gd name="T37" fmla="*/ 147 h 243"/>
              <a:gd name="T38" fmla="*/ 42 w 412"/>
              <a:gd name="T39" fmla="*/ 168 h 243"/>
              <a:gd name="T40" fmla="*/ 53 w 412"/>
              <a:gd name="T41" fmla="*/ 168 h 243"/>
              <a:gd name="T42" fmla="*/ 105 w 412"/>
              <a:gd name="T43" fmla="*/ 158 h 243"/>
              <a:gd name="T44" fmla="*/ 169 w 412"/>
              <a:gd name="T45" fmla="*/ 179 h 243"/>
              <a:gd name="T46" fmla="*/ 179 w 412"/>
              <a:gd name="T47" fmla="*/ 189 h 243"/>
              <a:gd name="T48" fmla="*/ 253 w 412"/>
              <a:gd name="T49" fmla="*/ 231 h 243"/>
              <a:gd name="T50" fmla="*/ 285 w 412"/>
              <a:gd name="T51" fmla="*/ 242 h 243"/>
              <a:gd name="T52" fmla="*/ 316 w 412"/>
              <a:gd name="T53" fmla="*/ 231 h 243"/>
              <a:gd name="T54" fmla="*/ 379 w 412"/>
              <a:gd name="T55" fmla="*/ 189 h 243"/>
              <a:gd name="T56" fmla="*/ 411 w 412"/>
              <a:gd name="T57" fmla="*/ 116 h 243"/>
              <a:gd name="T58" fmla="*/ 295 w 412"/>
              <a:gd name="T59" fmla="*/ 0 h 243"/>
              <a:gd name="T60" fmla="*/ 253 w 412"/>
              <a:gd name="T61" fmla="*/ 0 h 243"/>
              <a:gd name="T62" fmla="*/ 253 w 412"/>
              <a:gd name="T63" fmla="*/ 3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2" h="243">
                <a:moveTo>
                  <a:pt x="253" y="32"/>
                </a:moveTo>
                <a:lnTo>
                  <a:pt x="253" y="32"/>
                </a:lnTo>
                <a:cubicBezTo>
                  <a:pt x="264" y="32"/>
                  <a:pt x="285" y="42"/>
                  <a:pt x="295" y="42"/>
                </a:cubicBezTo>
                <a:cubicBezTo>
                  <a:pt x="337" y="42"/>
                  <a:pt x="369" y="74"/>
                  <a:pt x="369" y="116"/>
                </a:cubicBezTo>
                <a:cubicBezTo>
                  <a:pt x="369" y="147"/>
                  <a:pt x="348" y="179"/>
                  <a:pt x="306" y="189"/>
                </a:cubicBezTo>
                <a:cubicBezTo>
                  <a:pt x="306" y="200"/>
                  <a:pt x="295" y="200"/>
                  <a:pt x="285" y="200"/>
                </a:cubicBezTo>
                <a:cubicBezTo>
                  <a:pt x="274" y="200"/>
                  <a:pt x="274" y="200"/>
                  <a:pt x="264" y="200"/>
                </a:cubicBezTo>
                <a:cubicBezTo>
                  <a:pt x="232" y="189"/>
                  <a:pt x="211" y="158"/>
                  <a:pt x="190" y="147"/>
                </a:cubicBezTo>
                <a:cubicBezTo>
                  <a:pt x="179" y="126"/>
                  <a:pt x="148" y="116"/>
                  <a:pt x="105" y="116"/>
                </a:cubicBezTo>
                <a:cubicBezTo>
                  <a:pt x="85" y="116"/>
                  <a:pt x="63" y="126"/>
                  <a:pt x="42" y="126"/>
                </a:cubicBezTo>
                <a:cubicBezTo>
                  <a:pt x="63" y="105"/>
                  <a:pt x="95" y="74"/>
                  <a:pt x="148" y="53"/>
                </a:cubicBezTo>
                <a:cubicBezTo>
                  <a:pt x="179" y="42"/>
                  <a:pt x="221" y="32"/>
                  <a:pt x="253" y="32"/>
                </a:cubicBezTo>
                <a:lnTo>
                  <a:pt x="253" y="0"/>
                </a:lnTo>
                <a:lnTo>
                  <a:pt x="253" y="0"/>
                </a:lnTo>
                <a:cubicBezTo>
                  <a:pt x="253" y="32"/>
                  <a:pt x="253" y="32"/>
                  <a:pt x="253" y="32"/>
                </a:cubicBezTo>
                <a:cubicBezTo>
                  <a:pt x="253" y="0"/>
                  <a:pt x="253" y="0"/>
                  <a:pt x="253" y="0"/>
                </a:cubicBezTo>
                <a:cubicBezTo>
                  <a:pt x="211" y="0"/>
                  <a:pt x="169" y="0"/>
                  <a:pt x="127" y="21"/>
                </a:cubicBezTo>
                <a:cubicBezTo>
                  <a:pt x="85" y="32"/>
                  <a:pt x="42" y="63"/>
                  <a:pt x="11" y="95"/>
                </a:cubicBezTo>
                <a:cubicBezTo>
                  <a:pt x="0" y="116"/>
                  <a:pt x="0" y="126"/>
                  <a:pt x="11" y="147"/>
                </a:cubicBezTo>
                <a:cubicBezTo>
                  <a:pt x="21" y="158"/>
                  <a:pt x="32" y="168"/>
                  <a:pt x="42" y="168"/>
                </a:cubicBezTo>
                <a:lnTo>
                  <a:pt x="53" y="168"/>
                </a:lnTo>
                <a:cubicBezTo>
                  <a:pt x="74" y="158"/>
                  <a:pt x="95" y="158"/>
                  <a:pt x="105" y="158"/>
                </a:cubicBezTo>
                <a:cubicBezTo>
                  <a:pt x="137" y="158"/>
                  <a:pt x="148" y="168"/>
                  <a:pt x="169" y="179"/>
                </a:cubicBezTo>
                <a:cubicBezTo>
                  <a:pt x="169" y="179"/>
                  <a:pt x="169" y="179"/>
                  <a:pt x="179" y="189"/>
                </a:cubicBezTo>
                <a:cubicBezTo>
                  <a:pt x="190" y="200"/>
                  <a:pt x="221" y="231"/>
                  <a:pt x="253" y="231"/>
                </a:cubicBezTo>
                <a:cubicBezTo>
                  <a:pt x="264" y="231"/>
                  <a:pt x="274" y="242"/>
                  <a:pt x="285" y="242"/>
                </a:cubicBezTo>
                <a:cubicBezTo>
                  <a:pt x="295" y="242"/>
                  <a:pt x="306" y="231"/>
                  <a:pt x="316" y="231"/>
                </a:cubicBezTo>
                <a:cubicBezTo>
                  <a:pt x="348" y="221"/>
                  <a:pt x="369" y="211"/>
                  <a:pt x="379" y="189"/>
                </a:cubicBezTo>
                <a:cubicBezTo>
                  <a:pt x="400" y="168"/>
                  <a:pt x="411" y="137"/>
                  <a:pt x="411" y="116"/>
                </a:cubicBezTo>
                <a:cubicBezTo>
                  <a:pt x="411" y="53"/>
                  <a:pt x="358" y="0"/>
                  <a:pt x="295" y="0"/>
                </a:cubicBezTo>
                <a:cubicBezTo>
                  <a:pt x="285" y="0"/>
                  <a:pt x="264" y="0"/>
                  <a:pt x="253" y="0"/>
                </a:cubicBezTo>
                <a:lnTo>
                  <a:pt x="253" y="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70">
            <a:extLst>
              <a:ext uri="{FF2B5EF4-FFF2-40B4-BE49-F238E27FC236}">
                <a16:creationId xmlns:a16="http://schemas.microsoft.com/office/drawing/2014/main" id="{68E57B87-9456-8C42-A4FF-BD9DF4DE7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839" y="3201306"/>
            <a:ext cx="195834" cy="60530"/>
          </a:xfrm>
          <a:custGeom>
            <a:avLst/>
            <a:gdLst>
              <a:gd name="T0" fmla="*/ 22 w 244"/>
              <a:gd name="T1" fmla="*/ 74 h 75"/>
              <a:gd name="T2" fmla="*/ 22 w 244"/>
              <a:gd name="T3" fmla="*/ 74 h 75"/>
              <a:gd name="T4" fmla="*/ 0 w 244"/>
              <a:gd name="T5" fmla="*/ 53 h 75"/>
              <a:gd name="T6" fmla="*/ 22 w 244"/>
              <a:gd name="T7" fmla="*/ 32 h 75"/>
              <a:gd name="T8" fmla="*/ 222 w 244"/>
              <a:gd name="T9" fmla="*/ 0 h 75"/>
              <a:gd name="T10" fmla="*/ 243 w 244"/>
              <a:gd name="T11" fmla="*/ 21 h 75"/>
              <a:gd name="T12" fmla="*/ 222 w 244"/>
              <a:gd name="T13" fmla="*/ 42 h 75"/>
              <a:gd name="T14" fmla="*/ 32 w 244"/>
              <a:gd name="T15" fmla="*/ 74 h 75"/>
              <a:gd name="T16" fmla="*/ 22 w 244"/>
              <a:gd name="T17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75">
                <a:moveTo>
                  <a:pt x="22" y="74"/>
                </a:moveTo>
                <a:lnTo>
                  <a:pt x="22" y="74"/>
                </a:lnTo>
                <a:cubicBezTo>
                  <a:pt x="11" y="74"/>
                  <a:pt x="0" y="63"/>
                  <a:pt x="0" y="53"/>
                </a:cubicBezTo>
                <a:cubicBezTo>
                  <a:pt x="0" y="42"/>
                  <a:pt x="11" y="32"/>
                  <a:pt x="22" y="32"/>
                </a:cubicBezTo>
                <a:cubicBezTo>
                  <a:pt x="22" y="32"/>
                  <a:pt x="148" y="0"/>
                  <a:pt x="222" y="0"/>
                </a:cubicBezTo>
                <a:cubicBezTo>
                  <a:pt x="232" y="0"/>
                  <a:pt x="243" y="11"/>
                  <a:pt x="243" y="21"/>
                </a:cubicBezTo>
                <a:cubicBezTo>
                  <a:pt x="243" y="32"/>
                  <a:pt x="232" y="42"/>
                  <a:pt x="222" y="42"/>
                </a:cubicBezTo>
                <a:cubicBezTo>
                  <a:pt x="148" y="32"/>
                  <a:pt x="32" y="74"/>
                  <a:pt x="32" y="74"/>
                </a:cubicBezTo>
                <a:cubicBezTo>
                  <a:pt x="22" y="74"/>
                  <a:pt x="22" y="74"/>
                  <a:pt x="22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71">
            <a:extLst>
              <a:ext uri="{FF2B5EF4-FFF2-40B4-BE49-F238E27FC236}">
                <a16:creationId xmlns:a16="http://schemas.microsoft.com/office/drawing/2014/main" id="{29D20B94-25BC-9842-AFF6-16ED7DF69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2369" y="3208428"/>
            <a:ext cx="85455" cy="78334"/>
          </a:xfrm>
          <a:custGeom>
            <a:avLst/>
            <a:gdLst>
              <a:gd name="T0" fmla="*/ 84 w 107"/>
              <a:gd name="T1" fmla="*/ 94 h 95"/>
              <a:gd name="T2" fmla="*/ 84 w 107"/>
              <a:gd name="T3" fmla="*/ 94 h 95"/>
              <a:gd name="T4" fmla="*/ 74 w 107"/>
              <a:gd name="T5" fmla="*/ 84 h 95"/>
              <a:gd name="T6" fmla="*/ 11 w 107"/>
              <a:gd name="T7" fmla="*/ 31 h 95"/>
              <a:gd name="T8" fmla="*/ 11 w 107"/>
              <a:gd name="T9" fmla="*/ 10 h 95"/>
              <a:gd name="T10" fmla="*/ 42 w 107"/>
              <a:gd name="T11" fmla="*/ 10 h 95"/>
              <a:gd name="T12" fmla="*/ 106 w 107"/>
              <a:gd name="T13" fmla="*/ 63 h 95"/>
              <a:gd name="T14" fmla="*/ 106 w 107"/>
              <a:gd name="T15" fmla="*/ 84 h 95"/>
              <a:gd name="T16" fmla="*/ 84 w 107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" h="95">
                <a:moveTo>
                  <a:pt x="84" y="94"/>
                </a:moveTo>
                <a:lnTo>
                  <a:pt x="84" y="94"/>
                </a:lnTo>
                <a:cubicBezTo>
                  <a:pt x="84" y="94"/>
                  <a:pt x="74" y="94"/>
                  <a:pt x="74" y="84"/>
                </a:cubicBezTo>
                <a:cubicBezTo>
                  <a:pt x="11" y="31"/>
                  <a:pt x="11" y="31"/>
                  <a:pt x="11" y="31"/>
                </a:cubicBezTo>
                <a:cubicBezTo>
                  <a:pt x="0" y="31"/>
                  <a:pt x="0" y="21"/>
                  <a:pt x="11" y="10"/>
                </a:cubicBezTo>
                <a:cubicBezTo>
                  <a:pt x="21" y="0"/>
                  <a:pt x="32" y="0"/>
                  <a:pt x="42" y="10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06" y="63"/>
                  <a:pt x="106" y="73"/>
                  <a:pt x="106" y="84"/>
                </a:cubicBezTo>
                <a:cubicBezTo>
                  <a:pt x="95" y="94"/>
                  <a:pt x="95" y="94"/>
                  <a:pt x="84" y="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372">
            <a:extLst>
              <a:ext uri="{FF2B5EF4-FFF2-40B4-BE49-F238E27FC236}">
                <a16:creationId xmlns:a16="http://schemas.microsoft.com/office/drawing/2014/main" id="{4885ECFB-EC4C-DC4C-910C-A0D16EC6C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9559" y="3482596"/>
            <a:ext cx="954252" cy="772660"/>
          </a:xfrm>
          <a:custGeom>
            <a:avLst/>
            <a:gdLst>
              <a:gd name="T0" fmla="*/ 916 w 1181"/>
              <a:gd name="T1" fmla="*/ 958 h 959"/>
              <a:gd name="T2" fmla="*/ 821 w 1181"/>
              <a:gd name="T3" fmla="*/ 884 h 959"/>
              <a:gd name="T4" fmla="*/ 790 w 1181"/>
              <a:gd name="T5" fmla="*/ 768 h 959"/>
              <a:gd name="T6" fmla="*/ 632 w 1181"/>
              <a:gd name="T7" fmla="*/ 779 h 959"/>
              <a:gd name="T8" fmla="*/ 484 w 1181"/>
              <a:gd name="T9" fmla="*/ 863 h 959"/>
              <a:gd name="T10" fmla="*/ 295 w 1181"/>
              <a:gd name="T11" fmla="*/ 884 h 959"/>
              <a:gd name="T12" fmla="*/ 200 w 1181"/>
              <a:gd name="T13" fmla="*/ 653 h 959"/>
              <a:gd name="T14" fmla="*/ 63 w 1181"/>
              <a:gd name="T15" fmla="*/ 558 h 959"/>
              <a:gd name="T16" fmla="*/ 0 w 1181"/>
              <a:gd name="T17" fmla="*/ 495 h 959"/>
              <a:gd name="T18" fmla="*/ 63 w 1181"/>
              <a:gd name="T19" fmla="*/ 316 h 959"/>
              <a:gd name="T20" fmla="*/ 211 w 1181"/>
              <a:gd name="T21" fmla="*/ 168 h 959"/>
              <a:gd name="T22" fmla="*/ 137 w 1181"/>
              <a:gd name="T23" fmla="*/ 21 h 959"/>
              <a:gd name="T24" fmla="*/ 369 w 1181"/>
              <a:gd name="T25" fmla="*/ 42 h 959"/>
              <a:gd name="T26" fmla="*/ 632 w 1181"/>
              <a:gd name="T27" fmla="*/ 52 h 959"/>
              <a:gd name="T28" fmla="*/ 1180 w 1181"/>
              <a:gd name="T29" fmla="*/ 431 h 959"/>
              <a:gd name="T30" fmla="*/ 1095 w 1181"/>
              <a:gd name="T31" fmla="*/ 642 h 959"/>
              <a:gd name="T32" fmla="*/ 1011 w 1181"/>
              <a:gd name="T33" fmla="*/ 821 h 959"/>
              <a:gd name="T34" fmla="*/ 916 w 1181"/>
              <a:gd name="T35" fmla="*/ 958 h 959"/>
              <a:gd name="T36" fmla="*/ 874 w 1181"/>
              <a:gd name="T37" fmla="*/ 874 h 959"/>
              <a:gd name="T38" fmla="*/ 948 w 1181"/>
              <a:gd name="T39" fmla="*/ 863 h 959"/>
              <a:gd name="T40" fmla="*/ 969 w 1181"/>
              <a:gd name="T41" fmla="*/ 737 h 959"/>
              <a:gd name="T42" fmla="*/ 1074 w 1181"/>
              <a:gd name="T43" fmla="*/ 568 h 959"/>
              <a:gd name="T44" fmla="*/ 979 w 1181"/>
              <a:gd name="T45" fmla="*/ 210 h 959"/>
              <a:gd name="T46" fmla="*/ 568 w 1181"/>
              <a:gd name="T47" fmla="*/ 116 h 959"/>
              <a:gd name="T48" fmla="*/ 337 w 1181"/>
              <a:gd name="T49" fmla="*/ 105 h 959"/>
              <a:gd name="T50" fmla="*/ 274 w 1181"/>
              <a:gd name="T51" fmla="*/ 147 h 959"/>
              <a:gd name="T52" fmla="*/ 274 w 1181"/>
              <a:gd name="T53" fmla="*/ 189 h 959"/>
              <a:gd name="T54" fmla="*/ 63 w 1181"/>
              <a:gd name="T55" fmla="*/ 379 h 959"/>
              <a:gd name="T56" fmla="*/ 63 w 1181"/>
              <a:gd name="T57" fmla="*/ 495 h 959"/>
              <a:gd name="T58" fmla="*/ 84 w 1181"/>
              <a:gd name="T59" fmla="*/ 505 h 959"/>
              <a:gd name="T60" fmla="*/ 221 w 1181"/>
              <a:gd name="T61" fmla="*/ 590 h 959"/>
              <a:gd name="T62" fmla="*/ 358 w 1181"/>
              <a:gd name="T63" fmla="*/ 874 h 959"/>
              <a:gd name="T64" fmla="*/ 421 w 1181"/>
              <a:gd name="T65" fmla="*/ 863 h 959"/>
              <a:gd name="T66" fmla="*/ 432 w 1181"/>
              <a:gd name="T67" fmla="*/ 705 h 959"/>
              <a:gd name="T68" fmla="*/ 632 w 1181"/>
              <a:gd name="T69" fmla="*/ 716 h 959"/>
              <a:gd name="T70" fmla="*/ 821 w 1181"/>
              <a:gd name="T71" fmla="*/ 705 h 959"/>
              <a:gd name="T72" fmla="*/ 874 w 1181"/>
              <a:gd name="T73" fmla="*/ 79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81" h="959">
                <a:moveTo>
                  <a:pt x="916" y="958"/>
                </a:moveTo>
                <a:lnTo>
                  <a:pt x="916" y="958"/>
                </a:lnTo>
                <a:cubicBezTo>
                  <a:pt x="874" y="958"/>
                  <a:pt x="832" y="927"/>
                  <a:pt x="821" y="884"/>
                </a:cubicBezTo>
                <a:lnTo>
                  <a:pt x="821" y="884"/>
                </a:lnTo>
                <a:cubicBezTo>
                  <a:pt x="811" y="800"/>
                  <a:pt x="811" y="800"/>
                  <a:pt x="811" y="800"/>
                </a:cubicBezTo>
                <a:cubicBezTo>
                  <a:pt x="811" y="790"/>
                  <a:pt x="800" y="779"/>
                  <a:pt x="790" y="768"/>
                </a:cubicBezTo>
                <a:lnTo>
                  <a:pt x="790" y="768"/>
                </a:lnTo>
                <a:cubicBezTo>
                  <a:pt x="737" y="779"/>
                  <a:pt x="684" y="779"/>
                  <a:pt x="632" y="779"/>
                </a:cubicBezTo>
                <a:cubicBezTo>
                  <a:pt x="579" y="779"/>
                  <a:pt x="526" y="779"/>
                  <a:pt x="484" y="768"/>
                </a:cubicBezTo>
                <a:cubicBezTo>
                  <a:pt x="484" y="863"/>
                  <a:pt x="484" y="863"/>
                  <a:pt x="484" y="863"/>
                </a:cubicBezTo>
                <a:cubicBezTo>
                  <a:pt x="484" y="916"/>
                  <a:pt x="442" y="958"/>
                  <a:pt x="390" y="958"/>
                </a:cubicBezTo>
                <a:cubicBezTo>
                  <a:pt x="347" y="958"/>
                  <a:pt x="305" y="927"/>
                  <a:pt x="295" y="884"/>
                </a:cubicBezTo>
                <a:cubicBezTo>
                  <a:pt x="242" y="663"/>
                  <a:pt x="242" y="663"/>
                  <a:pt x="242" y="663"/>
                </a:cubicBezTo>
                <a:cubicBezTo>
                  <a:pt x="242" y="663"/>
                  <a:pt x="221" y="653"/>
                  <a:pt x="200" y="653"/>
                </a:cubicBezTo>
                <a:cubicBezTo>
                  <a:pt x="179" y="642"/>
                  <a:pt x="147" y="632"/>
                  <a:pt x="137" y="610"/>
                </a:cubicBezTo>
                <a:cubicBezTo>
                  <a:pt x="105" y="579"/>
                  <a:pt x="84" y="568"/>
                  <a:pt x="63" y="558"/>
                </a:cubicBezTo>
                <a:cubicBezTo>
                  <a:pt x="53" y="558"/>
                  <a:pt x="42" y="558"/>
                  <a:pt x="42" y="558"/>
                </a:cubicBezTo>
                <a:cubicBezTo>
                  <a:pt x="10" y="547"/>
                  <a:pt x="0" y="516"/>
                  <a:pt x="0" y="49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47"/>
                  <a:pt x="32" y="326"/>
                  <a:pt x="63" y="316"/>
                </a:cubicBezTo>
                <a:cubicBezTo>
                  <a:pt x="84" y="316"/>
                  <a:pt x="95" y="295"/>
                  <a:pt x="116" y="263"/>
                </a:cubicBezTo>
                <a:cubicBezTo>
                  <a:pt x="137" y="242"/>
                  <a:pt x="168" y="200"/>
                  <a:pt x="211" y="168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26" y="63"/>
                  <a:pt x="126" y="42"/>
                  <a:pt x="137" y="21"/>
                </a:cubicBezTo>
                <a:cubicBezTo>
                  <a:pt x="147" y="10"/>
                  <a:pt x="168" y="0"/>
                  <a:pt x="189" y="0"/>
                </a:cubicBezTo>
                <a:cubicBezTo>
                  <a:pt x="242" y="10"/>
                  <a:pt x="337" y="31"/>
                  <a:pt x="369" y="42"/>
                </a:cubicBezTo>
                <a:cubicBezTo>
                  <a:pt x="390" y="52"/>
                  <a:pt x="495" y="52"/>
                  <a:pt x="558" y="52"/>
                </a:cubicBezTo>
                <a:cubicBezTo>
                  <a:pt x="579" y="52"/>
                  <a:pt x="600" y="52"/>
                  <a:pt x="632" y="52"/>
                </a:cubicBezTo>
                <a:cubicBezTo>
                  <a:pt x="769" y="52"/>
                  <a:pt x="916" y="94"/>
                  <a:pt x="1011" y="158"/>
                </a:cubicBezTo>
                <a:cubicBezTo>
                  <a:pt x="1127" y="231"/>
                  <a:pt x="1180" y="326"/>
                  <a:pt x="1180" y="431"/>
                </a:cubicBezTo>
                <a:cubicBezTo>
                  <a:pt x="1180" y="495"/>
                  <a:pt x="1158" y="558"/>
                  <a:pt x="1116" y="610"/>
                </a:cubicBezTo>
                <a:cubicBezTo>
                  <a:pt x="1116" y="621"/>
                  <a:pt x="1106" y="632"/>
                  <a:pt x="1095" y="642"/>
                </a:cubicBezTo>
                <a:cubicBezTo>
                  <a:pt x="1064" y="684"/>
                  <a:pt x="1043" y="705"/>
                  <a:pt x="1032" y="758"/>
                </a:cubicBezTo>
                <a:cubicBezTo>
                  <a:pt x="1021" y="779"/>
                  <a:pt x="1021" y="800"/>
                  <a:pt x="1011" y="821"/>
                </a:cubicBezTo>
                <a:cubicBezTo>
                  <a:pt x="1011" y="821"/>
                  <a:pt x="1011" y="842"/>
                  <a:pt x="1011" y="863"/>
                </a:cubicBezTo>
                <a:cubicBezTo>
                  <a:pt x="1011" y="916"/>
                  <a:pt x="969" y="958"/>
                  <a:pt x="916" y="958"/>
                </a:cubicBezTo>
                <a:close/>
                <a:moveTo>
                  <a:pt x="874" y="874"/>
                </a:moveTo>
                <a:lnTo>
                  <a:pt x="874" y="874"/>
                </a:lnTo>
                <a:cubicBezTo>
                  <a:pt x="885" y="884"/>
                  <a:pt x="895" y="895"/>
                  <a:pt x="916" y="895"/>
                </a:cubicBezTo>
                <a:cubicBezTo>
                  <a:pt x="927" y="895"/>
                  <a:pt x="948" y="874"/>
                  <a:pt x="948" y="863"/>
                </a:cubicBezTo>
                <a:cubicBezTo>
                  <a:pt x="948" y="842"/>
                  <a:pt x="948" y="821"/>
                  <a:pt x="958" y="811"/>
                </a:cubicBezTo>
                <a:cubicBezTo>
                  <a:pt x="958" y="790"/>
                  <a:pt x="958" y="758"/>
                  <a:pt x="969" y="737"/>
                </a:cubicBezTo>
                <a:cubicBezTo>
                  <a:pt x="990" y="674"/>
                  <a:pt x="1011" y="642"/>
                  <a:pt x="1043" y="600"/>
                </a:cubicBezTo>
                <a:cubicBezTo>
                  <a:pt x="1053" y="590"/>
                  <a:pt x="1064" y="579"/>
                  <a:pt x="1074" y="568"/>
                </a:cubicBezTo>
                <a:cubicBezTo>
                  <a:pt x="1106" y="526"/>
                  <a:pt x="1116" y="484"/>
                  <a:pt x="1116" y="431"/>
                </a:cubicBezTo>
                <a:cubicBezTo>
                  <a:pt x="1116" y="347"/>
                  <a:pt x="1074" y="273"/>
                  <a:pt x="979" y="210"/>
                </a:cubicBezTo>
                <a:cubicBezTo>
                  <a:pt x="885" y="147"/>
                  <a:pt x="758" y="116"/>
                  <a:pt x="632" y="116"/>
                </a:cubicBezTo>
                <a:cubicBezTo>
                  <a:pt x="611" y="116"/>
                  <a:pt x="590" y="116"/>
                  <a:pt x="568" y="116"/>
                </a:cubicBezTo>
                <a:cubicBezTo>
                  <a:pt x="558" y="116"/>
                  <a:pt x="558" y="116"/>
                  <a:pt x="558" y="116"/>
                </a:cubicBezTo>
                <a:cubicBezTo>
                  <a:pt x="548" y="116"/>
                  <a:pt x="390" y="126"/>
                  <a:pt x="337" y="105"/>
                </a:cubicBezTo>
                <a:cubicBezTo>
                  <a:pt x="327" y="94"/>
                  <a:pt x="263" y="74"/>
                  <a:pt x="211" y="74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84" y="158"/>
                  <a:pt x="284" y="168"/>
                  <a:pt x="284" y="168"/>
                </a:cubicBezTo>
                <a:cubicBezTo>
                  <a:pt x="284" y="179"/>
                  <a:pt x="274" y="189"/>
                  <a:pt x="274" y="189"/>
                </a:cubicBezTo>
                <a:cubicBezTo>
                  <a:pt x="221" y="231"/>
                  <a:pt x="189" y="263"/>
                  <a:pt x="168" y="305"/>
                </a:cubicBezTo>
                <a:cubicBezTo>
                  <a:pt x="137" y="337"/>
                  <a:pt x="116" y="379"/>
                  <a:pt x="63" y="379"/>
                </a:cubicBezTo>
                <a:lnTo>
                  <a:pt x="63" y="379"/>
                </a:lnTo>
                <a:cubicBezTo>
                  <a:pt x="63" y="495"/>
                  <a:pt x="63" y="495"/>
                  <a:pt x="63" y="495"/>
                </a:cubicBezTo>
                <a:lnTo>
                  <a:pt x="63" y="495"/>
                </a:lnTo>
                <a:cubicBezTo>
                  <a:pt x="74" y="495"/>
                  <a:pt x="74" y="505"/>
                  <a:pt x="84" y="505"/>
                </a:cubicBezTo>
                <a:cubicBezTo>
                  <a:pt x="116" y="516"/>
                  <a:pt x="147" y="526"/>
                  <a:pt x="179" y="568"/>
                </a:cubicBezTo>
                <a:cubicBezTo>
                  <a:pt x="189" y="579"/>
                  <a:pt x="211" y="579"/>
                  <a:pt x="221" y="590"/>
                </a:cubicBezTo>
                <a:cubicBezTo>
                  <a:pt x="253" y="600"/>
                  <a:pt x="295" y="610"/>
                  <a:pt x="305" y="653"/>
                </a:cubicBezTo>
                <a:cubicBezTo>
                  <a:pt x="358" y="874"/>
                  <a:pt x="358" y="874"/>
                  <a:pt x="358" y="874"/>
                </a:cubicBezTo>
                <a:cubicBezTo>
                  <a:pt x="358" y="884"/>
                  <a:pt x="369" y="895"/>
                  <a:pt x="390" y="895"/>
                </a:cubicBezTo>
                <a:cubicBezTo>
                  <a:pt x="400" y="895"/>
                  <a:pt x="421" y="884"/>
                  <a:pt x="421" y="863"/>
                </a:cubicBezTo>
                <a:cubicBezTo>
                  <a:pt x="421" y="726"/>
                  <a:pt x="421" y="726"/>
                  <a:pt x="421" y="726"/>
                </a:cubicBezTo>
                <a:cubicBezTo>
                  <a:pt x="421" y="716"/>
                  <a:pt x="421" y="705"/>
                  <a:pt x="432" y="705"/>
                </a:cubicBezTo>
                <a:cubicBezTo>
                  <a:pt x="432" y="695"/>
                  <a:pt x="442" y="695"/>
                  <a:pt x="453" y="695"/>
                </a:cubicBezTo>
                <a:cubicBezTo>
                  <a:pt x="516" y="716"/>
                  <a:pt x="568" y="716"/>
                  <a:pt x="632" y="716"/>
                </a:cubicBezTo>
                <a:cubicBezTo>
                  <a:pt x="684" y="716"/>
                  <a:pt x="737" y="716"/>
                  <a:pt x="790" y="695"/>
                </a:cubicBezTo>
                <a:cubicBezTo>
                  <a:pt x="811" y="695"/>
                  <a:pt x="821" y="705"/>
                  <a:pt x="821" y="705"/>
                </a:cubicBezTo>
                <a:cubicBezTo>
                  <a:pt x="843" y="726"/>
                  <a:pt x="843" y="726"/>
                  <a:pt x="843" y="726"/>
                </a:cubicBezTo>
                <a:cubicBezTo>
                  <a:pt x="853" y="748"/>
                  <a:pt x="863" y="768"/>
                  <a:pt x="874" y="790"/>
                </a:cubicBezTo>
                <a:lnTo>
                  <a:pt x="874" y="8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373">
            <a:extLst>
              <a:ext uri="{FF2B5EF4-FFF2-40B4-BE49-F238E27FC236}">
                <a16:creationId xmlns:a16="http://schemas.microsoft.com/office/drawing/2014/main" id="{4F8607A9-22C5-F34F-942E-C0CD1B632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2599" y="3607220"/>
            <a:ext cx="213639" cy="145985"/>
          </a:xfrm>
          <a:custGeom>
            <a:avLst/>
            <a:gdLst>
              <a:gd name="T0" fmla="*/ 21 w 264"/>
              <a:gd name="T1" fmla="*/ 179 h 180"/>
              <a:gd name="T2" fmla="*/ 21 w 264"/>
              <a:gd name="T3" fmla="*/ 179 h 180"/>
              <a:gd name="T4" fmla="*/ 0 w 264"/>
              <a:gd name="T5" fmla="*/ 168 h 180"/>
              <a:gd name="T6" fmla="*/ 11 w 264"/>
              <a:gd name="T7" fmla="*/ 147 h 180"/>
              <a:gd name="T8" fmla="*/ 85 w 264"/>
              <a:gd name="T9" fmla="*/ 115 h 180"/>
              <a:gd name="T10" fmla="*/ 63 w 264"/>
              <a:gd name="T11" fmla="*/ 94 h 180"/>
              <a:gd name="T12" fmla="*/ 63 w 264"/>
              <a:gd name="T13" fmla="*/ 42 h 180"/>
              <a:gd name="T14" fmla="*/ 116 w 264"/>
              <a:gd name="T15" fmla="*/ 0 h 180"/>
              <a:gd name="T16" fmla="*/ 169 w 264"/>
              <a:gd name="T17" fmla="*/ 31 h 180"/>
              <a:gd name="T18" fmla="*/ 169 w 264"/>
              <a:gd name="T19" fmla="*/ 84 h 180"/>
              <a:gd name="T20" fmla="*/ 232 w 264"/>
              <a:gd name="T21" fmla="*/ 73 h 180"/>
              <a:gd name="T22" fmla="*/ 263 w 264"/>
              <a:gd name="T23" fmla="*/ 94 h 180"/>
              <a:gd name="T24" fmla="*/ 243 w 264"/>
              <a:gd name="T25" fmla="*/ 115 h 180"/>
              <a:gd name="T26" fmla="*/ 169 w 264"/>
              <a:gd name="T27" fmla="*/ 126 h 180"/>
              <a:gd name="T28" fmla="*/ 137 w 264"/>
              <a:gd name="T29" fmla="*/ 126 h 180"/>
              <a:gd name="T30" fmla="*/ 85 w 264"/>
              <a:gd name="T31" fmla="*/ 158 h 180"/>
              <a:gd name="T32" fmla="*/ 21 w 264"/>
              <a:gd name="T33" fmla="*/ 179 h 180"/>
              <a:gd name="T34" fmla="*/ 116 w 264"/>
              <a:gd name="T35" fmla="*/ 42 h 180"/>
              <a:gd name="T36" fmla="*/ 116 w 264"/>
              <a:gd name="T37" fmla="*/ 42 h 180"/>
              <a:gd name="T38" fmla="*/ 116 w 264"/>
              <a:gd name="T39" fmla="*/ 42 h 180"/>
              <a:gd name="T40" fmla="*/ 95 w 264"/>
              <a:gd name="T41" fmla="*/ 52 h 180"/>
              <a:gd name="T42" fmla="*/ 95 w 264"/>
              <a:gd name="T43" fmla="*/ 73 h 180"/>
              <a:gd name="T44" fmla="*/ 127 w 264"/>
              <a:gd name="T45" fmla="*/ 84 h 180"/>
              <a:gd name="T46" fmla="*/ 137 w 264"/>
              <a:gd name="T47" fmla="*/ 73 h 180"/>
              <a:gd name="T48" fmla="*/ 137 w 264"/>
              <a:gd name="T49" fmla="*/ 52 h 180"/>
              <a:gd name="T50" fmla="*/ 116 w 264"/>
              <a:gd name="T51" fmla="*/ 42 h 180"/>
              <a:gd name="T52" fmla="*/ 137 w 264"/>
              <a:gd name="T53" fmla="*/ 52 h 180"/>
              <a:gd name="T54" fmla="*/ 137 w 264"/>
              <a:gd name="T55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4" h="180">
                <a:moveTo>
                  <a:pt x="21" y="179"/>
                </a:moveTo>
                <a:lnTo>
                  <a:pt x="21" y="179"/>
                </a:lnTo>
                <a:cubicBezTo>
                  <a:pt x="11" y="179"/>
                  <a:pt x="0" y="179"/>
                  <a:pt x="0" y="168"/>
                </a:cubicBezTo>
                <a:cubicBezTo>
                  <a:pt x="0" y="158"/>
                  <a:pt x="0" y="147"/>
                  <a:pt x="11" y="147"/>
                </a:cubicBezTo>
                <a:cubicBezTo>
                  <a:pt x="32" y="137"/>
                  <a:pt x="63" y="126"/>
                  <a:pt x="85" y="115"/>
                </a:cubicBezTo>
                <a:cubicBezTo>
                  <a:pt x="74" y="105"/>
                  <a:pt x="74" y="105"/>
                  <a:pt x="63" y="94"/>
                </a:cubicBezTo>
                <a:cubicBezTo>
                  <a:pt x="53" y="84"/>
                  <a:pt x="53" y="63"/>
                  <a:pt x="63" y="42"/>
                </a:cubicBezTo>
                <a:cubicBezTo>
                  <a:pt x="74" y="10"/>
                  <a:pt x="95" y="0"/>
                  <a:pt x="116" y="0"/>
                </a:cubicBezTo>
                <a:cubicBezTo>
                  <a:pt x="137" y="0"/>
                  <a:pt x="169" y="10"/>
                  <a:pt x="169" y="31"/>
                </a:cubicBezTo>
                <a:cubicBezTo>
                  <a:pt x="179" y="52"/>
                  <a:pt x="179" y="73"/>
                  <a:pt x="169" y="84"/>
                </a:cubicBezTo>
                <a:cubicBezTo>
                  <a:pt x="190" y="84"/>
                  <a:pt x="221" y="84"/>
                  <a:pt x="232" y="73"/>
                </a:cubicBezTo>
                <a:cubicBezTo>
                  <a:pt x="253" y="73"/>
                  <a:pt x="263" y="84"/>
                  <a:pt x="263" y="94"/>
                </a:cubicBezTo>
                <a:cubicBezTo>
                  <a:pt x="263" y="105"/>
                  <a:pt x="253" y="115"/>
                  <a:pt x="243" y="115"/>
                </a:cubicBezTo>
                <a:cubicBezTo>
                  <a:pt x="243" y="115"/>
                  <a:pt x="211" y="126"/>
                  <a:pt x="169" y="126"/>
                </a:cubicBezTo>
                <a:cubicBezTo>
                  <a:pt x="158" y="126"/>
                  <a:pt x="148" y="126"/>
                  <a:pt x="137" y="126"/>
                </a:cubicBezTo>
                <a:cubicBezTo>
                  <a:pt x="127" y="137"/>
                  <a:pt x="105" y="147"/>
                  <a:pt x="85" y="158"/>
                </a:cubicBezTo>
                <a:cubicBezTo>
                  <a:pt x="53" y="179"/>
                  <a:pt x="21" y="179"/>
                  <a:pt x="21" y="179"/>
                </a:cubicBezTo>
                <a:close/>
                <a:moveTo>
                  <a:pt x="116" y="42"/>
                </a:moveTo>
                <a:lnTo>
                  <a:pt x="116" y="42"/>
                </a:lnTo>
                <a:lnTo>
                  <a:pt x="116" y="42"/>
                </a:lnTo>
                <a:cubicBezTo>
                  <a:pt x="105" y="42"/>
                  <a:pt x="105" y="42"/>
                  <a:pt x="95" y="52"/>
                </a:cubicBezTo>
                <a:cubicBezTo>
                  <a:pt x="95" y="63"/>
                  <a:pt x="95" y="73"/>
                  <a:pt x="95" y="73"/>
                </a:cubicBezTo>
                <a:cubicBezTo>
                  <a:pt x="105" y="73"/>
                  <a:pt x="116" y="84"/>
                  <a:pt x="127" y="84"/>
                </a:cubicBezTo>
                <a:cubicBezTo>
                  <a:pt x="127" y="84"/>
                  <a:pt x="127" y="73"/>
                  <a:pt x="137" y="73"/>
                </a:cubicBezTo>
                <a:cubicBezTo>
                  <a:pt x="137" y="63"/>
                  <a:pt x="137" y="52"/>
                  <a:pt x="137" y="52"/>
                </a:cubicBezTo>
                <a:cubicBezTo>
                  <a:pt x="137" y="42"/>
                  <a:pt x="127" y="42"/>
                  <a:pt x="116" y="42"/>
                </a:cubicBezTo>
                <a:close/>
                <a:moveTo>
                  <a:pt x="137" y="52"/>
                </a:moveTo>
                <a:lnTo>
                  <a:pt x="137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374">
            <a:extLst>
              <a:ext uri="{FF2B5EF4-FFF2-40B4-BE49-F238E27FC236}">
                <a16:creationId xmlns:a16="http://schemas.microsoft.com/office/drawing/2014/main" id="{D6E37FBD-0D39-7446-8971-ED411F943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5394" y="3728281"/>
            <a:ext cx="53411" cy="53409"/>
          </a:xfrm>
          <a:custGeom>
            <a:avLst/>
            <a:gdLst>
              <a:gd name="T0" fmla="*/ 0 w 64"/>
              <a:gd name="T1" fmla="*/ 32 h 64"/>
              <a:gd name="T2" fmla="*/ 0 w 64"/>
              <a:gd name="T3" fmla="*/ 32 h 64"/>
              <a:gd name="T4" fmla="*/ 32 w 64"/>
              <a:gd name="T5" fmla="*/ 0 h 64"/>
              <a:gd name="T6" fmla="*/ 63 w 64"/>
              <a:gd name="T7" fmla="*/ 32 h 64"/>
              <a:gd name="T8" fmla="*/ 32 w 64"/>
              <a:gd name="T9" fmla="*/ 63 h 64"/>
              <a:gd name="T10" fmla="*/ 0 w 64"/>
              <a:gd name="T11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4">
                <a:moveTo>
                  <a:pt x="0" y="32"/>
                </a:moveTo>
                <a:lnTo>
                  <a:pt x="0" y="32"/>
                </a:lnTo>
                <a:cubicBezTo>
                  <a:pt x="0" y="11"/>
                  <a:pt x="11" y="0"/>
                  <a:pt x="32" y="0"/>
                </a:cubicBezTo>
                <a:cubicBezTo>
                  <a:pt x="53" y="0"/>
                  <a:pt x="63" y="11"/>
                  <a:pt x="63" y="32"/>
                </a:cubicBezTo>
                <a:cubicBezTo>
                  <a:pt x="63" y="53"/>
                  <a:pt x="53" y="63"/>
                  <a:pt x="32" y="63"/>
                </a:cubicBezTo>
                <a:cubicBezTo>
                  <a:pt x="11" y="63"/>
                  <a:pt x="0" y="53"/>
                  <a:pt x="0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75">
            <a:extLst>
              <a:ext uri="{FF2B5EF4-FFF2-40B4-BE49-F238E27FC236}">
                <a16:creationId xmlns:a16="http://schemas.microsoft.com/office/drawing/2014/main" id="{E27FD5F3-724D-9142-8736-4487DEED9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3275" y="3625022"/>
            <a:ext cx="249245" cy="78334"/>
          </a:xfrm>
          <a:custGeom>
            <a:avLst/>
            <a:gdLst>
              <a:gd name="T0" fmla="*/ 264 w 307"/>
              <a:gd name="T1" fmla="*/ 94 h 95"/>
              <a:gd name="T2" fmla="*/ 264 w 307"/>
              <a:gd name="T3" fmla="*/ 94 h 95"/>
              <a:gd name="T4" fmla="*/ 253 w 307"/>
              <a:gd name="T5" fmla="*/ 84 h 95"/>
              <a:gd name="T6" fmla="*/ 138 w 307"/>
              <a:gd name="T7" fmla="*/ 63 h 95"/>
              <a:gd name="T8" fmla="*/ 42 w 307"/>
              <a:gd name="T9" fmla="*/ 63 h 95"/>
              <a:gd name="T10" fmla="*/ 11 w 307"/>
              <a:gd name="T11" fmla="*/ 42 h 95"/>
              <a:gd name="T12" fmla="*/ 32 w 307"/>
              <a:gd name="T13" fmla="*/ 10 h 95"/>
              <a:gd name="T14" fmla="*/ 148 w 307"/>
              <a:gd name="T15" fmla="*/ 0 h 95"/>
              <a:gd name="T16" fmla="*/ 274 w 307"/>
              <a:gd name="T17" fmla="*/ 31 h 95"/>
              <a:gd name="T18" fmla="*/ 295 w 307"/>
              <a:gd name="T19" fmla="*/ 73 h 95"/>
              <a:gd name="T20" fmla="*/ 264 w 307"/>
              <a:gd name="T21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7" h="95">
                <a:moveTo>
                  <a:pt x="264" y="94"/>
                </a:moveTo>
                <a:lnTo>
                  <a:pt x="264" y="94"/>
                </a:lnTo>
                <a:cubicBezTo>
                  <a:pt x="264" y="94"/>
                  <a:pt x="264" y="94"/>
                  <a:pt x="253" y="84"/>
                </a:cubicBezTo>
                <a:cubicBezTo>
                  <a:pt x="222" y="73"/>
                  <a:pt x="190" y="73"/>
                  <a:pt x="138" y="63"/>
                </a:cubicBezTo>
                <a:cubicBezTo>
                  <a:pt x="116" y="63"/>
                  <a:pt x="64" y="63"/>
                  <a:pt x="42" y="63"/>
                </a:cubicBezTo>
                <a:cubicBezTo>
                  <a:pt x="32" y="73"/>
                  <a:pt x="11" y="63"/>
                  <a:pt x="11" y="42"/>
                </a:cubicBezTo>
                <a:cubicBezTo>
                  <a:pt x="0" y="21"/>
                  <a:pt x="22" y="10"/>
                  <a:pt x="32" y="10"/>
                </a:cubicBezTo>
                <a:cubicBezTo>
                  <a:pt x="64" y="0"/>
                  <a:pt x="127" y="0"/>
                  <a:pt x="148" y="0"/>
                </a:cubicBezTo>
                <a:cubicBezTo>
                  <a:pt x="201" y="10"/>
                  <a:pt x="232" y="10"/>
                  <a:pt x="274" y="31"/>
                </a:cubicBezTo>
                <a:cubicBezTo>
                  <a:pt x="295" y="31"/>
                  <a:pt x="306" y="52"/>
                  <a:pt x="295" y="73"/>
                </a:cubicBezTo>
                <a:cubicBezTo>
                  <a:pt x="295" y="84"/>
                  <a:pt x="285" y="94"/>
                  <a:pt x="264" y="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76">
            <a:extLst>
              <a:ext uri="{FF2B5EF4-FFF2-40B4-BE49-F238E27FC236}">
                <a16:creationId xmlns:a16="http://schemas.microsoft.com/office/drawing/2014/main" id="{BF01E656-1554-224F-8E9C-B9648347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9559" y="7043238"/>
            <a:ext cx="954252" cy="772660"/>
          </a:xfrm>
          <a:custGeom>
            <a:avLst/>
            <a:gdLst>
              <a:gd name="T0" fmla="*/ 916 w 1181"/>
              <a:gd name="T1" fmla="*/ 957 h 958"/>
              <a:gd name="T2" fmla="*/ 821 w 1181"/>
              <a:gd name="T3" fmla="*/ 883 h 958"/>
              <a:gd name="T4" fmla="*/ 790 w 1181"/>
              <a:gd name="T5" fmla="*/ 767 h 958"/>
              <a:gd name="T6" fmla="*/ 632 w 1181"/>
              <a:gd name="T7" fmla="*/ 778 h 958"/>
              <a:gd name="T8" fmla="*/ 484 w 1181"/>
              <a:gd name="T9" fmla="*/ 862 h 958"/>
              <a:gd name="T10" fmla="*/ 295 w 1181"/>
              <a:gd name="T11" fmla="*/ 883 h 958"/>
              <a:gd name="T12" fmla="*/ 200 w 1181"/>
              <a:gd name="T13" fmla="*/ 641 h 958"/>
              <a:gd name="T14" fmla="*/ 63 w 1181"/>
              <a:gd name="T15" fmla="*/ 557 h 958"/>
              <a:gd name="T16" fmla="*/ 0 w 1181"/>
              <a:gd name="T17" fmla="*/ 493 h 958"/>
              <a:gd name="T18" fmla="*/ 63 w 1181"/>
              <a:gd name="T19" fmla="*/ 315 h 958"/>
              <a:gd name="T20" fmla="*/ 211 w 1181"/>
              <a:gd name="T21" fmla="*/ 156 h 958"/>
              <a:gd name="T22" fmla="*/ 137 w 1181"/>
              <a:gd name="T23" fmla="*/ 21 h 958"/>
              <a:gd name="T24" fmla="*/ 369 w 1181"/>
              <a:gd name="T25" fmla="*/ 41 h 958"/>
              <a:gd name="T26" fmla="*/ 632 w 1181"/>
              <a:gd name="T27" fmla="*/ 51 h 958"/>
              <a:gd name="T28" fmla="*/ 1180 w 1181"/>
              <a:gd name="T29" fmla="*/ 430 h 958"/>
              <a:gd name="T30" fmla="*/ 1095 w 1181"/>
              <a:gd name="T31" fmla="*/ 641 h 958"/>
              <a:gd name="T32" fmla="*/ 1011 w 1181"/>
              <a:gd name="T33" fmla="*/ 820 h 958"/>
              <a:gd name="T34" fmla="*/ 916 w 1181"/>
              <a:gd name="T35" fmla="*/ 957 h 958"/>
              <a:gd name="T36" fmla="*/ 874 w 1181"/>
              <a:gd name="T37" fmla="*/ 873 h 958"/>
              <a:gd name="T38" fmla="*/ 948 w 1181"/>
              <a:gd name="T39" fmla="*/ 852 h 958"/>
              <a:gd name="T40" fmla="*/ 969 w 1181"/>
              <a:gd name="T41" fmla="*/ 736 h 958"/>
              <a:gd name="T42" fmla="*/ 1074 w 1181"/>
              <a:gd name="T43" fmla="*/ 567 h 958"/>
              <a:gd name="T44" fmla="*/ 979 w 1181"/>
              <a:gd name="T45" fmla="*/ 209 h 958"/>
              <a:gd name="T46" fmla="*/ 568 w 1181"/>
              <a:gd name="T47" fmla="*/ 114 h 958"/>
              <a:gd name="T48" fmla="*/ 337 w 1181"/>
              <a:gd name="T49" fmla="*/ 104 h 958"/>
              <a:gd name="T50" fmla="*/ 274 w 1181"/>
              <a:gd name="T51" fmla="*/ 146 h 958"/>
              <a:gd name="T52" fmla="*/ 274 w 1181"/>
              <a:gd name="T53" fmla="*/ 188 h 958"/>
              <a:gd name="T54" fmla="*/ 63 w 1181"/>
              <a:gd name="T55" fmla="*/ 378 h 958"/>
              <a:gd name="T56" fmla="*/ 63 w 1181"/>
              <a:gd name="T57" fmla="*/ 493 h 958"/>
              <a:gd name="T58" fmla="*/ 84 w 1181"/>
              <a:gd name="T59" fmla="*/ 504 h 958"/>
              <a:gd name="T60" fmla="*/ 221 w 1181"/>
              <a:gd name="T61" fmla="*/ 588 h 958"/>
              <a:gd name="T62" fmla="*/ 358 w 1181"/>
              <a:gd name="T63" fmla="*/ 862 h 958"/>
              <a:gd name="T64" fmla="*/ 421 w 1181"/>
              <a:gd name="T65" fmla="*/ 862 h 958"/>
              <a:gd name="T66" fmla="*/ 432 w 1181"/>
              <a:gd name="T67" fmla="*/ 704 h 958"/>
              <a:gd name="T68" fmla="*/ 632 w 1181"/>
              <a:gd name="T69" fmla="*/ 715 h 958"/>
              <a:gd name="T70" fmla="*/ 821 w 1181"/>
              <a:gd name="T71" fmla="*/ 704 h 958"/>
              <a:gd name="T72" fmla="*/ 874 w 1181"/>
              <a:gd name="T73" fmla="*/ 788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81" h="958">
                <a:moveTo>
                  <a:pt x="916" y="957"/>
                </a:moveTo>
                <a:lnTo>
                  <a:pt x="916" y="957"/>
                </a:lnTo>
                <a:cubicBezTo>
                  <a:pt x="874" y="957"/>
                  <a:pt x="832" y="926"/>
                  <a:pt x="821" y="883"/>
                </a:cubicBezTo>
                <a:lnTo>
                  <a:pt x="821" y="883"/>
                </a:lnTo>
                <a:cubicBezTo>
                  <a:pt x="811" y="799"/>
                  <a:pt x="811" y="799"/>
                  <a:pt x="811" y="799"/>
                </a:cubicBezTo>
                <a:cubicBezTo>
                  <a:pt x="811" y="788"/>
                  <a:pt x="800" y="778"/>
                  <a:pt x="790" y="767"/>
                </a:cubicBezTo>
                <a:cubicBezTo>
                  <a:pt x="790" y="757"/>
                  <a:pt x="790" y="757"/>
                  <a:pt x="790" y="757"/>
                </a:cubicBezTo>
                <a:cubicBezTo>
                  <a:pt x="737" y="767"/>
                  <a:pt x="684" y="778"/>
                  <a:pt x="632" y="778"/>
                </a:cubicBezTo>
                <a:cubicBezTo>
                  <a:pt x="579" y="778"/>
                  <a:pt x="526" y="778"/>
                  <a:pt x="484" y="767"/>
                </a:cubicBezTo>
                <a:cubicBezTo>
                  <a:pt x="484" y="862"/>
                  <a:pt x="484" y="862"/>
                  <a:pt x="484" y="862"/>
                </a:cubicBezTo>
                <a:cubicBezTo>
                  <a:pt x="484" y="915"/>
                  <a:pt x="442" y="957"/>
                  <a:pt x="390" y="957"/>
                </a:cubicBezTo>
                <a:cubicBezTo>
                  <a:pt x="347" y="957"/>
                  <a:pt x="305" y="926"/>
                  <a:pt x="295" y="883"/>
                </a:cubicBezTo>
                <a:cubicBezTo>
                  <a:pt x="242" y="662"/>
                  <a:pt x="242" y="662"/>
                  <a:pt x="242" y="662"/>
                </a:cubicBezTo>
                <a:cubicBezTo>
                  <a:pt x="242" y="662"/>
                  <a:pt x="221" y="652"/>
                  <a:pt x="200" y="641"/>
                </a:cubicBezTo>
                <a:cubicBezTo>
                  <a:pt x="179" y="641"/>
                  <a:pt x="147" y="631"/>
                  <a:pt x="137" y="609"/>
                </a:cubicBezTo>
                <a:cubicBezTo>
                  <a:pt x="105" y="578"/>
                  <a:pt x="84" y="567"/>
                  <a:pt x="63" y="557"/>
                </a:cubicBezTo>
                <a:cubicBezTo>
                  <a:pt x="53" y="557"/>
                  <a:pt x="42" y="557"/>
                  <a:pt x="42" y="546"/>
                </a:cubicBezTo>
                <a:cubicBezTo>
                  <a:pt x="10" y="536"/>
                  <a:pt x="0" y="515"/>
                  <a:pt x="0" y="493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346"/>
                  <a:pt x="32" y="315"/>
                  <a:pt x="63" y="315"/>
                </a:cubicBezTo>
                <a:cubicBezTo>
                  <a:pt x="84" y="315"/>
                  <a:pt x="95" y="294"/>
                  <a:pt x="116" y="262"/>
                </a:cubicBezTo>
                <a:cubicBezTo>
                  <a:pt x="137" y="230"/>
                  <a:pt x="168" y="199"/>
                  <a:pt x="211" y="156"/>
                </a:cubicBezTo>
                <a:cubicBezTo>
                  <a:pt x="137" y="83"/>
                  <a:pt x="137" y="83"/>
                  <a:pt x="137" y="83"/>
                </a:cubicBezTo>
                <a:cubicBezTo>
                  <a:pt x="126" y="62"/>
                  <a:pt x="126" y="41"/>
                  <a:pt x="137" y="21"/>
                </a:cubicBezTo>
                <a:cubicBezTo>
                  <a:pt x="147" y="0"/>
                  <a:pt x="168" y="0"/>
                  <a:pt x="189" y="0"/>
                </a:cubicBezTo>
                <a:cubicBezTo>
                  <a:pt x="242" y="10"/>
                  <a:pt x="337" y="30"/>
                  <a:pt x="369" y="41"/>
                </a:cubicBezTo>
                <a:cubicBezTo>
                  <a:pt x="390" y="51"/>
                  <a:pt x="495" y="51"/>
                  <a:pt x="558" y="51"/>
                </a:cubicBezTo>
                <a:cubicBezTo>
                  <a:pt x="579" y="51"/>
                  <a:pt x="600" y="51"/>
                  <a:pt x="632" y="51"/>
                </a:cubicBezTo>
                <a:cubicBezTo>
                  <a:pt x="769" y="51"/>
                  <a:pt x="916" y="83"/>
                  <a:pt x="1011" y="156"/>
                </a:cubicBezTo>
                <a:cubicBezTo>
                  <a:pt x="1127" y="230"/>
                  <a:pt x="1180" y="325"/>
                  <a:pt x="1180" y="430"/>
                </a:cubicBezTo>
                <a:cubicBezTo>
                  <a:pt x="1180" y="493"/>
                  <a:pt x="1158" y="557"/>
                  <a:pt x="1116" y="609"/>
                </a:cubicBezTo>
                <a:cubicBezTo>
                  <a:pt x="1116" y="620"/>
                  <a:pt x="1106" y="631"/>
                  <a:pt x="1095" y="641"/>
                </a:cubicBezTo>
                <a:cubicBezTo>
                  <a:pt x="1064" y="673"/>
                  <a:pt x="1043" y="704"/>
                  <a:pt x="1032" y="757"/>
                </a:cubicBezTo>
                <a:cubicBezTo>
                  <a:pt x="1021" y="778"/>
                  <a:pt x="1021" y="799"/>
                  <a:pt x="1011" y="820"/>
                </a:cubicBezTo>
                <a:cubicBezTo>
                  <a:pt x="1011" y="820"/>
                  <a:pt x="1011" y="830"/>
                  <a:pt x="1011" y="862"/>
                </a:cubicBezTo>
                <a:cubicBezTo>
                  <a:pt x="1011" y="915"/>
                  <a:pt x="969" y="957"/>
                  <a:pt x="916" y="957"/>
                </a:cubicBezTo>
                <a:close/>
                <a:moveTo>
                  <a:pt x="874" y="873"/>
                </a:moveTo>
                <a:lnTo>
                  <a:pt x="874" y="873"/>
                </a:lnTo>
                <a:cubicBezTo>
                  <a:pt x="885" y="883"/>
                  <a:pt x="895" y="894"/>
                  <a:pt x="916" y="894"/>
                </a:cubicBezTo>
                <a:cubicBezTo>
                  <a:pt x="927" y="894"/>
                  <a:pt x="948" y="873"/>
                  <a:pt x="948" y="852"/>
                </a:cubicBezTo>
                <a:cubicBezTo>
                  <a:pt x="948" y="830"/>
                  <a:pt x="948" y="820"/>
                  <a:pt x="958" y="810"/>
                </a:cubicBezTo>
                <a:cubicBezTo>
                  <a:pt x="958" y="778"/>
                  <a:pt x="958" y="757"/>
                  <a:pt x="969" y="736"/>
                </a:cubicBezTo>
                <a:cubicBezTo>
                  <a:pt x="990" y="673"/>
                  <a:pt x="1011" y="641"/>
                  <a:pt x="1043" y="599"/>
                </a:cubicBezTo>
                <a:cubicBezTo>
                  <a:pt x="1053" y="588"/>
                  <a:pt x="1064" y="578"/>
                  <a:pt x="1074" y="567"/>
                </a:cubicBezTo>
                <a:cubicBezTo>
                  <a:pt x="1106" y="525"/>
                  <a:pt x="1116" y="483"/>
                  <a:pt x="1116" y="430"/>
                </a:cubicBezTo>
                <a:cubicBezTo>
                  <a:pt x="1116" y="346"/>
                  <a:pt x="1074" y="272"/>
                  <a:pt x="979" y="209"/>
                </a:cubicBezTo>
                <a:cubicBezTo>
                  <a:pt x="885" y="146"/>
                  <a:pt x="758" y="114"/>
                  <a:pt x="632" y="114"/>
                </a:cubicBezTo>
                <a:cubicBezTo>
                  <a:pt x="611" y="114"/>
                  <a:pt x="590" y="114"/>
                  <a:pt x="568" y="114"/>
                </a:cubicBezTo>
                <a:cubicBezTo>
                  <a:pt x="558" y="114"/>
                  <a:pt x="558" y="114"/>
                  <a:pt x="558" y="114"/>
                </a:cubicBezTo>
                <a:cubicBezTo>
                  <a:pt x="548" y="114"/>
                  <a:pt x="390" y="125"/>
                  <a:pt x="337" y="104"/>
                </a:cubicBezTo>
                <a:cubicBezTo>
                  <a:pt x="327" y="93"/>
                  <a:pt x="263" y="72"/>
                  <a:pt x="211" y="62"/>
                </a:cubicBezTo>
                <a:cubicBezTo>
                  <a:pt x="274" y="146"/>
                  <a:pt x="274" y="146"/>
                  <a:pt x="274" y="146"/>
                </a:cubicBezTo>
                <a:cubicBezTo>
                  <a:pt x="284" y="156"/>
                  <a:pt x="284" y="156"/>
                  <a:pt x="284" y="167"/>
                </a:cubicBezTo>
                <a:cubicBezTo>
                  <a:pt x="284" y="178"/>
                  <a:pt x="274" y="188"/>
                  <a:pt x="274" y="188"/>
                </a:cubicBezTo>
                <a:cubicBezTo>
                  <a:pt x="221" y="230"/>
                  <a:pt x="189" y="262"/>
                  <a:pt x="168" y="294"/>
                </a:cubicBezTo>
                <a:cubicBezTo>
                  <a:pt x="137" y="336"/>
                  <a:pt x="116" y="378"/>
                  <a:pt x="63" y="378"/>
                </a:cubicBezTo>
                <a:lnTo>
                  <a:pt x="63" y="378"/>
                </a:lnTo>
                <a:cubicBezTo>
                  <a:pt x="63" y="493"/>
                  <a:pt x="63" y="493"/>
                  <a:pt x="63" y="493"/>
                </a:cubicBezTo>
                <a:lnTo>
                  <a:pt x="63" y="493"/>
                </a:lnTo>
                <a:cubicBezTo>
                  <a:pt x="74" y="493"/>
                  <a:pt x="74" y="504"/>
                  <a:pt x="84" y="504"/>
                </a:cubicBezTo>
                <a:cubicBezTo>
                  <a:pt x="116" y="515"/>
                  <a:pt x="147" y="525"/>
                  <a:pt x="179" y="567"/>
                </a:cubicBezTo>
                <a:cubicBezTo>
                  <a:pt x="189" y="578"/>
                  <a:pt x="211" y="578"/>
                  <a:pt x="221" y="588"/>
                </a:cubicBezTo>
                <a:cubicBezTo>
                  <a:pt x="253" y="599"/>
                  <a:pt x="295" y="609"/>
                  <a:pt x="305" y="652"/>
                </a:cubicBezTo>
                <a:cubicBezTo>
                  <a:pt x="358" y="862"/>
                  <a:pt x="358" y="862"/>
                  <a:pt x="358" y="862"/>
                </a:cubicBezTo>
                <a:cubicBezTo>
                  <a:pt x="358" y="883"/>
                  <a:pt x="369" y="894"/>
                  <a:pt x="390" y="894"/>
                </a:cubicBezTo>
                <a:cubicBezTo>
                  <a:pt x="400" y="894"/>
                  <a:pt x="421" y="873"/>
                  <a:pt x="421" y="862"/>
                </a:cubicBezTo>
                <a:cubicBezTo>
                  <a:pt x="421" y="725"/>
                  <a:pt x="421" y="725"/>
                  <a:pt x="421" y="725"/>
                </a:cubicBezTo>
                <a:cubicBezTo>
                  <a:pt x="421" y="715"/>
                  <a:pt x="421" y="704"/>
                  <a:pt x="432" y="704"/>
                </a:cubicBezTo>
                <a:cubicBezTo>
                  <a:pt x="432" y="694"/>
                  <a:pt x="442" y="694"/>
                  <a:pt x="453" y="694"/>
                </a:cubicBezTo>
                <a:cubicBezTo>
                  <a:pt x="516" y="704"/>
                  <a:pt x="568" y="715"/>
                  <a:pt x="632" y="715"/>
                </a:cubicBezTo>
                <a:cubicBezTo>
                  <a:pt x="684" y="715"/>
                  <a:pt x="737" y="704"/>
                  <a:pt x="790" y="694"/>
                </a:cubicBezTo>
                <a:cubicBezTo>
                  <a:pt x="811" y="694"/>
                  <a:pt x="821" y="694"/>
                  <a:pt x="821" y="704"/>
                </a:cubicBezTo>
                <a:cubicBezTo>
                  <a:pt x="843" y="725"/>
                  <a:pt x="843" y="725"/>
                  <a:pt x="843" y="725"/>
                </a:cubicBezTo>
                <a:cubicBezTo>
                  <a:pt x="853" y="746"/>
                  <a:pt x="863" y="767"/>
                  <a:pt x="874" y="788"/>
                </a:cubicBezTo>
                <a:lnTo>
                  <a:pt x="874" y="8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77">
            <a:extLst>
              <a:ext uri="{FF2B5EF4-FFF2-40B4-BE49-F238E27FC236}">
                <a16:creationId xmlns:a16="http://schemas.microsoft.com/office/drawing/2014/main" id="{F208B33A-501E-6149-A0C4-C9BA44920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2599" y="7171421"/>
            <a:ext cx="213639" cy="145987"/>
          </a:xfrm>
          <a:custGeom>
            <a:avLst/>
            <a:gdLst>
              <a:gd name="T0" fmla="*/ 21 w 264"/>
              <a:gd name="T1" fmla="*/ 180 h 181"/>
              <a:gd name="T2" fmla="*/ 21 w 264"/>
              <a:gd name="T3" fmla="*/ 180 h 181"/>
              <a:gd name="T4" fmla="*/ 0 w 264"/>
              <a:gd name="T5" fmla="*/ 169 h 181"/>
              <a:gd name="T6" fmla="*/ 11 w 264"/>
              <a:gd name="T7" fmla="*/ 148 h 181"/>
              <a:gd name="T8" fmla="*/ 85 w 264"/>
              <a:gd name="T9" fmla="*/ 116 h 181"/>
              <a:gd name="T10" fmla="*/ 63 w 264"/>
              <a:gd name="T11" fmla="*/ 95 h 181"/>
              <a:gd name="T12" fmla="*/ 63 w 264"/>
              <a:gd name="T13" fmla="*/ 32 h 181"/>
              <a:gd name="T14" fmla="*/ 116 w 264"/>
              <a:gd name="T15" fmla="*/ 0 h 181"/>
              <a:gd name="T16" fmla="*/ 169 w 264"/>
              <a:gd name="T17" fmla="*/ 32 h 181"/>
              <a:gd name="T18" fmla="*/ 169 w 264"/>
              <a:gd name="T19" fmla="*/ 85 h 181"/>
              <a:gd name="T20" fmla="*/ 232 w 264"/>
              <a:gd name="T21" fmla="*/ 74 h 181"/>
              <a:gd name="T22" fmla="*/ 263 w 264"/>
              <a:gd name="T23" fmla="*/ 95 h 181"/>
              <a:gd name="T24" fmla="*/ 243 w 264"/>
              <a:gd name="T25" fmla="*/ 116 h 181"/>
              <a:gd name="T26" fmla="*/ 169 w 264"/>
              <a:gd name="T27" fmla="*/ 127 h 181"/>
              <a:gd name="T28" fmla="*/ 137 w 264"/>
              <a:gd name="T29" fmla="*/ 127 h 181"/>
              <a:gd name="T30" fmla="*/ 85 w 264"/>
              <a:gd name="T31" fmla="*/ 159 h 181"/>
              <a:gd name="T32" fmla="*/ 21 w 264"/>
              <a:gd name="T33" fmla="*/ 180 h 181"/>
              <a:gd name="T34" fmla="*/ 116 w 264"/>
              <a:gd name="T35" fmla="*/ 43 h 181"/>
              <a:gd name="T36" fmla="*/ 116 w 264"/>
              <a:gd name="T37" fmla="*/ 43 h 181"/>
              <a:gd name="T38" fmla="*/ 116 w 264"/>
              <a:gd name="T39" fmla="*/ 43 h 181"/>
              <a:gd name="T40" fmla="*/ 95 w 264"/>
              <a:gd name="T41" fmla="*/ 53 h 181"/>
              <a:gd name="T42" fmla="*/ 95 w 264"/>
              <a:gd name="T43" fmla="*/ 74 h 181"/>
              <a:gd name="T44" fmla="*/ 127 w 264"/>
              <a:gd name="T45" fmla="*/ 85 h 181"/>
              <a:gd name="T46" fmla="*/ 137 w 264"/>
              <a:gd name="T47" fmla="*/ 74 h 181"/>
              <a:gd name="T48" fmla="*/ 137 w 264"/>
              <a:gd name="T49" fmla="*/ 43 h 181"/>
              <a:gd name="T50" fmla="*/ 116 w 264"/>
              <a:gd name="T51" fmla="*/ 43 h 181"/>
              <a:gd name="T52" fmla="*/ 137 w 264"/>
              <a:gd name="T53" fmla="*/ 43 h 181"/>
              <a:gd name="T54" fmla="*/ 137 w 264"/>
              <a:gd name="T55" fmla="*/ 4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4" h="181">
                <a:moveTo>
                  <a:pt x="21" y="180"/>
                </a:moveTo>
                <a:lnTo>
                  <a:pt x="21" y="180"/>
                </a:lnTo>
                <a:cubicBezTo>
                  <a:pt x="11" y="180"/>
                  <a:pt x="0" y="180"/>
                  <a:pt x="0" y="169"/>
                </a:cubicBezTo>
                <a:cubicBezTo>
                  <a:pt x="0" y="159"/>
                  <a:pt x="0" y="148"/>
                  <a:pt x="11" y="148"/>
                </a:cubicBezTo>
                <a:cubicBezTo>
                  <a:pt x="32" y="138"/>
                  <a:pt x="63" y="127"/>
                  <a:pt x="85" y="116"/>
                </a:cubicBezTo>
                <a:cubicBezTo>
                  <a:pt x="74" y="106"/>
                  <a:pt x="74" y="106"/>
                  <a:pt x="63" y="95"/>
                </a:cubicBezTo>
                <a:cubicBezTo>
                  <a:pt x="53" y="85"/>
                  <a:pt x="53" y="64"/>
                  <a:pt x="63" y="32"/>
                </a:cubicBezTo>
                <a:cubicBezTo>
                  <a:pt x="74" y="11"/>
                  <a:pt x="95" y="0"/>
                  <a:pt x="116" y="0"/>
                </a:cubicBezTo>
                <a:cubicBezTo>
                  <a:pt x="137" y="0"/>
                  <a:pt x="169" y="11"/>
                  <a:pt x="169" y="32"/>
                </a:cubicBezTo>
                <a:cubicBezTo>
                  <a:pt x="179" y="53"/>
                  <a:pt x="179" y="64"/>
                  <a:pt x="169" y="85"/>
                </a:cubicBezTo>
                <a:cubicBezTo>
                  <a:pt x="190" y="85"/>
                  <a:pt x="221" y="85"/>
                  <a:pt x="232" y="74"/>
                </a:cubicBezTo>
                <a:cubicBezTo>
                  <a:pt x="253" y="74"/>
                  <a:pt x="263" y="85"/>
                  <a:pt x="263" y="95"/>
                </a:cubicBezTo>
                <a:cubicBezTo>
                  <a:pt x="263" y="106"/>
                  <a:pt x="253" y="116"/>
                  <a:pt x="243" y="116"/>
                </a:cubicBezTo>
                <a:cubicBezTo>
                  <a:pt x="243" y="116"/>
                  <a:pt x="211" y="127"/>
                  <a:pt x="169" y="127"/>
                </a:cubicBezTo>
                <a:cubicBezTo>
                  <a:pt x="158" y="127"/>
                  <a:pt x="148" y="127"/>
                  <a:pt x="137" y="127"/>
                </a:cubicBezTo>
                <a:cubicBezTo>
                  <a:pt x="127" y="138"/>
                  <a:pt x="105" y="148"/>
                  <a:pt x="85" y="159"/>
                </a:cubicBezTo>
                <a:cubicBezTo>
                  <a:pt x="53" y="169"/>
                  <a:pt x="21" y="180"/>
                  <a:pt x="21" y="180"/>
                </a:cubicBezTo>
                <a:close/>
                <a:moveTo>
                  <a:pt x="116" y="43"/>
                </a:moveTo>
                <a:lnTo>
                  <a:pt x="116" y="43"/>
                </a:lnTo>
                <a:lnTo>
                  <a:pt x="116" y="43"/>
                </a:lnTo>
                <a:cubicBezTo>
                  <a:pt x="105" y="43"/>
                  <a:pt x="105" y="43"/>
                  <a:pt x="95" y="53"/>
                </a:cubicBezTo>
                <a:cubicBezTo>
                  <a:pt x="95" y="64"/>
                  <a:pt x="95" y="64"/>
                  <a:pt x="95" y="74"/>
                </a:cubicBezTo>
                <a:cubicBezTo>
                  <a:pt x="105" y="74"/>
                  <a:pt x="116" y="85"/>
                  <a:pt x="127" y="85"/>
                </a:cubicBezTo>
                <a:cubicBezTo>
                  <a:pt x="127" y="85"/>
                  <a:pt x="127" y="74"/>
                  <a:pt x="137" y="74"/>
                </a:cubicBezTo>
                <a:cubicBezTo>
                  <a:pt x="137" y="64"/>
                  <a:pt x="137" y="53"/>
                  <a:pt x="137" y="43"/>
                </a:cubicBezTo>
                <a:cubicBezTo>
                  <a:pt x="137" y="43"/>
                  <a:pt x="127" y="43"/>
                  <a:pt x="116" y="43"/>
                </a:cubicBezTo>
                <a:close/>
                <a:moveTo>
                  <a:pt x="137" y="43"/>
                </a:moveTo>
                <a:lnTo>
                  <a:pt x="137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78">
            <a:extLst>
              <a:ext uri="{FF2B5EF4-FFF2-40B4-BE49-F238E27FC236}">
                <a16:creationId xmlns:a16="http://schemas.microsoft.com/office/drawing/2014/main" id="{10070AE3-9526-5A45-84FE-BF2D9BA1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5394" y="7288923"/>
            <a:ext cx="53411" cy="53409"/>
          </a:xfrm>
          <a:custGeom>
            <a:avLst/>
            <a:gdLst>
              <a:gd name="T0" fmla="*/ 0 w 64"/>
              <a:gd name="T1" fmla="*/ 32 h 64"/>
              <a:gd name="T2" fmla="*/ 0 w 64"/>
              <a:gd name="T3" fmla="*/ 32 h 64"/>
              <a:gd name="T4" fmla="*/ 32 w 64"/>
              <a:gd name="T5" fmla="*/ 0 h 64"/>
              <a:gd name="T6" fmla="*/ 63 w 64"/>
              <a:gd name="T7" fmla="*/ 32 h 64"/>
              <a:gd name="T8" fmla="*/ 32 w 64"/>
              <a:gd name="T9" fmla="*/ 63 h 64"/>
              <a:gd name="T10" fmla="*/ 0 w 64"/>
              <a:gd name="T11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4">
                <a:moveTo>
                  <a:pt x="0" y="32"/>
                </a:moveTo>
                <a:lnTo>
                  <a:pt x="0" y="32"/>
                </a:lnTo>
                <a:cubicBezTo>
                  <a:pt x="0" y="11"/>
                  <a:pt x="11" y="0"/>
                  <a:pt x="32" y="0"/>
                </a:cubicBezTo>
                <a:cubicBezTo>
                  <a:pt x="53" y="0"/>
                  <a:pt x="63" y="11"/>
                  <a:pt x="63" y="32"/>
                </a:cubicBezTo>
                <a:cubicBezTo>
                  <a:pt x="63" y="53"/>
                  <a:pt x="53" y="63"/>
                  <a:pt x="32" y="63"/>
                </a:cubicBezTo>
                <a:cubicBezTo>
                  <a:pt x="11" y="63"/>
                  <a:pt x="0" y="53"/>
                  <a:pt x="0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79">
            <a:extLst>
              <a:ext uri="{FF2B5EF4-FFF2-40B4-BE49-F238E27FC236}">
                <a16:creationId xmlns:a16="http://schemas.microsoft.com/office/drawing/2014/main" id="{77ECE235-DDF4-1A42-B5FB-9236F9929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3275" y="7189225"/>
            <a:ext cx="249245" cy="67651"/>
          </a:xfrm>
          <a:custGeom>
            <a:avLst/>
            <a:gdLst>
              <a:gd name="T0" fmla="*/ 264 w 307"/>
              <a:gd name="T1" fmla="*/ 84 h 85"/>
              <a:gd name="T2" fmla="*/ 264 w 307"/>
              <a:gd name="T3" fmla="*/ 84 h 85"/>
              <a:gd name="T4" fmla="*/ 253 w 307"/>
              <a:gd name="T5" fmla="*/ 84 h 85"/>
              <a:gd name="T6" fmla="*/ 138 w 307"/>
              <a:gd name="T7" fmla="*/ 63 h 85"/>
              <a:gd name="T8" fmla="*/ 42 w 307"/>
              <a:gd name="T9" fmla="*/ 63 h 85"/>
              <a:gd name="T10" fmla="*/ 11 w 307"/>
              <a:gd name="T11" fmla="*/ 42 h 85"/>
              <a:gd name="T12" fmla="*/ 32 w 307"/>
              <a:gd name="T13" fmla="*/ 0 h 85"/>
              <a:gd name="T14" fmla="*/ 148 w 307"/>
              <a:gd name="T15" fmla="*/ 0 h 85"/>
              <a:gd name="T16" fmla="*/ 274 w 307"/>
              <a:gd name="T17" fmla="*/ 31 h 85"/>
              <a:gd name="T18" fmla="*/ 295 w 307"/>
              <a:gd name="T19" fmla="*/ 63 h 85"/>
              <a:gd name="T20" fmla="*/ 264 w 307"/>
              <a:gd name="T2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7" h="85">
                <a:moveTo>
                  <a:pt x="264" y="84"/>
                </a:moveTo>
                <a:lnTo>
                  <a:pt x="264" y="84"/>
                </a:lnTo>
                <a:cubicBezTo>
                  <a:pt x="264" y="84"/>
                  <a:pt x="264" y="84"/>
                  <a:pt x="253" y="84"/>
                </a:cubicBezTo>
                <a:cubicBezTo>
                  <a:pt x="222" y="73"/>
                  <a:pt x="190" y="63"/>
                  <a:pt x="138" y="63"/>
                </a:cubicBezTo>
                <a:cubicBezTo>
                  <a:pt x="116" y="63"/>
                  <a:pt x="64" y="63"/>
                  <a:pt x="42" y="63"/>
                </a:cubicBezTo>
                <a:cubicBezTo>
                  <a:pt x="32" y="73"/>
                  <a:pt x="11" y="52"/>
                  <a:pt x="11" y="42"/>
                </a:cubicBezTo>
                <a:cubicBezTo>
                  <a:pt x="0" y="21"/>
                  <a:pt x="22" y="10"/>
                  <a:pt x="32" y="0"/>
                </a:cubicBezTo>
                <a:cubicBezTo>
                  <a:pt x="64" y="0"/>
                  <a:pt x="127" y="0"/>
                  <a:pt x="148" y="0"/>
                </a:cubicBezTo>
                <a:cubicBezTo>
                  <a:pt x="201" y="10"/>
                  <a:pt x="232" y="10"/>
                  <a:pt x="274" y="31"/>
                </a:cubicBezTo>
                <a:cubicBezTo>
                  <a:pt x="295" y="31"/>
                  <a:pt x="306" y="52"/>
                  <a:pt x="295" y="63"/>
                </a:cubicBezTo>
                <a:cubicBezTo>
                  <a:pt x="295" y="84"/>
                  <a:pt x="285" y="84"/>
                  <a:pt x="264" y="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80">
            <a:extLst>
              <a:ext uri="{FF2B5EF4-FFF2-40B4-BE49-F238E27FC236}">
                <a16:creationId xmlns:a16="http://schemas.microsoft.com/office/drawing/2014/main" id="{6C8AC218-9E23-994D-ABAD-D2B3BAA06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3275" y="6687174"/>
            <a:ext cx="348943" cy="348943"/>
          </a:xfrm>
          <a:custGeom>
            <a:avLst/>
            <a:gdLst>
              <a:gd name="T0" fmla="*/ 158 w 433"/>
              <a:gd name="T1" fmla="*/ 421 h 433"/>
              <a:gd name="T2" fmla="*/ 158 w 433"/>
              <a:gd name="T3" fmla="*/ 421 h 433"/>
              <a:gd name="T4" fmla="*/ 32 w 433"/>
              <a:gd name="T5" fmla="*/ 327 h 433"/>
              <a:gd name="T6" fmla="*/ 11 w 433"/>
              <a:gd name="T7" fmla="*/ 169 h 433"/>
              <a:gd name="T8" fmla="*/ 106 w 433"/>
              <a:gd name="T9" fmla="*/ 42 h 433"/>
              <a:gd name="T10" fmla="*/ 264 w 433"/>
              <a:gd name="T11" fmla="*/ 21 h 433"/>
              <a:gd name="T12" fmla="*/ 390 w 433"/>
              <a:gd name="T13" fmla="*/ 116 h 433"/>
              <a:gd name="T14" fmla="*/ 411 w 433"/>
              <a:gd name="T15" fmla="*/ 274 h 433"/>
              <a:gd name="T16" fmla="*/ 317 w 433"/>
              <a:gd name="T17" fmla="*/ 401 h 433"/>
              <a:gd name="T18" fmla="*/ 158 w 433"/>
              <a:gd name="T19" fmla="*/ 421 h 433"/>
              <a:gd name="T20" fmla="*/ 264 w 433"/>
              <a:gd name="T21" fmla="*/ 42 h 433"/>
              <a:gd name="T22" fmla="*/ 264 w 433"/>
              <a:gd name="T23" fmla="*/ 42 h 433"/>
              <a:gd name="T24" fmla="*/ 32 w 433"/>
              <a:gd name="T25" fmla="*/ 169 h 433"/>
              <a:gd name="T26" fmla="*/ 169 w 433"/>
              <a:gd name="T27" fmla="*/ 401 h 433"/>
              <a:gd name="T28" fmla="*/ 390 w 433"/>
              <a:gd name="T29" fmla="*/ 263 h 433"/>
              <a:gd name="T30" fmla="*/ 264 w 433"/>
              <a:gd name="T31" fmla="*/ 4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3" h="433">
                <a:moveTo>
                  <a:pt x="158" y="421"/>
                </a:moveTo>
                <a:lnTo>
                  <a:pt x="158" y="421"/>
                </a:lnTo>
                <a:cubicBezTo>
                  <a:pt x="106" y="411"/>
                  <a:pt x="64" y="369"/>
                  <a:pt x="32" y="327"/>
                </a:cubicBezTo>
                <a:cubicBezTo>
                  <a:pt x="0" y="274"/>
                  <a:pt x="0" y="221"/>
                  <a:pt x="11" y="169"/>
                </a:cubicBezTo>
                <a:cubicBezTo>
                  <a:pt x="22" y="116"/>
                  <a:pt x="64" y="64"/>
                  <a:pt x="106" y="42"/>
                </a:cubicBezTo>
                <a:cubicBezTo>
                  <a:pt x="158" y="11"/>
                  <a:pt x="211" y="0"/>
                  <a:pt x="264" y="21"/>
                </a:cubicBezTo>
                <a:cubicBezTo>
                  <a:pt x="317" y="32"/>
                  <a:pt x="369" y="64"/>
                  <a:pt x="390" y="116"/>
                </a:cubicBezTo>
                <a:cubicBezTo>
                  <a:pt x="422" y="158"/>
                  <a:pt x="432" y="221"/>
                  <a:pt x="411" y="274"/>
                </a:cubicBezTo>
                <a:cubicBezTo>
                  <a:pt x="401" y="327"/>
                  <a:pt x="369" y="369"/>
                  <a:pt x="317" y="401"/>
                </a:cubicBezTo>
                <a:cubicBezTo>
                  <a:pt x="264" y="432"/>
                  <a:pt x="211" y="432"/>
                  <a:pt x="158" y="421"/>
                </a:cubicBezTo>
                <a:close/>
                <a:moveTo>
                  <a:pt x="264" y="42"/>
                </a:moveTo>
                <a:lnTo>
                  <a:pt x="264" y="42"/>
                </a:lnTo>
                <a:cubicBezTo>
                  <a:pt x="158" y="21"/>
                  <a:pt x="64" y="74"/>
                  <a:pt x="32" y="169"/>
                </a:cubicBezTo>
                <a:cubicBezTo>
                  <a:pt x="11" y="274"/>
                  <a:pt x="64" y="369"/>
                  <a:pt x="169" y="401"/>
                </a:cubicBezTo>
                <a:cubicBezTo>
                  <a:pt x="264" y="421"/>
                  <a:pt x="359" y="369"/>
                  <a:pt x="390" y="263"/>
                </a:cubicBezTo>
                <a:cubicBezTo>
                  <a:pt x="411" y="169"/>
                  <a:pt x="359" y="64"/>
                  <a:pt x="264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381">
            <a:extLst>
              <a:ext uri="{FF2B5EF4-FFF2-40B4-BE49-F238E27FC236}">
                <a16:creationId xmlns:a16="http://schemas.microsoft.com/office/drawing/2014/main" id="{46061F8C-22B3-B545-8340-34DBEB638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1760" y="6719220"/>
            <a:ext cx="288413" cy="291973"/>
          </a:xfrm>
          <a:custGeom>
            <a:avLst/>
            <a:gdLst>
              <a:gd name="T0" fmla="*/ 137 w 359"/>
              <a:gd name="T1" fmla="*/ 327 h 360"/>
              <a:gd name="T2" fmla="*/ 137 w 359"/>
              <a:gd name="T3" fmla="*/ 327 h 360"/>
              <a:gd name="T4" fmla="*/ 21 w 359"/>
              <a:gd name="T5" fmla="*/ 137 h 360"/>
              <a:gd name="T6" fmla="*/ 221 w 359"/>
              <a:gd name="T7" fmla="*/ 22 h 360"/>
              <a:gd name="T8" fmla="*/ 337 w 359"/>
              <a:gd name="T9" fmla="*/ 221 h 360"/>
              <a:gd name="T10" fmla="*/ 137 w 359"/>
              <a:gd name="T11" fmla="*/ 327 h 360"/>
              <a:gd name="T12" fmla="*/ 211 w 359"/>
              <a:gd name="T13" fmla="*/ 53 h 360"/>
              <a:gd name="T14" fmla="*/ 211 w 359"/>
              <a:gd name="T15" fmla="*/ 53 h 360"/>
              <a:gd name="T16" fmla="*/ 53 w 359"/>
              <a:gd name="T17" fmla="*/ 148 h 360"/>
              <a:gd name="T18" fmla="*/ 148 w 359"/>
              <a:gd name="T19" fmla="*/ 306 h 360"/>
              <a:gd name="T20" fmla="*/ 305 w 359"/>
              <a:gd name="T21" fmla="*/ 211 h 360"/>
              <a:gd name="T22" fmla="*/ 211 w 359"/>
              <a:gd name="T23" fmla="*/ 53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9" h="360">
                <a:moveTo>
                  <a:pt x="137" y="327"/>
                </a:moveTo>
                <a:lnTo>
                  <a:pt x="137" y="327"/>
                </a:lnTo>
                <a:cubicBezTo>
                  <a:pt x="53" y="306"/>
                  <a:pt x="0" y="221"/>
                  <a:pt x="21" y="137"/>
                </a:cubicBezTo>
                <a:cubicBezTo>
                  <a:pt x="53" y="53"/>
                  <a:pt x="137" y="0"/>
                  <a:pt x="221" y="22"/>
                </a:cubicBezTo>
                <a:cubicBezTo>
                  <a:pt x="305" y="42"/>
                  <a:pt x="358" y="137"/>
                  <a:pt x="337" y="221"/>
                </a:cubicBezTo>
                <a:cubicBezTo>
                  <a:pt x="316" y="306"/>
                  <a:pt x="221" y="359"/>
                  <a:pt x="137" y="327"/>
                </a:cubicBezTo>
                <a:close/>
                <a:moveTo>
                  <a:pt x="211" y="53"/>
                </a:moveTo>
                <a:lnTo>
                  <a:pt x="211" y="53"/>
                </a:lnTo>
                <a:cubicBezTo>
                  <a:pt x="148" y="32"/>
                  <a:pt x="74" y="74"/>
                  <a:pt x="53" y="148"/>
                </a:cubicBezTo>
                <a:cubicBezTo>
                  <a:pt x="32" y="211"/>
                  <a:pt x="74" y="285"/>
                  <a:pt x="148" y="306"/>
                </a:cubicBezTo>
                <a:cubicBezTo>
                  <a:pt x="221" y="327"/>
                  <a:pt x="295" y="285"/>
                  <a:pt x="305" y="211"/>
                </a:cubicBezTo>
                <a:cubicBezTo>
                  <a:pt x="327" y="137"/>
                  <a:pt x="285" y="64"/>
                  <a:pt x="211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82">
            <a:extLst>
              <a:ext uri="{FF2B5EF4-FFF2-40B4-BE49-F238E27FC236}">
                <a16:creationId xmlns:a16="http://schemas.microsoft.com/office/drawing/2014/main" id="{34159393-711A-D04A-9C9A-4FFCFC6F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1458" y="6804676"/>
            <a:ext cx="85455" cy="110379"/>
          </a:xfrm>
          <a:custGeom>
            <a:avLst/>
            <a:gdLst>
              <a:gd name="T0" fmla="*/ 32 w 107"/>
              <a:gd name="T1" fmla="*/ 137 h 138"/>
              <a:gd name="T2" fmla="*/ 32 w 107"/>
              <a:gd name="T3" fmla="*/ 137 h 138"/>
              <a:gd name="T4" fmla="*/ 11 w 107"/>
              <a:gd name="T5" fmla="*/ 115 h 138"/>
              <a:gd name="T6" fmla="*/ 0 w 107"/>
              <a:gd name="T7" fmla="*/ 105 h 138"/>
              <a:gd name="T8" fmla="*/ 11 w 107"/>
              <a:gd name="T9" fmla="*/ 105 h 138"/>
              <a:gd name="T10" fmla="*/ 64 w 107"/>
              <a:gd name="T11" fmla="*/ 115 h 138"/>
              <a:gd name="T12" fmla="*/ 74 w 107"/>
              <a:gd name="T13" fmla="*/ 105 h 138"/>
              <a:gd name="T14" fmla="*/ 53 w 107"/>
              <a:gd name="T15" fmla="*/ 73 h 138"/>
              <a:gd name="T16" fmla="*/ 32 w 107"/>
              <a:gd name="T17" fmla="*/ 52 h 138"/>
              <a:gd name="T18" fmla="*/ 22 w 107"/>
              <a:gd name="T19" fmla="*/ 31 h 138"/>
              <a:gd name="T20" fmla="*/ 43 w 107"/>
              <a:gd name="T21" fmla="*/ 10 h 138"/>
              <a:gd name="T22" fmla="*/ 106 w 107"/>
              <a:gd name="T23" fmla="*/ 21 h 138"/>
              <a:gd name="T24" fmla="*/ 106 w 107"/>
              <a:gd name="T25" fmla="*/ 31 h 138"/>
              <a:gd name="T26" fmla="*/ 95 w 107"/>
              <a:gd name="T27" fmla="*/ 31 h 138"/>
              <a:gd name="T28" fmla="*/ 53 w 107"/>
              <a:gd name="T29" fmla="*/ 21 h 138"/>
              <a:gd name="T30" fmla="*/ 43 w 107"/>
              <a:gd name="T31" fmla="*/ 31 h 138"/>
              <a:gd name="T32" fmla="*/ 64 w 107"/>
              <a:gd name="T33" fmla="*/ 63 h 138"/>
              <a:gd name="T34" fmla="*/ 74 w 107"/>
              <a:gd name="T35" fmla="*/ 84 h 138"/>
              <a:gd name="T36" fmla="*/ 85 w 107"/>
              <a:gd name="T37" fmla="*/ 105 h 138"/>
              <a:gd name="T38" fmla="*/ 64 w 107"/>
              <a:gd name="T39" fmla="*/ 137 h 138"/>
              <a:gd name="T40" fmla="*/ 32 w 107"/>
              <a:gd name="T41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" h="138">
                <a:moveTo>
                  <a:pt x="32" y="137"/>
                </a:moveTo>
                <a:lnTo>
                  <a:pt x="32" y="137"/>
                </a:lnTo>
                <a:cubicBezTo>
                  <a:pt x="22" y="126"/>
                  <a:pt x="11" y="126"/>
                  <a:pt x="11" y="115"/>
                </a:cubicBezTo>
                <a:cubicBezTo>
                  <a:pt x="0" y="115"/>
                  <a:pt x="0" y="115"/>
                  <a:pt x="0" y="105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32" y="115"/>
                  <a:pt x="43" y="126"/>
                  <a:pt x="64" y="115"/>
                </a:cubicBezTo>
                <a:cubicBezTo>
                  <a:pt x="64" y="115"/>
                  <a:pt x="74" y="115"/>
                  <a:pt x="74" y="105"/>
                </a:cubicBezTo>
                <a:cubicBezTo>
                  <a:pt x="74" y="95"/>
                  <a:pt x="64" y="84"/>
                  <a:pt x="53" y="73"/>
                </a:cubicBezTo>
                <a:cubicBezTo>
                  <a:pt x="43" y="73"/>
                  <a:pt x="32" y="63"/>
                  <a:pt x="32" y="52"/>
                </a:cubicBezTo>
                <a:cubicBezTo>
                  <a:pt x="22" y="52"/>
                  <a:pt x="22" y="42"/>
                  <a:pt x="22" y="31"/>
                </a:cubicBezTo>
                <a:cubicBezTo>
                  <a:pt x="32" y="21"/>
                  <a:pt x="32" y="10"/>
                  <a:pt x="43" y="10"/>
                </a:cubicBezTo>
                <a:cubicBezTo>
                  <a:pt x="64" y="0"/>
                  <a:pt x="85" y="10"/>
                  <a:pt x="106" y="21"/>
                </a:cubicBezTo>
                <a:lnTo>
                  <a:pt x="106" y="31"/>
                </a:lnTo>
                <a:lnTo>
                  <a:pt x="95" y="31"/>
                </a:lnTo>
                <a:cubicBezTo>
                  <a:pt x="85" y="21"/>
                  <a:pt x="64" y="21"/>
                  <a:pt x="53" y="21"/>
                </a:cubicBezTo>
                <a:cubicBezTo>
                  <a:pt x="43" y="21"/>
                  <a:pt x="43" y="31"/>
                  <a:pt x="43" y="31"/>
                </a:cubicBezTo>
                <a:cubicBezTo>
                  <a:pt x="32" y="42"/>
                  <a:pt x="53" y="52"/>
                  <a:pt x="64" y="63"/>
                </a:cubicBezTo>
                <a:cubicBezTo>
                  <a:pt x="64" y="73"/>
                  <a:pt x="74" y="73"/>
                  <a:pt x="74" y="84"/>
                </a:cubicBezTo>
                <a:cubicBezTo>
                  <a:pt x="85" y="95"/>
                  <a:pt x="85" y="105"/>
                  <a:pt x="85" y="105"/>
                </a:cubicBezTo>
                <a:cubicBezTo>
                  <a:pt x="85" y="126"/>
                  <a:pt x="74" y="126"/>
                  <a:pt x="64" y="137"/>
                </a:cubicBezTo>
                <a:cubicBezTo>
                  <a:pt x="53" y="137"/>
                  <a:pt x="43" y="137"/>
                  <a:pt x="32" y="1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83">
            <a:extLst>
              <a:ext uri="{FF2B5EF4-FFF2-40B4-BE49-F238E27FC236}">
                <a16:creationId xmlns:a16="http://schemas.microsoft.com/office/drawing/2014/main" id="{C1386562-D6ED-7F47-B73B-8D55E1AF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4869" y="6790433"/>
            <a:ext cx="17802" cy="17802"/>
          </a:xfrm>
          <a:custGeom>
            <a:avLst/>
            <a:gdLst>
              <a:gd name="T0" fmla="*/ 10 w 22"/>
              <a:gd name="T1" fmla="*/ 21 h 22"/>
              <a:gd name="T2" fmla="*/ 10 w 22"/>
              <a:gd name="T3" fmla="*/ 21 h 22"/>
              <a:gd name="T4" fmla="*/ 0 w 22"/>
              <a:gd name="T5" fmla="*/ 10 h 22"/>
              <a:gd name="T6" fmla="*/ 10 w 22"/>
              <a:gd name="T7" fmla="*/ 0 h 22"/>
              <a:gd name="T8" fmla="*/ 21 w 22"/>
              <a:gd name="T9" fmla="*/ 0 h 22"/>
              <a:gd name="T10" fmla="*/ 21 w 22"/>
              <a:gd name="T11" fmla="*/ 10 h 22"/>
              <a:gd name="T12" fmla="*/ 21 w 22"/>
              <a:gd name="T13" fmla="*/ 21 h 22"/>
              <a:gd name="T14" fmla="*/ 10 w 22"/>
              <a:gd name="T15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22">
                <a:moveTo>
                  <a:pt x="10" y="21"/>
                </a:moveTo>
                <a:lnTo>
                  <a:pt x="10" y="21"/>
                </a:lnTo>
                <a:cubicBezTo>
                  <a:pt x="10" y="21"/>
                  <a:pt x="0" y="21"/>
                  <a:pt x="0" y="1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21" y="0"/>
                </a:cubicBezTo>
                <a:cubicBezTo>
                  <a:pt x="21" y="0"/>
                  <a:pt x="21" y="0"/>
                  <a:pt x="21" y="10"/>
                </a:cubicBezTo>
                <a:cubicBezTo>
                  <a:pt x="21" y="21"/>
                  <a:pt x="21" y="21"/>
                  <a:pt x="21" y="21"/>
                </a:cubicBezTo>
                <a:lnTo>
                  <a:pt x="10" y="2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84">
            <a:extLst>
              <a:ext uri="{FF2B5EF4-FFF2-40B4-BE49-F238E27FC236}">
                <a16:creationId xmlns:a16="http://schemas.microsoft.com/office/drawing/2014/main" id="{82B2367D-5909-F540-B0C9-AF97A981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9262" y="6915055"/>
            <a:ext cx="17802" cy="24926"/>
          </a:xfrm>
          <a:custGeom>
            <a:avLst/>
            <a:gdLst>
              <a:gd name="T0" fmla="*/ 10 w 22"/>
              <a:gd name="T1" fmla="*/ 31 h 32"/>
              <a:gd name="T2" fmla="*/ 10 w 22"/>
              <a:gd name="T3" fmla="*/ 31 h 32"/>
              <a:gd name="T4" fmla="*/ 0 w 22"/>
              <a:gd name="T5" fmla="*/ 21 h 32"/>
              <a:gd name="T6" fmla="*/ 10 w 22"/>
              <a:gd name="T7" fmla="*/ 10 h 32"/>
              <a:gd name="T8" fmla="*/ 10 w 22"/>
              <a:gd name="T9" fmla="*/ 0 h 32"/>
              <a:gd name="T10" fmla="*/ 21 w 22"/>
              <a:gd name="T11" fmla="*/ 10 h 32"/>
              <a:gd name="T12" fmla="*/ 21 w 22"/>
              <a:gd name="T13" fmla="*/ 21 h 32"/>
              <a:gd name="T14" fmla="*/ 10 w 2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32">
                <a:moveTo>
                  <a:pt x="10" y="31"/>
                </a:moveTo>
                <a:lnTo>
                  <a:pt x="10" y="31"/>
                </a:lnTo>
                <a:cubicBezTo>
                  <a:pt x="0" y="31"/>
                  <a:pt x="0" y="21"/>
                  <a:pt x="0" y="21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0"/>
                  <a:pt x="10" y="0"/>
                  <a:pt x="10" y="0"/>
                </a:cubicBezTo>
                <a:cubicBezTo>
                  <a:pt x="21" y="0"/>
                  <a:pt x="21" y="10"/>
                  <a:pt x="21" y="10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31"/>
                  <a:pt x="10" y="31"/>
                  <a:pt x="10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85">
            <a:extLst>
              <a:ext uri="{FF2B5EF4-FFF2-40B4-BE49-F238E27FC236}">
                <a16:creationId xmlns:a16="http://schemas.microsoft.com/office/drawing/2014/main" id="{4443B7DD-B2B7-7543-BB4E-99F24F60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5394" y="5070642"/>
            <a:ext cx="53411" cy="697886"/>
          </a:xfrm>
          <a:custGeom>
            <a:avLst/>
            <a:gdLst>
              <a:gd name="T0" fmla="*/ 32 w 64"/>
              <a:gd name="T1" fmla="*/ 864 h 865"/>
              <a:gd name="T2" fmla="*/ 32 w 64"/>
              <a:gd name="T3" fmla="*/ 864 h 865"/>
              <a:gd name="T4" fmla="*/ 32 w 64"/>
              <a:gd name="T5" fmla="*/ 864 h 865"/>
              <a:gd name="T6" fmla="*/ 0 w 64"/>
              <a:gd name="T7" fmla="*/ 832 h 865"/>
              <a:gd name="T8" fmla="*/ 0 w 64"/>
              <a:gd name="T9" fmla="*/ 32 h 865"/>
              <a:gd name="T10" fmla="*/ 32 w 64"/>
              <a:gd name="T11" fmla="*/ 0 h 865"/>
              <a:gd name="T12" fmla="*/ 32 w 64"/>
              <a:gd name="T13" fmla="*/ 0 h 865"/>
              <a:gd name="T14" fmla="*/ 63 w 64"/>
              <a:gd name="T15" fmla="*/ 32 h 865"/>
              <a:gd name="T16" fmla="*/ 63 w 64"/>
              <a:gd name="T17" fmla="*/ 832 h 865"/>
              <a:gd name="T18" fmla="*/ 32 w 64"/>
              <a:gd name="T19" fmla="*/ 8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865">
                <a:moveTo>
                  <a:pt x="32" y="864"/>
                </a:moveTo>
                <a:lnTo>
                  <a:pt x="32" y="864"/>
                </a:lnTo>
                <a:lnTo>
                  <a:pt x="32" y="864"/>
                </a:lnTo>
                <a:cubicBezTo>
                  <a:pt x="11" y="864"/>
                  <a:pt x="0" y="853"/>
                  <a:pt x="0" y="8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1"/>
                  <a:pt x="21" y="0"/>
                  <a:pt x="32" y="0"/>
                </a:cubicBezTo>
                <a:lnTo>
                  <a:pt x="32" y="0"/>
                </a:lnTo>
                <a:cubicBezTo>
                  <a:pt x="53" y="0"/>
                  <a:pt x="63" y="11"/>
                  <a:pt x="63" y="32"/>
                </a:cubicBezTo>
                <a:cubicBezTo>
                  <a:pt x="63" y="832"/>
                  <a:pt x="63" y="832"/>
                  <a:pt x="63" y="832"/>
                </a:cubicBezTo>
                <a:cubicBezTo>
                  <a:pt x="63" y="853"/>
                  <a:pt x="53" y="864"/>
                  <a:pt x="32" y="8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86">
            <a:extLst>
              <a:ext uri="{FF2B5EF4-FFF2-40B4-BE49-F238E27FC236}">
                <a16:creationId xmlns:a16="http://schemas.microsoft.com/office/drawing/2014/main" id="{78F8CF8D-3D88-C749-8031-7EE5FC6C3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5394" y="5718679"/>
            <a:ext cx="705007" cy="53411"/>
          </a:xfrm>
          <a:custGeom>
            <a:avLst/>
            <a:gdLst>
              <a:gd name="T0" fmla="*/ 32 w 875"/>
              <a:gd name="T1" fmla="*/ 63 h 64"/>
              <a:gd name="T2" fmla="*/ 32 w 875"/>
              <a:gd name="T3" fmla="*/ 63 h 64"/>
              <a:gd name="T4" fmla="*/ 0 w 875"/>
              <a:gd name="T5" fmla="*/ 31 h 64"/>
              <a:gd name="T6" fmla="*/ 32 w 875"/>
              <a:gd name="T7" fmla="*/ 0 h 64"/>
              <a:gd name="T8" fmla="*/ 843 w 875"/>
              <a:gd name="T9" fmla="*/ 0 h 64"/>
              <a:gd name="T10" fmla="*/ 874 w 875"/>
              <a:gd name="T11" fmla="*/ 31 h 64"/>
              <a:gd name="T12" fmla="*/ 843 w 875"/>
              <a:gd name="T13" fmla="*/ 63 h 64"/>
              <a:gd name="T14" fmla="*/ 32 w 875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5" h="64">
                <a:moveTo>
                  <a:pt x="32" y="63"/>
                </a:moveTo>
                <a:lnTo>
                  <a:pt x="32" y="63"/>
                </a:lnTo>
                <a:cubicBezTo>
                  <a:pt x="11" y="63"/>
                  <a:pt x="0" y="52"/>
                  <a:pt x="0" y="31"/>
                </a:cubicBezTo>
                <a:cubicBezTo>
                  <a:pt x="0" y="21"/>
                  <a:pt x="11" y="0"/>
                  <a:pt x="32" y="0"/>
                </a:cubicBezTo>
                <a:cubicBezTo>
                  <a:pt x="843" y="0"/>
                  <a:pt x="843" y="0"/>
                  <a:pt x="843" y="0"/>
                </a:cubicBezTo>
                <a:cubicBezTo>
                  <a:pt x="853" y="0"/>
                  <a:pt x="874" y="21"/>
                  <a:pt x="874" y="31"/>
                </a:cubicBezTo>
                <a:cubicBezTo>
                  <a:pt x="874" y="52"/>
                  <a:pt x="853" y="63"/>
                  <a:pt x="843" y="63"/>
                </a:cubicBezTo>
                <a:lnTo>
                  <a:pt x="32" y="6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87">
            <a:extLst>
              <a:ext uri="{FF2B5EF4-FFF2-40B4-BE49-F238E27FC236}">
                <a16:creationId xmlns:a16="http://schemas.microsoft.com/office/drawing/2014/main" id="{6E7171B3-0EF0-4444-9A74-724B09E96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3577" y="5462313"/>
            <a:ext cx="188715" cy="306215"/>
          </a:xfrm>
          <a:custGeom>
            <a:avLst/>
            <a:gdLst>
              <a:gd name="T0" fmla="*/ 200 w 233"/>
              <a:gd name="T1" fmla="*/ 379 h 380"/>
              <a:gd name="T2" fmla="*/ 200 w 233"/>
              <a:gd name="T3" fmla="*/ 379 h 380"/>
              <a:gd name="T4" fmla="*/ 32 w 233"/>
              <a:gd name="T5" fmla="*/ 379 h 380"/>
              <a:gd name="T6" fmla="*/ 0 w 233"/>
              <a:gd name="T7" fmla="*/ 347 h 380"/>
              <a:gd name="T8" fmla="*/ 0 w 233"/>
              <a:gd name="T9" fmla="*/ 31 h 380"/>
              <a:gd name="T10" fmla="*/ 32 w 233"/>
              <a:gd name="T11" fmla="*/ 0 h 380"/>
              <a:gd name="T12" fmla="*/ 200 w 233"/>
              <a:gd name="T13" fmla="*/ 0 h 380"/>
              <a:gd name="T14" fmla="*/ 232 w 233"/>
              <a:gd name="T15" fmla="*/ 31 h 380"/>
              <a:gd name="T16" fmla="*/ 232 w 233"/>
              <a:gd name="T17" fmla="*/ 347 h 380"/>
              <a:gd name="T18" fmla="*/ 200 w 233"/>
              <a:gd name="T19" fmla="*/ 379 h 380"/>
              <a:gd name="T20" fmla="*/ 63 w 233"/>
              <a:gd name="T21" fmla="*/ 316 h 380"/>
              <a:gd name="T22" fmla="*/ 63 w 233"/>
              <a:gd name="T23" fmla="*/ 316 h 380"/>
              <a:gd name="T24" fmla="*/ 168 w 233"/>
              <a:gd name="T25" fmla="*/ 316 h 380"/>
              <a:gd name="T26" fmla="*/ 168 w 233"/>
              <a:gd name="T27" fmla="*/ 63 h 380"/>
              <a:gd name="T28" fmla="*/ 63 w 233"/>
              <a:gd name="T29" fmla="*/ 63 h 380"/>
              <a:gd name="T30" fmla="*/ 63 w 233"/>
              <a:gd name="T31" fmla="*/ 31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3" h="380">
                <a:moveTo>
                  <a:pt x="200" y="379"/>
                </a:moveTo>
                <a:lnTo>
                  <a:pt x="200" y="379"/>
                </a:lnTo>
                <a:cubicBezTo>
                  <a:pt x="32" y="379"/>
                  <a:pt x="32" y="379"/>
                  <a:pt x="32" y="379"/>
                </a:cubicBezTo>
                <a:cubicBezTo>
                  <a:pt x="21" y="379"/>
                  <a:pt x="0" y="368"/>
                  <a:pt x="0" y="34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21" y="0"/>
                  <a:pt x="32" y="0"/>
                </a:cubicBezTo>
                <a:cubicBezTo>
                  <a:pt x="200" y="0"/>
                  <a:pt x="200" y="0"/>
                  <a:pt x="200" y="0"/>
                </a:cubicBezTo>
                <a:cubicBezTo>
                  <a:pt x="211" y="0"/>
                  <a:pt x="232" y="21"/>
                  <a:pt x="232" y="31"/>
                </a:cubicBezTo>
                <a:cubicBezTo>
                  <a:pt x="232" y="347"/>
                  <a:pt x="232" y="347"/>
                  <a:pt x="232" y="347"/>
                </a:cubicBezTo>
                <a:cubicBezTo>
                  <a:pt x="232" y="368"/>
                  <a:pt x="211" y="379"/>
                  <a:pt x="200" y="379"/>
                </a:cubicBezTo>
                <a:close/>
                <a:moveTo>
                  <a:pt x="63" y="316"/>
                </a:moveTo>
                <a:lnTo>
                  <a:pt x="63" y="316"/>
                </a:lnTo>
                <a:cubicBezTo>
                  <a:pt x="168" y="316"/>
                  <a:pt x="168" y="316"/>
                  <a:pt x="168" y="316"/>
                </a:cubicBezTo>
                <a:cubicBezTo>
                  <a:pt x="168" y="63"/>
                  <a:pt x="168" y="63"/>
                  <a:pt x="168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88">
            <a:extLst>
              <a:ext uri="{FF2B5EF4-FFF2-40B4-BE49-F238E27FC236}">
                <a16:creationId xmlns:a16="http://schemas.microsoft.com/office/drawing/2014/main" id="{F9D24EE4-138C-E547-A16C-E8ACF3F99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8881" y="5334130"/>
            <a:ext cx="181594" cy="434398"/>
          </a:xfrm>
          <a:custGeom>
            <a:avLst/>
            <a:gdLst>
              <a:gd name="T0" fmla="*/ 190 w 223"/>
              <a:gd name="T1" fmla="*/ 537 h 538"/>
              <a:gd name="T2" fmla="*/ 190 w 223"/>
              <a:gd name="T3" fmla="*/ 537 h 538"/>
              <a:gd name="T4" fmla="*/ 32 w 223"/>
              <a:gd name="T5" fmla="*/ 537 h 538"/>
              <a:gd name="T6" fmla="*/ 0 w 223"/>
              <a:gd name="T7" fmla="*/ 505 h 538"/>
              <a:gd name="T8" fmla="*/ 0 w 223"/>
              <a:gd name="T9" fmla="*/ 31 h 538"/>
              <a:gd name="T10" fmla="*/ 32 w 223"/>
              <a:gd name="T11" fmla="*/ 0 h 538"/>
              <a:gd name="T12" fmla="*/ 190 w 223"/>
              <a:gd name="T13" fmla="*/ 0 h 538"/>
              <a:gd name="T14" fmla="*/ 222 w 223"/>
              <a:gd name="T15" fmla="*/ 31 h 538"/>
              <a:gd name="T16" fmla="*/ 222 w 223"/>
              <a:gd name="T17" fmla="*/ 505 h 538"/>
              <a:gd name="T18" fmla="*/ 190 w 223"/>
              <a:gd name="T19" fmla="*/ 537 h 538"/>
              <a:gd name="T20" fmla="*/ 64 w 223"/>
              <a:gd name="T21" fmla="*/ 474 h 538"/>
              <a:gd name="T22" fmla="*/ 64 w 223"/>
              <a:gd name="T23" fmla="*/ 474 h 538"/>
              <a:gd name="T24" fmla="*/ 159 w 223"/>
              <a:gd name="T25" fmla="*/ 474 h 538"/>
              <a:gd name="T26" fmla="*/ 159 w 223"/>
              <a:gd name="T27" fmla="*/ 63 h 538"/>
              <a:gd name="T28" fmla="*/ 64 w 223"/>
              <a:gd name="T29" fmla="*/ 63 h 538"/>
              <a:gd name="T30" fmla="*/ 64 w 223"/>
              <a:gd name="T31" fmla="*/ 474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3" h="538">
                <a:moveTo>
                  <a:pt x="190" y="537"/>
                </a:moveTo>
                <a:lnTo>
                  <a:pt x="190" y="537"/>
                </a:lnTo>
                <a:cubicBezTo>
                  <a:pt x="32" y="537"/>
                  <a:pt x="32" y="537"/>
                  <a:pt x="32" y="537"/>
                </a:cubicBezTo>
                <a:cubicBezTo>
                  <a:pt x="11" y="537"/>
                  <a:pt x="0" y="526"/>
                  <a:pt x="0" y="50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11" y="0"/>
                  <a:pt x="32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11" y="0"/>
                  <a:pt x="222" y="10"/>
                  <a:pt x="222" y="31"/>
                </a:cubicBezTo>
                <a:cubicBezTo>
                  <a:pt x="222" y="505"/>
                  <a:pt x="222" y="505"/>
                  <a:pt x="222" y="505"/>
                </a:cubicBezTo>
                <a:cubicBezTo>
                  <a:pt x="222" y="526"/>
                  <a:pt x="211" y="537"/>
                  <a:pt x="190" y="537"/>
                </a:cubicBezTo>
                <a:close/>
                <a:moveTo>
                  <a:pt x="64" y="474"/>
                </a:moveTo>
                <a:lnTo>
                  <a:pt x="64" y="474"/>
                </a:lnTo>
                <a:cubicBezTo>
                  <a:pt x="159" y="474"/>
                  <a:pt x="159" y="474"/>
                  <a:pt x="159" y="474"/>
                </a:cubicBezTo>
                <a:cubicBezTo>
                  <a:pt x="159" y="63"/>
                  <a:pt x="159" y="63"/>
                  <a:pt x="159" y="63"/>
                </a:cubicBezTo>
                <a:cubicBezTo>
                  <a:pt x="64" y="63"/>
                  <a:pt x="64" y="63"/>
                  <a:pt x="64" y="63"/>
                </a:cubicBezTo>
                <a:lnTo>
                  <a:pt x="64" y="4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89">
            <a:extLst>
              <a:ext uri="{FF2B5EF4-FFF2-40B4-BE49-F238E27FC236}">
                <a16:creationId xmlns:a16="http://schemas.microsoft.com/office/drawing/2014/main" id="{612D654B-3B30-C943-B630-BF0AC553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7064" y="5376857"/>
            <a:ext cx="178032" cy="391671"/>
          </a:xfrm>
          <a:custGeom>
            <a:avLst/>
            <a:gdLst>
              <a:gd name="T0" fmla="*/ 189 w 222"/>
              <a:gd name="T1" fmla="*/ 485 h 486"/>
              <a:gd name="T2" fmla="*/ 189 w 222"/>
              <a:gd name="T3" fmla="*/ 485 h 486"/>
              <a:gd name="T4" fmla="*/ 31 w 222"/>
              <a:gd name="T5" fmla="*/ 485 h 486"/>
              <a:gd name="T6" fmla="*/ 0 w 222"/>
              <a:gd name="T7" fmla="*/ 453 h 486"/>
              <a:gd name="T8" fmla="*/ 0 w 222"/>
              <a:gd name="T9" fmla="*/ 32 h 486"/>
              <a:gd name="T10" fmla="*/ 31 w 222"/>
              <a:gd name="T11" fmla="*/ 0 h 486"/>
              <a:gd name="T12" fmla="*/ 189 w 222"/>
              <a:gd name="T13" fmla="*/ 0 h 486"/>
              <a:gd name="T14" fmla="*/ 221 w 222"/>
              <a:gd name="T15" fmla="*/ 32 h 486"/>
              <a:gd name="T16" fmla="*/ 221 w 222"/>
              <a:gd name="T17" fmla="*/ 453 h 486"/>
              <a:gd name="T18" fmla="*/ 189 w 222"/>
              <a:gd name="T19" fmla="*/ 485 h 486"/>
              <a:gd name="T20" fmla="*/ 63 w 222"/>
              <a:gd name="T21" fmla="*/ 422 h 486"/>
              <a:gd name="T22" fmla="*/ 63 w 222"/>
              <a:gd name="T23" fmla="*/ 422 h 486"/>
              <a:gd name="T24" fmla="*/ 158 w 222"/>
              <a:gd name="T25" fmla="*/ 422 h 486"/>
              <a:gd name="T26" fmla="*/ 158 w 222"/>
              <a:gd name="T27" fmla="*/ 63 h 486"/>
              <a:gd name="T28" fmla="*/ 63 w 222"/>
              <a:gd name="T29" fmla="*/ 63 h 486"/>
              <a:gd name="T30" fmla="*/ 63 w 222"/>
              <a:gd name="T31" fmla="*/ 422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2" h="486">
                <a:moveTo>
                  <a:pt x="189" y="485"/>
                </a:moveTo>
                <a:lnTo>
                  <a:pt x="189" y="485"/>
                </a:lnTo>
                <a:cubicBezTo>
                  <a:pt x="31" y="485"/>
                  <a:pt x="31" y="485"/>
                  <a:pt x="31" y="485"/>
                </a:cubicBezTo>
                <a:cubicBezTo>
                  <a:pt x="10" y="485"/>
                  <a:pt x="0" y="474"/>
                  <a:pt x="0" y="45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1"/>
                  <a:pt x="10" y="0"/>
                  <a:pt x="31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10" y="0"/>
                  <a:pt x="221" y="11"/>
                  <a:pt x="221" y="32"/>
                </a:cubicBezTo>
                <a:cubicBezTo>
                  <a:pt x="221" y="453"/>
                  <a:pt x="221" y="453"/>
                  <a:pt x="221" y="453"/>
                </a:cubicBezTo>
                <a:cubicBezTo>
                  <a:pt x="221" y="474"/>
                  <a:pt x="210" y="485"/>
                  <a:pt x="189" y="485"/>
                </a:cubicBezTo>
                <a:close/>
                <a:moveTo>
                  <a:pt x="63" y="422"/>
                </a:moveTo>
                <a:lnTo>
                  <a:pt x="63" y="422"/>
                </a:lnTo>
                <a:cubicBezTo>
                  <a:pt x="158" y="422"/>
                  <a:pt x="158" y="422"/>
                  <a:pt x="158" y="422"/>
                </a:cubicBezTo>
                <a:cubicBezTo>
                  <a:pt x="158" y="63"/>
                  <a:pt x="158" y="63"/>
                  <a:pt x="158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4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90">
            <a:extLst>
              <a:ext uri="{FF2B5EF4-FFF2-40B4-BE49-F238E27FC236}">
                <a16:creationId xmlns:a16="http://schemas.microsoft.com/office/drawing/2014/main" id="{56E289B5-5BF2-9E45-8DDF-C5D5E9E67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1230" y="5081325"/>
            <a:ext cx="502049" cy="245683"/>
          </a:xfrm>
          <a:custGeom>
            <a:avLst/>
            <a:gdLst>
              <a:gd name="T0" fmla="*/ 21 w 623"/>
              <a:gd name="T1" fmla="*/ 305 h 306"/>
              <a:gd name="T2" fmla="*/ 21 w 623"/>
              <a:gd name="T3" fmla="*/ 305 h 306"/>
              <a:gd name="T4" fmla="*/ 11 w 623"/>
              <a:gd name="T5" fmla="*/ 295 h 306"/>
              <a:gd name="T6" fmla="*/ 11 w 623"/>
              <a:gd name="T7" fmla="*/ 273 h 306"/>
              <a:gd name="T8" fmla="*/ 180 w 623"/>
              <a:gd name="T9" fmla="*/ 105 h 306"/>
              <a:gd name="T10" fmla="*/ 211 w 623"/>
              <a:gd name="T11" fmla="*/ 105 h 306"/>
              <a:gd name="T12" fmla="*/ 369 w 623"/>
              <a:gd name="T13" fmla="*/ 252 h 306"/>
              <a:gd name="T14" fmla="*/ 580 w 623"/>
              <a:gd name="T15" fmla="*/ 10 h 306"/>
              <a:gd name="T16" fmla="*/ 611 w 623"/>
              <a:gd name="T17" fmla="*/ 10 h 306"/>
              <a:gd name="T18" fmla="*/ 611 w 623"/>
              <a:gd name="T19" fmla="*/ 31 h 306"/>
              <a:gd name="T20" fmla="*/ 379 w 623"/>
              <a:gd name="T21" fmla="*/ 295 h 306"/>
              <a:gd name="T22" fmla="*/ 369 w 623"/>
              <a:gd name="T23" fmla="*/ 305 h 306"/>
              <a:gd name="T24" fmla="*/ 348 w 623"/>
              <a:gd name="T25" fmla="*/ 295 h 306"/>
              <a:gd name="T26" fmla="*/ 190 w 623"/>
              <a:gd name="T27" fmla="*/ 147 h 306"/>
              <a:gd name="T28" fmla="*/ 32 w 623"/>
              <a:gd name="T29" fmla="*/ 295 h 306"/>
              <a:gd name="T30" fmla="*/ 21 w 623"/>
              <a:gd name="T31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3" h="306">
                <a:moveTo>
                  <a:pt x="21" y="305"/>
                </a:moveTo>
                <a:lnTo>
                  <a:pt x="21" y="305"/>
                </a:lnTo>
                <a:cubicBezTo>
                  <a:pt x="11" y="305"/>
                  <a:pt x="11" y="305"/>
                  <a:pt x="11" y="295"/>
                </a:cubicBezTo>
                <a:cubicBezTo>
                  <a:pt x="0" y="284"/>
                  <a:pt x="0" y="273"/>
                  <a:pt x="11" y="273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90" y="94"/>
                  <a:pt x="200" y="94"/>
                  <a:pt x="211" y="105"/>
                </a:cubicBezTo>
                <a:cubicBezTo>
                  <a:pt x="369" y="252"/>
                  <a:pt x="369" y="252"/>
                  <a:pt x="369" y="252"/>
                </a:cubicBezTo>
                <a:cubicBezTo>
                  <a:pt x="580" y="10"/>
                  <a:pt x="580" y="10"/>
                  <a:pt x="580" y="10"/>
                </a:cubicBezTo>
                <a:cubicBezTo>
                  <a:pt x="590" y="0"/>
                  <a:pt x="601" y="0"/>
                  <a:pt x="611" y="10"/>
                </a:cubicBezTo>
                <a:cubicBezTo>
                  <a:pt x="611" y="10"/>
                  <a:pt x="622" y="31"/>
                  <a:pt x="611" y="31"/>
                </a:cubicBezTo>
                <a:cubicBezTo>
                  <a:pt x="379" y="295"/>
                  <a:pt x="379" y="295"/>
                  <a:pt x="379" y="295"/>
                </a:cubicBezTo>
                <a:cubicBezTo>
                  <a:pt x="379" y="305"/>
                  <a:pt x="369" y="305"/>
                  <a:pt x="369" y="305"/>
                </a:cubicBezTo>
                <a:cubicBezTo>
                  <a:pt x="359" y="305"/>
                  <a:pt x="359" y="305"/>
                  <a:pt x="348" y="295"/>
                </a:cubicBezTo>
                <a:cubicBezTo>
                  <a:pt x="190" y="147"/>
                  <a:pt x="190" y="147"/>
                  <a:pt x="190" y="147"/>
                </a:cubicBezTo>
                <a:cubicBezTo>
                  <a:pt x="32" y="295"/>
                  <a:pt x="32" y="295"/>
                  <a:pt x="32" y="295"/>
                </a:cubicBezTo>
                <a:cubicBezTo>
                  <a:pt x="32" y="305"/>
                  <a:pt x="21" y="305"/>
                  <a:pt x="21" y="3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91">
            <a:extLst>
              <a:ext uri="{FF2B5EF4-FFF2-40B4-BE49-F238E27FC236}">
                <a16:creationId xmlns:a16="http://schemas.microsoft.com/office/drawing/2014/main" id="{BD1B9975-A365-EB45-82C1-584C1953C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0552" y="5081325"/>
            <a:ext cx="42728" cy="128183"/>
          </a:xfrm>
          <a:custGeom>
            <a:avLst/>
            <a:gdLst>
              <a:gd name="T0" fmla="*/ 32 w 54"/>
              <a:gd name="T1" fmla="*/ 158 h 159"/>
              <a:gd name="T2" fmla="*/ 32 w 54"/>
              <a:gd name="T3" fmla="*/ 158 h 159"/>
              <a:gd name="T4" fmla="*/ 11 w 54"/>
              <a:gd name="T5" fmla="*/ 137 h 159"/>
              <a:gd name="T6" fmla="*/ 0 w 54"/>
              <a:gd name="T7" fmla="*/ 21 h 159"/>
              <a:gd name="T8" fmla="*/ 21 w 54"/>
              <a:gd name="T9" fmla="*/ 0 h 159"/>
              <a:gd name="T10" fmla="*/ 42 w 54"/>
              <a:gd name="T11" fmla="*/ 21 h 159"/>
              <a:gd name="T12" fmla="*/ 53 w 54"/>
              <a:gd name="T13" fmla="*/ 137 h 159"/>
              <a:gd name="T14" fmla="*/ 32 w 54"/>
              <a:gd name="T15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159">
                <a:moveTo>
                  <a:pt x="32" y="158"/>
                </a:moveTo>
                <a:lnTo>
                  <a:pt x="32" y="158"/>
                </a:lnTo>
                <a:cubicBezTo>
                  <a:pt x="21" y="158"/>
                  <a:pt x="11" y="147"/>
                  <a:pt x="11" y="13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1" y="0"/>
                  <a:pt x="21" y="0"/>
                </a:cubicBezTo>
                <a:cubicBezTo>
                  <a:pt x="32" y="0"/>
                  <a:pt x="42" y="10"/>
                  <a:pt x="42" y="21"/>
                </a:cubicBezTo>
                <a:cubicBezTo>
                  <a:pt x="53" y="137"/>
                  <a:pt x="53" y="137"/>
                  <a:pt x="53" y="137"/>
                </a:cubicBezTo>
                <a:cubicBezTo>
                  <a:pt x="53" y="147"/>
                  <a:pt x="42" y="158"/>
                  <a:pt x="32" y="1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92">
            <a:extLst>
              <a:ext uri="{FF2B5EF4-FFF2-40B4-BE49-F238E27FC236}">
                <a16:creationId xmlns:a16="http://schemas.microsoft.com/office/drawing/2014/main" id="{17B64B8A-3256-F641-9043-A67A7A5CA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7975" y="5081325"/>
            <a:ext cx="128183" cy="42728"/>
          </a:xfrm>
          <a:custGeom>
            <a:avLst/>
            <a:gdLst>
              <a:gd name="T0" fmla="*/ 21 w 159"/>
              <a:gd name="T1" fmla="*/ 52 h 53"/>
              <a:gd name="T2" fmla="*/ 21 w 159"/>
              <a:gd name="T3" fmla="*/ 52 h 53"/>
              <a:gd name="T4" fmla="*/ 0 w 159"/>
              <a:gd name="T5" fmla="*/ 31 h 53"/>
              <a:gd name="T6" fmla="*/ 21 w 159"/>
              <a:gd name="T7" fmla="*/ 10 h 53"/>
              <a:gd name="T8" fmla="*/ 137 w 159"/>
              <a:gd name="T9" fmla="*/ 0 h 53"/>
              <a:gd name="T10" fmla="*/ 158 w 159"/>
              <a:gd name="T11" fmla="*/ 21 h 53"/>
              <a:gd name="T12" fmla="*/ 137 w 159"/>
              <a:gd name="T13" fmla="*/ 42 h 53"/>
              <a:gd name="T14" fmla="*/ 21 w 159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" h="53">
                <a:moveTo>
                  <a:pt x="21" y="52"/>
                </a:moveTo>
                <a:lnTo>
                  <a:pt x="21" y="52"/>
                </a:lnTo>
                <a:cubicBezTo>
                  <a:pt x="11" y="52"/>
                  <a:pt x="0" y="42"/>
                  <a:pt x="0" y="31"/>
                </a:cubicBezTo>
                <a:cubicBezTo>
                  <a:pt x="0" y="21"/>
                  <a:pt x="11" y="10"/>
                  <a:pt x="21" y="1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8" y="0"/>
                  <a:pt x="158" y="10"/>
                  <a:pt x="158" y="21"/>
                </a:cubicBezTo>
                <a:cubicBezTo>
                  <a:pt x="158" y="31"/>
                  <a:pt x="158" y="42"/>
                  <a:pt x="137" y="42"/>
                </a:cubicBezTo>
                <a:cubicBezTo>
                  <a:pt x="21" y="52"/>
                  <a:pt x="21" y="52"/>
                  <a:pt x="21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93">
            <a:extLst>
              <a:ext uri="{FF2B5EF4-FFF2-40B4-BE49-F238E27FC236}">
                <a16:creationId xmlns:a16="http://schemas.microsoft.com/office/drawing/2014/main" id="{EED12264-61C1-5044-AD62-BFCA63DAA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2136" y="8453252"/>
            <a:ext cx="245683" cy="861675"/>
          </a:xfrm>
          <a:custGeom>
            <a:avLst/>
            <a:gdLst>
              <a:gd name="T0" fmla="*/ 284 w 306"/>
              <a:gd name="T1" fmla="*/ 1064 h 1065"/>
              <a:gd name="T2" fmla="*/ 284 w 306"/>
              <a:gd name="T3" fmla="*/ 1064 h 1065"/>
              <a:gd name="T4" fmla="*/ 31 w 306"/>
              <a:gd name="T5" fmla="*/ 1064 h 1065"/>
              <a:gd name="T6" fmla="*/ 0 w 306"/>
              <a:gd name="T7" fmla="*/ 1043 h 1065"/>
              <a:gd name="T8" fmla="*/ 0 w 306"/>
              <a:gd name="T9" fmla="*/ 21 h 1065"/>
              <a:gd name="T10" fmla="*/ 31 w 306"/>
              <a:gd name="T11" fmla="*/ 0 h 1065"/>
              <a:gd name="T12" fmla="*/ 284 w 306"/>
              <a:gd name="T13" fmla="*/ 0 h 1065"/>
              <a:gd name="T14" fmla="*/ 305 w 306"/>
              <a:gd name="T15" fmla="*/ 21 h 1065"/>
              <a:gd name="T16" fmla="*/ 305 w 306"/>
              <a:gd name="T17" fmla="*/ 1043 h 1065"/>
              <a:gd name="T18" fmla="*/ 284 w 306"/>
              <a:gd name="T19" fmla="*/ 1064 h 1065"/>
              <a:gd name="T20" fmla="*/ 52 w 306"/>
              <a:gd name="T21" fmla="*/ 1021 h 1065"/>
              <a:gd name="T22" fmla="*/ 52 w 306"/>
              <a:gd name="T23" fmla="*/ 1021 h 1065"/>
              <a:gd name="T24" fmla="*/ 253 w 306"/>
              <a:gd name="T25" fmla="*/ 1021 h 1065"/>
              <a:gd name="T26" fmla="*/ 253 w 306"/>
              <a:gd name="T27" fmla="*/ 52 h 1065"/>
              <a:gd name="T28" fmla="*/ 52 w 306"/>
              <a:gd name="T29" fmla="*/ 52 h 1065"/>
              <a:gd name="T30" fmla="*/ 52 w 306"/>
              <a:gd name="T31" fmla="*/ 102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6" h="1065">
                <a:moveTo>
                  <a:pt x="284" y="1064"/>
                </a:moveTo>
                <a:lnTo>
                  <a:pt x="284" y="1064"/>
                </a:lnTo>
                <a:cubicBezTo>
                  <a:pt x="31" y="1064"/>
                  <a:pt x="31" y="1064"/>
                  <a:pt x="31" y="1064"/>
                </a:cubicBezTo>
                <a:cubicBezTo>
                  <a:pt x="10" y="1064"/>
                  <a:pt x="0" y="1053"/>
                  <a:pt x="0" y="104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0" y="0"/>
                  <a:pt x="31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5" y="0"/>
                  <a:pt x="305" y="10"/>
                  <a:pt x="305" y="21"/>
                </a:cubicBezTo>
                <a:cubicBezTo>
                  <a:pt x="305" y="1043"/>
                  <a:pt x="305" y="1043"/>
                  <a:pt x="305" y="1043"/>
                </a:cubicBezTo>
                <a:cubicBezTo>
                  <a:pt x="305" y="1053"/>
                  <a:pt x="295" y="1064"/>
                  <a:pt x="284" y="1064"/>
                </a:cubicBezTo>
                <a:close/>
                <a:moveTo>
                  <a:pt x="52" y="1021"/>
                </a:moveTo>
                <a:lnTo>
                  <a:pt x="52" y="1021"/>
                </a:lnTo>
                <a:cubicBezTo>
                  <a:pt x="253" y="1021"/>
                  <a:pt x="253" y="1021"/>
                  <a:pt x="253" y="1021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52" y="52"/>
                  <a:pt x="52" y="52"/>
                  <a:pt x="52" y="52"/>
                </a:cubicBezTo>
                <a:lnTo>
                  <a:pt x="52" y="10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94">
            <a:extLst>
              <a:ext uri="{FF2B5EF4-FFF2-40B4-BE49-F238E27FC236}">
                <a16:creationId xmlns:a16="http://schemas.microsoft.com/office/drawing/2014/main" id="{04C668C0-82DB-B745-B827-FC950C02C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5545" y="8556512"/>
            <a:ext cx="145987" cy="145985"/>
          </a:xfrm>
          <a:custGeom>
            <a:avLst/>
            <a:gdLst>
              <a:gd name="T0" fmla="*/ 95 w 180"/>
              <a:gd name="T1" fmla="*/ 179 h 180"/>
              <a:gd name="T2" fmla="*/ 95 w 180"/>
              <a:gd name="T3" fmla="*/ 179 h 180"/>
              <a:gd name="T4" fmla="*/ 0 w 180"/>
              <a:gd name="T5" fmla="*/ 84 h 180"/>
              <a:gd name="T6" fmla="*/ 95 w 180"/>
              <a:gd name="T7" fmla="*/ 0 h 180"/>
              <a:gd name="T8" fmla="*/ 179 w 180"/>
              <a:gd name="T9" fmla="*/ 84 h 180"/>
              <a:gd name="T10" fmla="*/ 95 w 180"/>
              <a:gd name="T11" fmla="*/ 179 h 180"/>
              <a:gd name="T12" fmla="*/ 95 w 180"/>
              <a:gd name="T13" fmla="*/ 53 h 180"/>
              <a:gd name="T14" fmla="*/ 95 w 180"/>
              <a:gd name="T15" fmla="*/ 53 h 180"/>
              <a:gd name="T16" fmla="*/ 52 w 180"/>
              <a:gd name="T17" fmla="*/ 84 h 180"/>
              <a:gd name="T18" fmla="*/ 95 w 180"/>
              <a:gd name="T19" fmla="*/ 127 h 180"/>
              <a:gd name="T20" fmla="*/ 126 w 180"/>
              <a:gd name="T21" fmla="*/ 84 h 180"/>
              <a:gd name="T22" fmla="*/ 95 w 180"/>
              <a:gd name="T23" fmla="*/ 5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80">
                <a:moveTo>
                  <a:pt x="95" y="179"/>
                </a:moveTo>
                <a:lnTo>
                  <a:pt x="95" y="179"/>
                </a:lnTo>
                <a:cubicBezTo>
                  <a:pt x="42" y="179"/>
                  <a:pt x="0" y="137"/>
                  <a:pt x="0" y="84"/>
                </a:cubicBezTo>
                <a:cubicBezTo>
                  <a:pt x="0" y="42"/>
                  <a:pt x="42" y="0"/>
                  <a:pt x="95" y="0"/>
                </a:cubicBezTo>
                <a:cubicBezTo>
                  <a:pt x="137" y="0"/>
                  <a:pt x="179" y="42"/>
                  <a:pt x="179" y="84"/>
                </a:cubicBezTo>
                <a:cubicBezTo>
                  <a:pt x="179" y="137"/>
                  <a:pt x="137" y="179"/>
                  <a:pt x="95" y="179"/>
                </a:cubicBezTo>
                <a:close/>
                <a:moveTo>
                  <a:pt x="95" y="53"/>
                </a:moveTo>
                <a:lnTo>
                  <a:pt x="95" y="53"/>
                </a:lnTo>
                <a:cubicBezTo>
                  <a:pt x="74" y="53"/>
                  <a:pt x="52" y="64"/>
                  <a:pt x="52" y="84"/>
                </a:cubicBezTo>
                <a:cubicBezTo>
                  <a:pt x="52" y="105"/>
                  <a:pt x="74" y="127"/>
                  <a:pt x="95" y="127"/>
                </a:cubicBezTo>
                <a:cubicBezTo>
                  <a:pt x="116" y="127"/>
                  <a:pt x="126" y="105"/>
                  <a:pt x="126" y="84"/>
                </a:cubicBezTo>
                <a:cubicBezTo>
                  <a:pt x="126" y="64"/>
                  <a:pt x="116" y="53"/>
                  <a:pt x="95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95">
            <a:extLst>
              <a:ext uri="{FF2B5EF4-FFF2-40B4-BE49-F238E27FC236}">
                <a16:creationId xmlns:a16="http://schemas.microsoft.com/office/drawing/2014/main" id="{8BB95DF4-EEB2-7D45-A8EF-4A847A7C3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666" y="8752346"/>
            <a:ext cx="128183" cy="509173"/>
          </a:xfrm>
          <a:custGeom>
            <a:avLst/>
            <a:gdLst>
              <a:gd name="T0" fmla="*/ 138 w 159"/>
              <a:gd name="T1" fmla="*/ 631 h 632"/>
              <a:gd name="T2" fmla="*/ 138 w 159"/>
              <a:gd name="T3" fmla="*/ 631 h 632"/>
              <a:gd name="T4" fmla="*/ 32 w 159"/>
              <a:gd name="T5" fmla="*/ 631 h 632"/>
              <a:gd name="T6" fmla="*/ 0 w 159"/>
              <a:gd name="T7" fmla="*/ 600 h 632"/>
              <a:gd name="T8" fmla="*/ 0 w 159"/>
              <a:gd name="T9" fmla="*/ 31 h 632"/>
              <a:gd name="T10" fmla="*/ 32 w 159"/>
              <a:gd name="T11" fmla="*/ 0 h 632"/>
              <a:gd name="T12" fmla="*/ 138 w 159"/>
              <a:gd name="T13" fmla="*/ 0 h 632"/>
              <a:gd name="T14" fmla="*/ 158 w 159"/>
              <a:gd name="T15" fmla="*/ 31 h 632"/>
              <a:gd name="T16" fmla="*/ 158 w 159"/>
              <a:gd name="T17" fmla="*/ 600 h 632"/>
              <a:gd name="T18" fmla="*/ 138 w 159"/>
              <a:gd name="T19" fmla="*/ 631 h 632"/>
              <a:gd name="T20" fmla="*/ 53 w 159"/>
              <a:gd name="T21" fmla="*/ 579 h 632"/>
              <a:gd name="T22" fmla="*/ 53 w 159"/>
              <a:gd name="T23" fmla="*/ 579 h 632"/>
              <a:gd name="T24" fmla="*/ 106 w 159"/>
              <a:gd name="T25" fmla="*/ 579 h 632"/>
              <a:gd name="T26" fmla="*/ 106 w 159"/>
              <a:gd name="T27" fmla="*/ 52 h 632"/>
              <a:gd name="T28" fmla="*/ 53 w 159"/>
              <a:gd name="T29" fmla="*/ 52 h 632"/>
              <a:gd name="T30" fmla="*/ 53 w 159"/>
              <a:gd name="T31" fmla="*/ 57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" h="632">
                <a:moveTo>
                  <a:pt x="138" y="631"/>
                </a:moveTo>
                <a:lnTo>
                  <a:pt x="138" y="631"/>
                </a:lnTo>
                <a:cubicBezTo>
                  <a:pt x="32" y="631"/>
                  <a:pt x="32" y="631"/>
                  <a:pt x="32" y="631"/>
                </a:cubicBezTo>
                <a:cubicBezTo>
                  <a:pt x="11" y="631"/>
                  <a:pt x="0" y="621"/>
                  <a:pt x="0" y="600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11" y="0"/>
                  <a:pt x="32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8" y="0"/>
                  <a:pt x="158" y="10"/>
                  <a:pt x="158" y="31"/>
                </a:cubicBezTo>
                <a:cubicBezTo>
                  <a:pt x="158" y="600"/>
                  <a:pt x="158" y="600"/>
                  <a:pt x="158" y="600"/>
                </a:cubicBezTo>
                <a:cubicBezTo>
                  <a:pt x="158" y="621"/>
                  <a:pt x="148" y="631"/>
                  <a:pt x="138" y="631"/>
                </a:cubicBezTo>
                <a:close/>
                <a:moveTo>
                  <a:pt x="53" y="579"/>
                </a:moveTo>
                <a:lnTo>
                  <a:pt x="53" y="579"/>
                </a:lnTo>
                <a:cubicBezTo>
                  <a:pt x="106" y="579"/>
                  <a:pt x="106" y="579"/>
                  <a:pt x="106" y="579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53" y="52"/>
                  <a:pt x="53" y="52"/>
                  <a:pt x="53" y="52"/>
                </a:cubicBezTo>
                <a:lnTo>
                  <a:pt x="53" y="5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96">
            <a:extLst>
              <a:ext uri="{FF2B5EF4-FFF2-40B4-BE49-F238E27FC236}">
                <a16:creationId xmlns:a16="http://schemas.microsoft.com/office/drawing/2014/main" id="{82107943-D3C5-2449-8431-9C0C82BC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8653" y="8453252"/>
            <a:ext cx="245683" cy="861675"/>
          </a:xfrm>
          <a:custGeom>
            <a:avLst/>
            <a:gdLst>
              <a:gd name="T0" fmla="*/ 273 w 306"/>
              <a:gd name="T1" fmla="*/ 1064 h 1065"/>
              <a:gd name="T2" fmla="*/ 273 w 306"/>
              <a:gd name="T3" fmla="*/ 1064 h 1065"/>
              <a:gd name="T4" fmla="*/ 31 w 306"/>
              <a:gd name="T5" fmla="*/ 1064 h 1065"/>
              <a:gd name="T6" fmla="*/ 0 w 306"/>
              <a:gd name="T7" fmla="*/ 1043 h 1065"/>
              <a:gd name="T8" fmla="*/ 0 w 306"/>
              <a:gd name="T9" fmla="*/ 21 h 1065"/>
              <a:gd name="T10" fmla="*/ 31 w 306"/>
              <a:gd name="T11" fmla="*/ 0 h 1065"/>
              <a:gd name="T12" fmla="*/ 273 w 306"/>
              <a:gd name="T13" fmla="*/ 0 h 1065"/>
              <a:gd name="T14" fmla="*/ 305 w 306"/>
              <a:gd name="T15" fmla="*/ 21 h 1065"/>
              <a:gd name="T16" fmla="*/ 305 w 306"/>
              <a:gd name="T17" fmla="*/ 1043 h 1065"/>
              <a:gd name="T18" fmla="*/ 273 w 306"/>
              <a:gd name="T19" fmla="*/ 1064 h 1065"/>
              <a:gd name="T20" fmla="*/ 52 w 306"/>
              <a:gd name="T21" fmla="*/ 1021 h 1065"/>
              <a:gd name="T22" fmla="*/ 52 w 306"/>
              <a:gd name="T23" fmla="*/ 1021 h 1065"/>
              <a:gd name="T24" fmla="*/ 252 w 306"/>
              <a:gd name="T25" fmla="*/ 1021 h 1065"/>
              <a:gd name="T26" fmla="*/ 252 w 306"/>
              <a:gd name="T27" fmla="*/ 52 h 1065"/>
              <a:gd name="T28" fmla="*/ 52 w 306"/>
              <a:gd name="T29" fmla="*/ 52 h 1065"/>
              <a:gd name="T30" fmla="*/ 52 w 306"/>
              <a:gd name="T31" fmla="*/ 102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6" h="1065">
                <a:moveTo>
                  <a:pt x="273" y="1064"/>
                </a:moveTo>
                <a:lnTo>
                  <a:pt x="273" y="1064"/>
                </a:lnTo>
                <a:cubicBezTo>
                  <a:pt x="31" y="1064"/>
                  <a:pt x="31" y="1064"/>
                  <a:pt x="31" y="1064"/>
                </a:cubicBezTo>
                <a:cubicBezTo>
                  <a:pt x="10" y="1064"/>
                  <a:pt x="0" y="1053"/>
                  <a:pt x="0" y="104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0" y="0"/>
                  <a:pt x="31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95" y="0"/>
                  <a:pt x="305" y="10"/>
                  <a:pt x="305" y="21"/>
                </a:cubicBezTo>
                <a:cubicBezTo>
                  <a:pt x="305" y="1043"/>
                  <a:pt x="305" y="1043"/>
                  <a:pt x="305" y="1043"/>
                </a:cubicBezTo>
                <a:cubicBezTo>
                  <a:pt x="305" y="1053"/>
                  <a:pt x="295" y="1064"/>
                  <a:pt x="273" y="1064"/>
                </a:cubicBezTo>
                <a:close/>
                <a:moveTo>
                  <a:pt x="52" y="1021"/>
                </a:moveTo>
                <a:lnTo>
                  <a:pt x="52" y="1021"/>
                </a:lnTo>
                <a:cubicBezTo>
                  <a:pt x="252" y="1021"/>
                  <a:pt x="252" y="1021"/>
                  <a:pt x="252" y="1021"/>
                </a:cubicBezTo>
                <a:cubicBezTo>
                  <a:pt x="252" y="52"/>
                  <a:pt x="252" y="52"/>
                  <a:pt x="252" y="52"/>
                </a:cubicBezTo>
                <a:cubicBezTo>
                  <a:pt x="52" y="52"/>
                  <a:pt x="52" y="52"/>
                  <a:pt x="52" y="52"/>
                </a:cubicBezTo>
                <a:lnTo>
                  <a:pt x="52" y="10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97">
            <a:extLst>
              <a:ext uri="{FF2B5EF4-FFF2-40B4-BE49-F238E27FC236}">
                <a16:creationId xmlns:a16="http://schemas.microsoft.com/office/drawing/2014/main" id="{2D27B4C2-E307-6146-AE23-B00C722C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502" y="8556512"/>
            <a:ext cx="145985" cy="145985"/>
          </a:xfrm>
          <a:custGeom>
            <a:avLst/>
            <a:gdLst>
              <a:gd name="T0" fmla="*/ 94 w 180"/>
              <a:gd name="T1" fmla="*/ 179 h 180"/>
              <a:gd name="T2" fmla="*/ 94 w 180"/>
              <a:gd name="T3" fmla="*/ 179 h 180"/>
              <a:gd name="T4" fmla="*/ 0 w 180"/>
              <a:gd name="T5" fmla="*/ 84 h 180"/>
              <a:gd name="T6" fmla="*/ 94 w 180"/>
              <a:gd name="T7" fmla="*/ 0 h 180"/>
              <a:gd name="T8" fmla="*/ 179 w 180"/>
              <a:gd name="T9" fmla="*/ 84 h 180"/>
              <a:gd name="T10" fmla="*/ 94 w 180"/>
              <a:gd name="T11" fmla="*/ 179 h 180"/>
              <a:gd name="T12" fmla="*/ 94 w 180"/>
              <a:gd name="T13" fmla="*/ 53 h 180"/>
              <a:gd name="T14" fmla="*/ 94 w 180"/>
              <a:gd name="T15" fmla="*/ 53 h 180"/>
              <a:gd name="T16" fmla="*/ 52 w 180"/>
              <a:gd name="T17" fmla="*/ 84 h 180"/>
              <a:gd name="T18" fmla="*/ 94 w 180"/>
              <a:gd name="T19" fmla="*/ 127 h 180"/>
              <a:gd name="T20" fmla="*/ 126 w 180"/>
              <a:gd name="T21" fmla="*/ 84 h 180"/>
              <a:gd name="T22" fmla="*/ 94 w 180"/>
              <a:gd name="T23" fmla="*/ 5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80">
                <a:moveTo>
                  <a:pt x="94" y="179"/>
                </a:moveTo>
                <a:lnTo>
                  <a:pt x="94" y="179"/>
                </a:lnTo>
                <a:cubicBezTo>
                  <a:pt x="42" y="179"/>
                  <a:pt x="0" y="137"/>
                  <a:pt x="0" y="84"/>
                </a:cubicBezTo>
                <a:cubicBezTo>
                  <a:pt x="0" y="42"/>
                  <a:pt x="42" y="0"/>
                  <a:pt x="94" y="0"/>
                </a:cubicBezTo>
                <a:cubicBezTo>
                  <a:pt x="136" y="0"/>
                  <a:pt x="179" y="42"/>
                  <a:pt x="179" y="84"/>
                </a:cubicBezTo>
                <a:cubicBezTo>
                  <a:pt x="179" y="137"/>
                  <a:pt x="136" y="179"/>
                  <a:pt x="94" y="179"/>
                </a:cubicBezTo>
                <a:close/>
                <a:moveTo>
                  <a:pt x="94" y="53"/>
                </a:moveTo>
                <a:lnTo>
                  <a:pt x="94" y="53"/>
                </a:lnTo>
                <a:cubicBezTo>
                  <a:pt x="73" y="53"/>
                  <a:pt x="52" y="64"/>
                  <a:pt x="52" y="84"/>
                </a:cubicBezTo>
                <a:cubicBezTo>
                  <a:pt x="52" y="105"/>
                  <a:pt x="73" y="127"/>
                  <a:pt x="94" y="127"/>
                </a:cubicBezTo>
                <a:cubicBezTo>
                  <a:pt x="116" y="127"/>
                  <a:pt x="126" y="105"/>
                  <a:pt x="126" y="84"/>
                </a:cubicBezTo>
                <a:cubicBezTo>
                  <a:pt x="126" y="64"/>
                  <a:pt x="116" y="53"/>
                  <a:pt x="94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98">
            <a:extLst>
              <a:ext uri="{FF2B5EF4-FFF2-40B4-BE49-F238E27FC236}">
                <a16:creationId xmlns:a16="http://schemas.microsoft.com/office/drawing/2014/main" id="{13DA8CC5-1629-764C-ACC7-EA4FD8A16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5624" y="8752346"/>
            <a:ext cx="128183" cy="509173"/>
          </a:xfrm>
          <a:custGeom>
            <a:avLst/>
            <a:gdLst>
              <a:gd name="T0" fmla="*/ 137 w 159"/>
              <a:gd name="T1" fmla="*/ 631 h 632"/>
              <a:gd name="T2" fmla="*/ 137 w 159"/>
              <a:gd name="T3" fmla="*/ 631 h 632"/>
              <a:gd name="T4" fmla="*/ 21 w 159"/>
              <a:gd name="T5" fmla="*/ 631 h 632"/>
              <a:gd name="T6" fmla="*/ 0 w 159"/>
              <a:gd name="T7" fmla="*/ 600 h 632"/>
              <a:gd name="T8" fmla="*/ 0 w 159"/>
              <a:gd name="T9" fmla="*/ 31 h 632"/>
              <a:gd name="T10" fmla="*/ 21 w 159"/>
              <a:gd name="T11" fmla="*/ 0 h 632"/>
              <a:gd name="T12" fmla="*/ 137 w 159"/>
              <a:gd name="T13" fmla="*/ 0 h 632"/>
              <a:gd name="T14" fmla="*/ 158 w 159"/>
              <a:gd name="T15" fmla="*/ 31 h 632"/>
              <a:gd name="T16" fmla="*/ 158 w 159"/>
              <a:gd name="T17" fmla="*/ 600 h 632"/>
              <a:gd name="T18" fmla="*/ 137 w 159"/>
              <a:gd name="T19" fmla="*/ 631 h 632"/>
              <a:gd name="T20" fmla="*/ 53 w 159"/>
              <a:gd name="T21" fmla="*/ 579 h 632"/>
              <a:gd name="T22" fmla="*/ 53 w 159"/>
              <a:gd name="T23" fmla="*/ 579 h 632"/>
              <a:gd name="T24" fmla="*/ 106 w 159"/>
              <a:gd name="T25" fmla="*/ 579 h 632"/>
              <a:gd name="T26" fmla="*/ 106 w 159"/>
              <a:gd name="T27" fmla="*/ 52 h 632"/>
              <a:gd name="T28" fmla="*/ 53 w 159"/>
              <a:gd name="T29" fmla="*/ 52 h 632"/>
              <a:gd name="T30" fmla="*/ 53 w 159"/>
              <a:gd name="T31" fmla="*/ 57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" h="632">
                <a:moveTo>
                  <a:pt x="137" y="631"/>
                </a:moveTo>
                <a:lnTo>
                  <a:pt x="137" y="631"/>
                </a:lnTo>
                <a:cubicBezTo>
                  <a:pt x="21" y="631"/>
                  <a:pt x="21" y="631"/>
                  <a:pt x="21" y="631"/>
                </a:cubicBezTo>
                <a:cubicBezTo>
                  <a:pt x="11" y="631"/>
                  <a:pt x="0" y="621"/>
                  <a:pt x="0" y="600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11" y="0"/>
                  <a:pt x="21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8" y="0"/>
                  <a:pt x="158" y="10"/>
                  <a:pt x="158" y="31"/>
                </a:cubicBezTo>
                <a:cubicBezTo>
                  <a:pt x="158" y="600"/>
                  <a:pt x="158" y="600"/>
                  <a:pt x="158" y="600"/>
                </a:cubicBezTo>
                <a:cubicBezTo>
                  <a:pt x="158" y="621"/>
                  <a:pt x="148" y="631"/>
                  <a:pt x="137" y="631"/>
                </a:cubicBezTo>
                <a:close/>
                <a:moveTo>
                  <a:pt x="53" y="579"/>
                </a:moveTo>
                <a:lnTo>
                  <a:pt x="53" y="579"/>
                </a:lnTo>
                <a:cubicBezTo>
                  <a:pt x="106" y="579"/>
                  <a:pt x="106" y="579"/>
                  <a:pt x="106" y="579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53" y="52"/>
                  <a:pt x="53" y="52"/>
                  <a:pt x="53" y="52"/>
                </a:cubicBezTo>
                <a:lnTo>
                  <a:pt x="53" y="5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99">
            <a:extLst>
              <a:ext uri="{FF2B5EF4-FFF2-40B4-BE49-F238E27FC236}">
                <a16:creationId xmlns:a16="http://schemas.microsoft.com/office/drawing/2014/main" id="{3C3D5267-4310-734B-93C4-1CA8D7F3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413" y="8428329"/>
            <a:ext cx="487807" cy="886599"/>
          </a:xfrm>
          <a:custGeom>
            <a:avLst/>
            <a:gdLst>
              <a:gd name="T0" fmla="*/ 327 w 602"/>
              <a:gd name="T1" fmla="*/ 1096 h 1097"/>
              <a:gd name="T2" fmla="*/ 327 w 602"/>
              <a:gd name="T3" fmla="*/ 1096 h 1097"/>
              <a:gd name="T4" fmla="*/ 306 w 602"/>
              <a:gd name="T5" fmla="*/ 1085 h 1097"/>
              <a:gd name="T6" fmla="*/ 0 w 602"/>
              <a:gd name="T7" fmla="*/ 106 h 1097"/>
              <a:gd name="T8" fmla="*/ 0 w 602"/>
              <a:gd name="T9" fmla="*/ 95 h 1097"/>
              <a:gd name="T10" fmla="*/ 11 w 602"/>
              <a:gd name="T11" fmla="*/ 84 h 1097"/>
              <a:gd name="T12" fmla="*/ 253 w 602"/>
              <a:gd name="T13" fmla="*/ 0 h 1097"/>
              <a:gd name="T14" fmla="*/ 285 w 602"/>
              <a:gd name="T15" fmla="*/ 21 h 1097"/>
              <a:gd name="T16" fmla="*/ 590 w 602"/>
              <a:gd name="T17" fmla="*/ 990 h 1097"/>
              <a:gd name="T18" fmla="*/ 590 w 602"/>
              <a:gd name="T19" fmla="*/ 1011 h 1097"/>
              <a:gd name="T20" fmla="*/ 580 w 602"/>
              <a:gd name="T21" fmla="*/ 1022 h 1097"/>
              <a:gd name="T22" fmla="*/ 337 w 602"/>
              <a:gd name="T23" fmla="*/ 1096 h 1097"/>
              <a:gd name="T24" fmla="*/ 327 w 602"/>
              <a:gd name="T25" fmla="*/ 1096 h 1097"/>
              <a:gd name="T26" fmla="*/ 53 w 602"/>
              <a:gd name="T27" fmla="*/ 116 h 1097"/>
              <a:gd name="T28" fmla="*/ 53 w 602"/>
              <a:gd name="T29" fmla="*/ 116 h 1097"/>
              <a:gd name="T30" fmla="*/ 348 w 602"/>
              <a:gd name="T31" fmla="*/ 1043 h 1097"/>
              <a:gd name="T32" fmla="*/ 538 w 602"/>
              <a:gd name="T33" fmla="*/ 980 h 1097"/>
              <a:gd name="T34" fmla="*/ 243 w 602"/>
              <a:gd name="T35" fmla="*/ 53 h 1097"/>
              <a:gd name="T36" fmla="*/ 53 w 602"/>
              <a:gd name="T37" fmla="*/ 116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02" h="1097">
                <a:moveTo>
                  <a:pt x="327" y="1096"/>
                </a:moveTo>
                <a:lnTo>
                  <a:pt x="327" y="1096"/>
                </a:lnTo>
                <a:cubicBezTo>
                  <a:pt x="316" y="1096"/>
                  <a:pt x="306" y="1096"/>
                  <a:pt x="306" y="1085"/>
                </a:cubicBezTo>
                <a:cubicBezTo>
                  <a:pt x="0" y="106"/>
                  <a:pt x="0" y="106"/>
                  <a:pt x="0" y="106"/>
                </a:cubicBezTo>
                <a:lnTo>
                  <a:pt x="0" y="95"/>
                </a:lnTo>
                <a:cubicBezTo>
                  <a:pt x="0" y="84"/>
                  <a:pt x="11" y="84"/>
                  <a:pt x="11" y="84"/>
                </a:cubicBezTo>
                <a:cubicBezTo>
                  <a:pt x="253" y="0"/>
                  <a:pt x="253" y="0"/>
                  <a:pt x="253" y="0"/>
                </a:cubicBezTo>
                <a:cubicBezTo>
                  <a:pt x="264" y="0"/>
                  <a:pt x="285" y="11"/>
                  <a:pt x="285" y="21"/>
                </a:cubicBezTo>
                <a:cubicBezTo>
                  <a:pt x="590" y="990"/>
                  <a:pt x="590" y="990"/>
                  <a:pt x="590" y="990"/>
                </a:cubicBezTo>
                <a:cubicBezTo>
                  <a:pt x="601" y="1001"/>
                  <a:pt x="590" y="1001"/>
                  <a:pt x="590" y="1011"/>
                </a:cubicBezTo>
                <a:lnTo>
                  <a:pt x="580" y="1022"/>
                </a:lnTo>
                <a:cubicBezTo>
                  <a:pt x="337" y="1096"/>
                  <a:pt x="337" y="1096"/>
                  <a:pt x="337" y="1096"/>
                </a:cubicBezTo>
                <a:cubicBezTo>
                  <a:pt x="337" y="1096"/>
                  <a:pt x="337" y="1096"/>
                  <a:pt x="327" y="1096"/>
                </a:cubicBezTo>
                <a:close/>
                <a:moveTo>
                  <a:pt x="53" y="116"/>
                </a:moveTo>
                <a:lnTo>
                  <a:pt x="53" y="116"/>
                </a:lnTo>
                <a:cubicBezTo>
                  <a:pt x="348" y="1043"/>
                  <a:pt x="348" y="1043"/>
                  <a:pt x="348" y="1043"/>
                </a:cubicBezTo>
                <a:cubicBezTo>
                  <a:pt x="538" y="980"/>
                  <a:pt x="538" y="980"/>
                  <a:pt x="538" y="980"/>
                </a:cubicBezTo>
                <a:cubicBezTo>
                  <a:pt x="243" y="53"/>
                  <a:pt x="243" y="53"/>
                  <a:pt x="243" y="53"/>
                </a:cubicBezTo>
                <a:lnTo>
                  <a:pt x="53" y="1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400">
            <a:extLst>
              <a:ext uri="{FF2B5EF4-FFF2-40B4-BE49-F238E27FC236}">
                <a16:creationId xmlns:a16="http://schemas.microsoft.com/office/drawing/2014/main" id="{B0C0E825-CD49-1D49-97A6-787EB11AE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4869" y="8549390"/>
            <a:ext cx="153106" cy="153106"/>
          </a:xfrm>
          <a:custGeom>
            <a:avLst/>
            <a:gdLst>
              <a:gd name="T0" fmla="*/ 95 w 190"/>
              <a:gd name="T1" fmla="*/ 189 h 190"/>
              <a:gd name="T2" fmla="*/ 95 w 190"/>
              <a:gd name="T3" fmla="*/ 189 h 190"/>
              <a:gd name="T4" fmla="*/ 52 w 190"/>
              <a:gd name="T5" fmla="*/ 179 h 190"/>
              <a:gd name="T6" fmla="*/ 10 w 190"/>
              <a:gd name="T7" fmla="*/ 126 h 190"/>
              <a:gd name="T8" fmla="*/ 63 w 190"/>
              <a:gd name="T9" fmla="*/ 21 h 190"/>
              <a:gd name="T10" fmla="*/ 179 w 190"/>
              <a:gd name="T11" fmla="*/ 74 h 190"/>
              <a:gd name="T12" fmla="*/ 168 w 190"/>
              <a:gd name="T13" fmla="*/ 137 h 190"/>
              <a:gd name="T14" fmla="*/ 115 w 190"/>
              <a:gd name="T15" fmla="*/ 179 h 190"/>
              <a:gd name="T16" fmla="*/ 95 w 190"/>
              <a:gd name="T17" fmla="*/ 189 h 190"/>
              <a:gd name="T18" fmla="*/ 95 w 190"/>
              <a:gd name="T19" fmla="*/ 63 h 190"/>
              <a:gd name="T20" fmla="*/ 95 w 190"/>
              <a:gd name="T21" fmla="*/ 63 h 190"/>
              <a:gd name="T22" fmla="*/ 84 w 190"/>
              <a:gd name="T23" fmla="*/ 63 h 190"/>
              <a:gd name="T24" fmla="*/ 52 w 190"/>
              <a:gd name="T25" fmla="*/ 115 h 190"/>
              <a:gd name="T26" fmla="*/ 73 w 190"/>
              <a:gd name="T27" fmla="*/ 137 h 190"/>
              <a:gd name="T28" fmla="*/ 105 w 190"/>
              <a:gd name="T29" fmla="*/ 137 h 190"/>
              <a:gd name="T30" fmla="*/ 126 w 190"/>
              <a:gd name="T31" fmla="*/ 115 h 190"/>
              <a:gd name="T32" fmla="*/ 126 w 190"/>
              <a:gd name="T33" fmla="*/ 84 h 190"/>
              <a:gd name="T34" fmla="*/ 95 w 190"/>
              <a:gd name="T35" fmla="*/ 6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0" h="190">
                <a:moveTo>
                  <a:pt x="95" y="189"/>
                </a:moveTo>
                <a:lnTo>
                  <a:pt x="95" y="189"/>
                </a:lnTo>
                <a:cubicBezTo>
                  <a:pt x="84" y="189"/>
                  <a:pt x="63" y="189"/>
                  <a:pt x="52" y="179"/>
                </a:cubicBezTo>
                <a:cubicBezTo>
                  <a:pt x="31" y="168"/>
                  <a:pt x="21" y="147"/>
                  <a:pt x="10" y="126"/>
                </a:cubicBezTo>
                <a:cubicBezTo>
                  <a:pt x="0" y="84"/>
                  <a:pt x="21" y="31"/>
                  <a:pt x="63" y="21"/>
                </a:cubicBezTo>
                <a:cubicBezTo>
                  <a:pt x="115" y="0"/>
                  <a:pt x="158" y="31"/>
                  <a:pt x="179" y="74"/>
                </a:cubicBezTo>
                <a:cubicBezTo>
                  <a:pt x="189" y="94"/>
                  <a:pt x="179" y="115"/>
                  <a:pt x="168" y="137"/>
                </a:cubicBezTo>
                <a:cubicBezTo>
                  <a:pt x="158" y="158"/>
                  <a:pt x="147" y="179"/>
                  <a:pt x="115" y="179"/>
                </a:cubicBezTo>
                <a:cubicBezTo>
                  <a:pt x="115" y="189"/>
                  <a:pt x="105" y="189"/>
                  <a:pt x="95" y="189"/>
                </a:cubicBezTo>
                <a:close/>
                <a:moveTo>
                  <a:pt x="95" y="63"/>
                </a:moveTo>
                <a:lnTo>
                  <a:pt x="95" y="63"/>
                </a:lnTo>
                <a:lnTo>
                  <a:pt x="84" y="63"/>
                </a:lnTo>
                <a:cubicBezTo>
                  <a:pt x="63" y="74"/>
                  <a:pt x="52" y="94"/>
                  <a:pt x="52" y="115"/>
                </a:cubicBezTo>
                <a:cubicBezTo>
                  <a:pt x="63" y="126"/>
                  <a:pt x="63" y="126"/>
                  <a:pt x="73" y="137"/>
                </a:cubicBezTo>
                <a:cubicBezTo>
                  <a:pt x="84" y="137"/>
                  <a:pt x="95" y="137"/>
                  <a:pt x="105" y="137"/>
                </a:cubicBezTo>
                <a:cubicBezTo>
                  <a:pt x="115" y="137"/>
                  <a:pt x="126" y="126"/>
                  <a:pt x="126" y="115"/>
                </a:cubicBezTo>
                <a:cubicBezTo>
                  <a:pt x="137" y="105"/>
                  <a:pt x="137" y="94"/>
                  <a:pt x="126" y="84"/>
                </a:cubicBezTo>
                <a:cubicBezTo>
                  <a:pt x="126" y="74"/>
                  <a:pt x="105" y="63"/>
                  <a:pt x="95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401">
            <a:extLst>
              <a:ext uri="{FF2B5EF4-FFF2-40B4-BE49-F238E27FC236}">
                <a16:creationId xmlns:a16="http://schemas.microsoft.com/office/drawing/2014/main" id="{9F460D1B-1899-1946-8ABC-1187A3DC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839" y="8734544"/>
            <a:ext cx="263488" cy="512732"/>
          </a:xfrm>
          <a:custGeom>
            <a:avLst/>
            <a:gdLst>
              <a:gd name="T0" fmla="*/ 200 w 328"/>
              <a:gd name="T1" fmla="*/ 632 h 633"/>
              <a:gd name="T2" fmla="*/ 200 w 328"/>
              <a:gd name="T3" fmla="*/ 632 h 633"/>
              <a:gd name="T4" fmla="*/ 180 w 328"/>
              <a:gd name="T5" fmla="*/ 611 h 633"/>
              <a:gd name="T6" fmla="*/ 0 w 328"/>
              <a:gd name="T7" fmla="*/ 64 h 633"/>
              <a:gd name="T8" fmla="*/ 0 w 328"/>
              <a:gd name="T9" fmla="*/ 42 h 633"/>
              <a:gd name="T10" fmla="*/ 22 w 328"/>
              <a:gd name="T11" fmla="*/ 32 h 633"/>
              <a:gd name="T12" fmla="*/ 116 w 328"/>
              <a:gd name="T13" fmla="*/ 0 h 633"/>
              <a:gd name="T14" fmla="*/ 148 w 328"/>
              <a:gd name="T15" fmla="*/ 22 h 633"/>
              <a:gd name="T16" fmla="*/ 327 w 328"/>
              <a:gd name="T17" fmla="*/ 569 h 633"/>
              <a:gd name="T18" fmla="*/ 327 w 328"/>
              <a:gd name="T19" fmla="*/ 590 h 633"/>
              <a:gd name="T20" fmla="*/ 306 w 328"/>
              <a:gd name="T21" fmla="*/ 601 h 633"/>
              <a:gd name="T22" fmla="*/ 211 w 328"/>
              <a:gd name="T23" fmla="*/ 632 h 633"/>
              <a:gd name="T24" fmla="*/ 200 w 328"/>
              <a:gd name="T25" fmla="*/ 632 h 633"/>
              <a:gd name="T26" fmla="*/ 53 w 328"/>
              <a:gd name="T27" fmla="*/ 74 h 633"/>
              <a:gd name="T28" fmla="*/ 53 w 328"/>
              <a:gd name="T29" fmla="*/ 74 h 633"/>
              <a:gd name="T30" fmla="*/ 211 w 328"/>
              <a:gd name="T31" fmla="*/ 580 h 633"/>
              <a:gd name="T32" fmla="*/ 274 w 328"/>
              <a:gd name="T33" fmla="*/ 559 h 633"/>
              <a:gd name="T34" fmla="*/ 106 w 328"/>
              <a:gd name="T35" fmla="*/ 53 h 633"/>
              <a:gd name="T36" fmla="*/ 53 w 328"/>
              <a:gd name="T37" fmla="*/ 74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8" h="633">
                <a:moveTo>
                  <a:pt x="200" y="632"/>
                </a:moveTo>
                <a:lnTo>
                  <a:pt x="200" y="632"/>
                </a:lnTo>
                <a:cubicBezTo>
                  <a:pt x="190" y="632"/>
                  <a:pt x="180" y="622"/>
                  <a:pt x="180" y="61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3"/>
                  <a:pt x="0" y="53"/>
                  <a:pt x="0" y="42"/>
                </a:cubicBezTo>
                <a:cubicBezTo>
                  <a:pt x="0" y="42"/>
                  <a:pt x="11" y="32"/>
                  <a:pt x="22" y="32"/>
                </a:cubicBezTo>
                <a:cubicBezTo>
                  <a:pt x="116" y="0"/>
                  <a:pt x="116" y="0"/>
                  <a:pt x="116" y="0"/>
                </a:cubicBezTo>
                <a:cubicBezTo>
                  <a:pt x="137" y="0"/>
                  <a:pt x="148" y="0"/>
                  <a:pt x="148" y="22"/>
                </a:cubicBezTo>
                <a:cubicBezTo>
                  <a:pt x="327" y="569"/>
                  <a:pt x="327" y="569"/>
                  <a:pt x="327" y="569"/>
                </a:cubicBezTo>
                <a:cubicBezTo>
                  <a:pt x="327" y="569"/>
                  <a:pt x="327" y="580"/>
                  <a:pt x="327" y="590"/>
                </a:cubicBezTo>
                <a:cubicBezTo>
                  <a:pt x="316" y="590"/>
                  <a:pt x="316" y="601"/>
                  <a:pt x="306" y="601"/>
                </a:cubicBezTo>
                <a:cubicBezTo>
                  <a:pt x="211" y="632"/>
                  <a:pt x="211" y="632"/>
                  <a:pt x="211" y="632"/>
                </a:cubicBezTo>
                <a:cubicBezTo>
                  <a:pt x="200" y="632"/>
                  <a:pt x="200" y="632"/>
                  <a:pt x="200" y="632"/>
                </a:cubicBezTo>
                <a:close/>
                <a:moveTo>
                  <a:pt x="53" y="74"/>
                </a:moveTo>
                <a:lnTo>
                  <a:pt x="53" y="74"/>
                </a:lnTo>
                <a:cubicBezTo>
                  <a:pt x="211" y="580"/>
                  <a:pt x="211" y="580"/>
                  <a:pt x="211" y="580"/>
                </a:cubicBezTo>
                <a:cubicBezTo>
                  <a:pt x="274" y="559"/>
                  <a:pt x="274" y="559"/>
                  <a:pt x="274" y="559"/>
                </a:cubicBezTo>
                <a:cubicBezTo>
                  <a:pt x="106" y="53"/>
                  <a:pt x="106" y="53"/>
                  <a:pt x="106" y="53"/>
                </a:cubicBezTo>
                <a:lnTo>
                  <a:pt x="53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402">
            <a:extLst>
              <a:ext uri="{FF2B5EF4-FFF2-40B4-BE49-F238E27FC236}">
                <a16:creationId xmlns:a16="http://schemas.microsoft.com/office/drawing/2014/main" id="{5553B1B3-D253-7B40-A23F-752ADEFBC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059" y="10468575"/>
            <a:ext cx="441520" cy="580386"/>
          </a:xfrm>
          <a:custGeom>
            <a:avLst/>
            <a:gdLst>
              <a:gd name="T0" fmla="*/ 517 w 549"/>
              <a:gd name="T1" fmla="*/ 716 h 717"/>
              <a:gd name="T2" fmla="*/ 517 w 549"/>
              <a:gd name="T3" fmla="*/ 716 h 717"/>
              <a:gd name="T4" fmla="*/ 158 w 549"/>
              <a:gd name="T5" fmla="*/ 569 h 717"/>
              <a:gd name="T6" fmla="*/ 0 w 549"/>
              <a:gd name="T7" fmla="*/ 200 h 717"/>
              <a:gd name="T8" fmla="*/ 32 w 549"/>
              <a:gd name="T9" fmla="*/ 32 h 717"/>
              <a:gd name="T10" fmla="*/ 74 w 549"/>
              <a:gd name="T11" fmla="*/ 11 h 717"/>
              <a:gd name="T12" fmla="*/ 95 w 549"/>
              <a:gd name="T13" fmla="*/ 53 h 717"/>
              <a:gd name="T14" fmla="*/ 64 w 549"/>
              <a:gd name="T15" fmla="*/ 200 h 717"/>
              <a:gd name="T16" fmla="*/ 200 w 549"/>
              <a:gd name="T17" fmla="*/ 527 h 717"/>
              <a:gd name="T18" fmla="*/ 517 w 549"/>
              <a:gd name="T19" fmla="*/ 653 h 717"/>
              <a:gd name="T20" fmla="*/ 548 w 549"/>
              <a:gd name="T21" fmla="*/ 685 h 717"/>
              <a:gd name="T22" fmla="*/ 517 w 549"/>
              <a:gd name="T23" fmla="*/ 71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9" h="717">
                <a:moveTo>
                  <a:pt x="517" y="716"/>
                </a:moveTo>
                <a:lnTo>
                  <a:pt x="517" y="716"/>
                </a:lnTo>
                <a:cubicBezTo>
                  <a:pt x="379" y="716"/>
                  <a:pt x="253" y="663"/>
                  <a:pt x="158" y="569"/>
                </a:cubicBezTo>
                <a:cubicBezTo>
                  <a:pt x="53" y="474"/>
                  <a:pt x="0" y="337"/>
                  <a:pt x="0" y="200"/>
                </a:cubicBezTo>
                <a:cubicBezTo>
                  <a:pt x="0" y="147"/>
                  <a:pt x="11" y="84"/>
                  <a:pt x="32" y="32"/>
                </a:cubicBezTo>
                <a:cubicBezTo>
                  <a:pt x="42" y="11"/>
                  <a:pt x="53" y="0"/>
                  <a:pt x="74" y="11"/>
                </a:cubicBezTo>
                <a:cubicBezTo>
                  <a:pt x="84" y="21"/>
                  <a:pt x="95" y="32"/>
                  <a:pt x="95" y="53"/>
                </a:cubicBezTo>
                <a:cubicBezTo>
                  <a:pt x="74" y="95"/>
                  <a:pt x="64" y="147"/>
                  <a:pt x="64" y="200"/>
                </a:cubicBezTo>
                <a:cubicBezTo>
                  <a:pt x="64" y="326"/>
                  <a:pt x="116" y="432"/>
                  <a:pt x="200" y="527"/>
                </a:cubicBezTo>
                <a:cubicBezTo>
                  <a:pt x="285" y="611"/>
                  <a:pt x="401" y="653"/>
                  <a:pt x="517" y="653"/>
                </a:cubicBezTo>
                <a:cubicBezTo>
                  <a:pt x="537" y="653"/>
                  <a:pt x="548" y="663"/>
                  <a:pt x="548" y="685"/>
                </a:cubicBezTo>
                <a:cubicBezTo>
                  <a:pt x="548" y="706"/>
                  <a:pt x="537" y="716"/>
                  <a:pt x="517" y="7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403">
            <a:extLst>
              <a:ext uri="{FF2B5EF4-FFF2-40B4-BE49-F238E27FC236}">
                <a16:creationId xmlns:a16="http://schemas.microsoft.com/office/drawing/2014/main" id="{A60C6822-F5D1-5E45-B92C-E90ED4035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6153" y="10215771"/>
            <a:ext cx="537658" cy="441520"/>
          </a:xfrm>
          <a:custGeom>
            <a:avLst/>
            <a:gdLst>
              <a:gd name="T0" fmla="*/ 632 w 665"/>
              <a:gd name="T1" fmla="*/ 548 h 549"/>
              <a:gd name="T2" fmla="*/ 632 w 665"/>
              <a:gd name="T3" fmla="*/ 548 h 549"/>
              <a:gd name="T4" fmla="*/ 600 w 665"/>
              <a:gd name="T5" fmla="*/ 516 h 549"/>
              <a:gd name="T6" fmla="*/ 463 w 665"/>
              <a:gd name="T7" fmla="*/ 200 h 549"/>
              <a:gd name="T8" fmla="*/ 148 w 665"/>
              <a:gd name="T9" fmla="*/ 63 h 549"/>
              <a:gd name="T10" fmla="*/ 42 w 665"/>
              <a:gd name="T11" fmla="*/ 84 h 549"/>
              <a:gd name="T12" fmla="*/ 0 w 665"/>
              <a:gd name="T13" fmla="*/ 53 h 549"/>
              <a:gd name="T14" fmla="*/ 32 w 665"/>
              <a:gd name="T15" fmla="*/ 21 h 549"/>
              <a:gd name="T16" fmla="*/ 148 w 665"/>
              <a:gd name="T17" fmla="*/ 0 h 549"/>
              <a:gd name="T18" fmla="*/ 516 w 665"/>
              <a:gd name="T19" fmla="*/ 158 h 549"/>
              <a:gd name="T20" fmla="*/ 664 w 665"/>
              <a:gd name="T21" fmla="*/ 516 h 549"/>
              <a:gd name="T22" fmla="*/ 632 w 665"/>
              <a:gd name="T23" fmla="*/ 548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5" h="549">
                <a:moveTo>
                  <a:pt x="632" y="548"/>
                </a:moveTo>
                <a:lnTo>
                  <a:pt x="632" y="548"/>
                </a:lnTo>
                <a:cubicBezTo>
                  <a:pt x="611" y="548"/>
                  <a:pt x="600" y="537"/>
                  <a:pt x="600" y="516"/>
                </a:cubicBezTo>
                <a:cubicBezTo>
                  <a:pt x="600" y="400"/>
                  <a:pt x="558" y="285"/>
                  <a:pt x="463" y="200"/>
                </a:cubicBezTo>
                <a:cubicBezTo>
                  <a:pt x="379" y="116"/>
                  <a:pt x="274" y="63"/>
                  <a:pt x="148" y="63"/>
                </a:cubicBezTo>
                <a:cubicBezTo>
                  <a:pt x="116" y="63"/>
                  <a:pt x="74" y="74"/>
                  <a:pt x="42" y="84"/>
                </a:cubicBezTo>
                <a:cubicBezTo>
                  <a:pt x="21" y="84"/>
                  <a:pt x="10" y="74"/>
                  <a:pt x="0" y="53"/>
                </a:cubicBezTo>
                <a:cubicBezTo>
                  <a:pt x="0" y="42"/>
                  <a:pt x="10" y="21"/>
                  <a:pt x="32" y="21"/>
                </a:cubicBezTo>
                <a:cubicBezTo>
                  <a:pt x="63" y="11"/>
                  <a:pt x="105" y="0"/>
                  <a:pt x="148" y="0"/>
                </a:cubicBezTo>
                <a:cubicBezTo>
                  <a:pt x="284" y="0"/>
                  <a:pt x="411" y="53"/>
                  <a:pt x="516" y="158"/>
                </a:cubicBezTo>
                <a:cubicBezTo>
                  <a:pt x="611" y="253"/>
                  <a:pt x="664" y="379"/>
                  <a:pt x="664" y="516"/>
                </a:cubicBezTo>
                <a:cubicBezTo>
                  <a:pt x="664" y="537"/>
                  <a:pt x="653" y="548"/>
                  <a:pt x="632" y="5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404">
            <a:extLst>
              <a:ext uri="{FF2B5EF4-FFF2-40B4-BE49-F238E27FC236}">
                <a16:creationId xmlns:a16="http://schemas.microsoft.com/office/drawing/2014/main" id="{3C24A031-D3F5-D643-92AB-28E87E0D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4864" y="10222892"/>
            <a:ext cx="256366" cy="263487"/>
          </a:xfrm>
          <a:custGeom>
            <a:avLst/>
            <a:gdLst>
              <a:gd name="T0" fmla="*/ 274 w 317"/>
              <a:gd name="T1" fmla="*/ 52 h 327"/>
              <a:gd name="T2" fmla="*/ 274 w 317"/>
              <a:gd name="T3" fmla="*/ 52 h 327"/>
              <a:gd name="T4" fmla="*/ 159 w 317"/>
              <a:gd name="T5" fmla="*/ 0 h 327"/>
              <a:gd name="T6" fmla="*/ 43 w 317"/>
              <a:gd name="T7" fmla="*/ 52 h 327"/>
              <a:gd name="T8" fmla="*/ 0 w 317"/>
              <a:gd name="T9" fmla="*/ 168 h 327"/>
              <a:gd name="T10" fmla="*/ 43 w 317"/>
              <a:gd name="T11" fmla="*/ 274 h 327"/>
              <a:gd name="T12" fmla="*/ 159 w 317"/>
              <a:gd name="T13" fmla="*/ 326 h 327"/>
              <a:gd name="T14" fmla="*/ 274 w 317"/>
              <a:gd name="T15" fmla="*/ 274 h 327"/>
              <a:gd name="T16" fmla="*/ 316 w 317"/>
              <a:gd name="T17" fmla="*/ 168 h 327"/>
              <a:gd name="T18" fmla="*/ 274 w 317"/>
              <a:gd name="T19" fmla="*/ 52 h 327"/>
              <a:gd name="T20" fmla="*/ 159 w 317"/>
              <a:gd name="T21" fmla="*/ 305 h 327"/>
              <a:gd name="T22" fmla="*/ 159 w 317"/>
              <a:gd name="T23" fmla="*/ 305 h 327"/>
              <a:gd name="T24" fmla="*/ 11 w 317"/>
              <a:gd name="T25" fmla="*/ 168 h 327"/>
              <a:gd name="T26" fmla="*/ 159 w 317"/>
              <a:gd name="T27" fmla="*/ 21 h 327"/>
              <a:gd name="T28" fmla="*/ 295 w 317"/>
              <a:gd name="T29" fmla="*/ 168 h 327"/>
              <a:gd name="T30" fmla="*/ 159 w 317"/>
              <a:gd name="T3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7" h="327">
                <a:moveTo>
                  <a:pt x="274" y="52"/>
                </a:moveTo>
                <a:lnTo>
                  <a:pt x="274" y="52"/>
                </a:lnTo>
                <a:cubicBezTo>
                  <a:pt x="243" y="21"/>
                  <a:pt x="201" y="0"/>
                  <a:pt x="159" y="0"/>
                </a:cubicBezTo>
                <a:cubicBezTo>
                  <a:pt x="116" y="0"/>
                  <a:pt x="74" y="21"/>
                  <a:pt x="43" y="52"/>
                </a:cubicBezTo>
                <a:cubicBezTo>
                  <a:pt x="11" y="84"/>
                  <a:pt x="0" y="115"/>
                  <a:pt x="0" y="168"/>
                </a:cubicBezTo>
                <a:cubicBezTo>
                  <a:pt x="0" y="210"/>
                  <a:pt x="11" y="242"/>
                  <a:pt x="43" y="274"/>
                </a:cubicBezTo>
                <a:cubicBezTo>
                  <a:pt x="74" y="305"/>
                  <a:pt x="116" y="326"/>
                  <a:pt x="159" y="326"/>
                </a:cubicBezTo>
                <a:cubicBezTo>
                  <a:pt x="201" y="326"/>
                  <a:pt x="243" y="305"/>
                  <a:pt x="274" y="274"/>
                </a:cubicBezTo>
                <a:cubicBezTo>
                  <a:pt x="295" y="242"/>
                  <a:pt x="316" y="210"/>
                  <a:pt x="316" y="168"/>
                </a:cubicBezTo>
                <a:cubicBezTo>
                  <a:pt x="316" y="115"/>
                  <a:pt x="295" y="84"/>
                  <a:pt x="274" y="52"/>
                </a:cubicBezTo>
                <a:close/>
                <a:moveTo>
                  <a:pt x="159" y="305"/>
                </a:moveTo>
                <a:lnTo>
                  <a:pt x="159" y="305"/>
                </a:lnTo>
                <a:cubicBezTo>
                  <a:pt x="74" y="305"/>
                  <a:pt x="11" y="242"/>
                  <a:pt x="11" y="168"/>
                </a:cubicBezTo>
                <a:cubicBezTo>
                  <a:pt x="11" y="84"/>
                  <a:pt x="74" y="21"/>
                  <a:pt x="159" y="21"/>
                </a:cubicBezTo>
                <a:cubicBezTo>
                  <a:pt x="232" y="21"/>
                  <a:pt x="295" y="84"/>
                  <a:pt x="295" y="168"/>
                </a:cubicBezTo>
                <a:cubicBezTo>
                  <a:pt x="295" y="242"/>
                  <a:pt x="232" y="305"/>
                  <a:pt x="159" y="3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405">
            <a:extLst>
              <a:ext uri="{FF2B5EF4-FFF2-40B4-BE49-F238E27FC236}">
                <a16:creationId xmlns:a16="http://schemas.microsoft.com/office/drawing/2014/main" id="{84B94E25-925B-754B-B98E-5BBADA823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9787" y="10258498"/>
            <a:ext cx="195836" cy="195834"/>
          </a:xfrm>
          <a:custGeom>
            <a:avLst/>
            <a:gdLst>
              <a:gd name="T0" fmla="*/ 127 w 243"/>
              <a:gd name="T1" fmla="*/ 0 h 243"/>
              <a:gd name="T2" fmla="*/ 127 w 243"/>
              <a:gd name="T3" fmla="*/ 0 h 243"/>
              <a:gd name="T4" fmla="*/ 0 w 243"/>
              <a:gd name="T5" fmla="*/ 126 h 243"/>
              <a:gd name="T6" fmla="*/ 127 w 243"/>
              <a:gd name="T7" fmla="*/ 242 h 243"/>
              <a:gd name="T8" fmla="*/ 242 w 243"/>
              <a:gd name="T9" fmla="*/ 126 h 243"/>
              <a:gd name="T10" fmla="*/ 127 w 243"/>
              <a:gd name="T11" fmla="*/ 0 h 243"/>
              <a:gd name="T12" fmla="*/ 127 w 243"/>
              <a:gd name="T13" fmla="*/ 221 h 243"/>
              <a:gd name="T14" fmla="*/ 127 w 243"/>
              <a:gd name="T15" fmla="*/ 221 h 243"/>
              <a:gd name="T16" fmla="*/ 21 w 243"/>
              <a:gd name="T17" fmla="*/ 126 h 243"/>
              <a:gd name="T18" fmla="*/ 127 w 243"/>
              <a:gd name="T19" fmla="*/ 21 h 243"/>
              <a:gd name="T20" fmla="*/ 232 w 243"/>
              <a:gd name="T21" fmla="*/ 126 h 243"/>
              <a:gd name="T22" fmla="*/ 127 w 243"/>
              <a:gd name="T23" fmla="*/ 221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3" h="243">
                <a:moveTo>
                  <a:pt x="127" y="0"/>
                </a:moveTo>
                <a:lnTo>
                  <a:pt x="127" y="0"/>
                </a:lnTo>
                <a:cubicBezTo>
                  <a:pt x="53" y="0"/>
                  <a:pt x="0" y="52"/>
                  <a:pt x="0" y="126"/>
                </a:cubicBezTo>
                <a:cubicBezTo>
                  <a:pt x="0" y="189"/>
                  <a:pt x="53" y="242"/>
                  <a:pt x="127" y="242"/>
                </a:cubicBezTo>
                <a:cubicBezTo>
                  <a:pt x="190" y="242"/>
                  <a:pt x="242" y="189"/>
                  <a:pt x="242" y="126"/>
                </a:cubicBezTo>
                <a:cubicBezTo>
                  <a:pt x="242" y="52"/>
                  <a:pt x="190" y="0"/>
                  <a:pt x="127" y="0"/>
                </a:cubicBezTo>
                <a:close/>
                <a:moveTo>
                  <a:pt x="127" y="221"/>
                </a:moveTo>
                <a:lnTo>
                  <a:pt x="127" y="221"/>
                </a:lnTo>
                <a:cubicBezTo>
                  <a:pt x="63" y="221"/>
                  <a:pt x="21" y="179"/>
                  <a:pt x="21" y="126"/>
                </a:cubicBezTo>
                <a:cubicBezTo>
                  <a:pt x="21" y="63"/>
                  <a:pt x="63" y="21"/>
                  <a:pt x="127" y="21"/>
                </a:cubicBezTo>
                <a:cubicBezTo>
                  <a:pt x="179" y="21"/>
                  <a:pt x="232" y="63"/>
                  <a:pt x="232" y="126"/>
                </a:cubicBezTo>
                <a:cubicBezTo>
                  <a:pt x="232" y="179"/>
                  <a:pt x="179" y="221"/>
                  <a:pt x="127" y="2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406">
            <a:extLst>
              <a:ext uri="{FF2B5EF4-FFF2-40B4-BE49-F238E27FC236}">
                <a16:creationId xmlns:a16="http://schemas.microsoft.com/office/drawing/2014/main" id="{71731BE1-8603-B248-8A97-7C739C48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6077" y="10301226"/>
            <a:ext cx="103257" cy="110379"/>
          </a:xfrm>
          <a:custGeom>
            <a:avLst/>
            <a:gdLst>
              <a:gd name="T0" fmla="*/ 116 w 127"/>
              <a:gd name="T1" fmla="*/ 0 h 138"/>
              <a:gd name="T2" fmla="*/ 116 w 127"/>
              <a:gd name="T3" fmla="*/ 0 h 138"/>
              <a:gd name="T4" fmla="*/ 105 w 127"/>
              <a:gd name="T5" fmla="*/ 0 h 138"/>
              <a:gd name="T6" fmla="*/ 31 w 127"/>
              <a:gd name="T7" fmla="*/ 42 h 138"/>
              <a:gd name="T8" fmla="*/ 10 w 127"/>
              <a:gd name="T9" fmla="*/ 42 h 138"/>
              <a:gd name="T10" fmla="*/ 0 w 127"/>
              <a:gd name="T11" fmla="*/ 53 h 138"/>
              <a:gd name="T12" fmla="*/ 10 w 127"/>
              <a:gd name="T13" fmla="*/ 64 h 138"/>
              <a:gd name="T14" fmla="*/ 31 w 127"/>
              <a:gd name="T15" fmla="*/ 64 h 138"/>
              <a:gd name="T16" fmla="*/ 31 w 127"/>
              <a:gd name="T17" fmla="*/ 74 h 138"/>
              <a:gd name="T18" fmla="*/ 31 w 127"/>
              <a:gd name="T19" fmla="*/ 74 h 138"/>
              <a:gd name="T20" fmla="*/ 10 w 127"/>
              <a:gd name="T21" fmla="*/ 74 h 138"/>
              <a:gd name="T22" fmla="*/ 0 w 127"/>
              <a:gd name="T23" fmla="*/ 84 h 138"/>
              <a:gd name="T24" fmla="*/ 10 w 127"/>
              <a:gd name="T25" fmla="*/ 95 h 138"/>
              <a:gd name="T26" fmla="*/ 31 w 127"/>
              <a:gd name="T27" fmla="*/ 95 h 138"/>
              <a:gd name="T28" fmla="*/ 105 w 127"/>
              <a:gd name="T29" fmla="*/ 137 h 138"/>
              <a:gd name="T30" fmla="*/ 116 w 127"/>
              <a:gd name="T31" fmla="*/ 137 h 138"/>
              <a:gd name="T32" fmla="*/ 126 w 127"/>
              <a:gd name="T33" fmla="*/ 127 h 138"/>
              <a:gd name="T34" fmla="*/ 116 w 127"/>
              <a:gd name="T35" fmla="*/ 127 h 138"/>
              <a:gd name="T36" fmla="*/ 105 w 127"/>
              <a:gd name="T37" fmla="*/ 127 h 138"/>
              <a:gd name="T38" fmla="*/ 52 w 127"/>
              <a:gd name="T39" fmla="*/ 95 h 138"/>
              <a:gd name="T40" fmla="*/ 74 w 127"/>
              <a:gd name="T41" fmla="*/ 95 h 138"/>
              <a:gd name="T42" fmla="*/ 74 w 127"/>
              <a:gd name="T43" fmla="*/ 84 h 138"/>
              <a:gd name="T44" fmla="*/ 74 w 127"/>
              <a:gd name="T45" fmla="*/ 74 h 138"/>
              <a:gd name="T46" fmla="*/ 42 w 127"/>
              <a:gd name="T47" fmla="*/ 74 h 138"/>
              <a:gd name="T48" fmla="*/ 42 w 127"/>
              <a:gd name="T49" fmla="*/ 74 h 138"/>
              <a:gd name="T50" fmla="*/ 52 w 127"/>
              <a:gd name="T51" fmla="*/ 64 h 138"/>
              <a:gd name="T52" fmla="*/ 74 w 127"/>
              <a:gd name="T53" fmla="*/ 64 h 138"/>
              <a:gd name="T54" fmla="*/ 74 w 127"/>
              <a:gd name="T55" fmla="*/ 53 h 138"/>
              <a:gd name="T56" fmla="*/ 74 w 127"/>
              <a:gd name="T57" fmla="*/ 42 h 138"/>
              <a:gd name="T58" fmla="*/ 52 w 127"/>
              <a:gd name="T59" fmla="*/ 42 h 138"/>
              <a:gd name="T60" fmla="*/ 105 w 127"/>
              <a:gd name="T61" fmla="*/ 11 h 138"/>
              <a:gd name="T62" fmla="*/ 116 w 127"/>
              <a:gd name="T63" fmla="*/ 21 h 138"/>
              <a:gd name="T64" fmla="*/ 126 w 127"/>
              <a:gd name="T65" fmla="*/ 11 h 138"/>
              <a:gd name="T66" fmla="*/ 116 w 127"/>
              <a:gd name="T67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7" h="138">
                <a:moveTo>
                  <a:pt x="116" y="0"/>
                </a:moveTo>
                <a:lnTo>
                  <a:pt x="116" y="0"/>
                </a:lnTo>
                <a:lnTo>
                  <a:pt x="105" y="0"/>
                </a:lnTo>
                <a:cubicBezTo>
                  <a:pt x="74" y="0"/>
                  <a:pt x="42" y="21"/>
                  <a:pt x="31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0" y="42"/>
                  <a:pt x="0" y="42"/>
                  <a:pt x="0" y="53"/>
                </a:cubicBezTo>
                <a:cubicBezTo>
                  <a:pt x="0" y="53"/>
                  <a:pt x="0" y="64"/>
                  <a:pt x="10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4"/>
                  <a:pt x="31" y="64"/>
                  <a:pt x="31" y="74"/>
                </a:cubicBezTo>
                <a:lnTo>
                  <a:pt x="31" y="74"/>
                </a:lnTo>
                <a:cubicBezTo>
                  <a:pt x="10" y="74"/>
                  <a:pt x="10" y="74"/>
                  <a:pt x="10" y="74"/>
                </a:cubicBezTo>
                <a:cubicBezTo>
                  <a:pt x="0" y="74"/>
                  <a:pt x="0" y="84"/>
                  <a:pt x="0" y="84"/>
                </a:cubicBezTo>
                <a:cubicBezTo>
                  <a:pt x="0" y="84"/>
                  <a:pt x="0" y="95"/>
                  <a:pt x="10" y="95"/>
                </a:cubicBezTo>
                <a:cubicBezTo>
                  <a:pt x="31" y="95"/>
                  <a:pt x="31" y="95"/>
                  <a:pt x="31" y="95"/>
                </a:cubicBezTo>
                <a:cubicBezTo>
                  <a:pt x="42" y="116"/>
                  <a:pt x="74" y="137"/>
                  <a:pt x="105" y="137"/>
                </a:cubicBezTo>
                <a:lnTo>
                  <a:pt x="116" y="137"/>
                </a:lnTo>
                <a:cubicBezTo>
                  <a:pt x="126" y="137"/>
                  <a:pt x="126" y="137"/>
                  <a:pt x="126" y="127"/>
                </a:cubicBezTo>
                <a:cubicBezTo>
                  <a:pt x="126" y="127"/>
                  <a:pt x="116" y="116"/>
                  <a:pt x="116" y="127"/>
                </a:cubicBezTo>
                <a:lnTo>
                  <a:pt x="105" y="127"/>
                </a:lnTo>
                <a:cubicBezTo>
                  <a:pt x="84" y="127"/>
                  <a:pt x="63" y="116"/>
                  <a:pt x="52" y="95"/>
                </a:cubicBezTo>
                <a:cubicBezTo>
                  <a:pt x="74" y="95"/>
                  <a:pt x="74" y="95"/>
                  <a:pt x="74" y="95"/>
                </a:cubicBezTo>
                <a:lnTo>
                  <a:pt x="74" y="84"/>
                </a:lnTo>
                <a:lnTo>
                  <a:pt x="74" y="74"/>
                </a:lnTo>
                <a:cubicBezTo>
                  <a:pt x="42" y="74"/>
                  <a:pt x="42" y="74"/>
                  <a:pt x="42" y="74"/>
                </a:cubicBezTo>
                <a:lnTo>
                  <a:pt x="42" y="74"/>
                </a:lnTo>
                <a:cubicBezTo>
                  <a:pt x="42" y="64"/>
                  <a:pt x="42" y="64"/>
                  <a:pt x="52" y="64"/>
                </a:cubicBezTo>
                <a:cubicBezTo>
                  <a:pt x="74" y="64"/>
                  <a:pt x="74" y="64"/>
                  <a:pt x="74" y="64"/>
                </a:cubicBezTo>
                <a:lnTo>
                  <a:pt x="74" y="53"/>
                </a:lnTo>
                <a:cubicBezTo>
                  <a:pt x="74" y="42"/>
                  <a:pt x="74" y="42"/>
                  <a:pt x="74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63" y="21"/>
                  <a:pt x="84" y="11"/>
                  <a:pt x="105" y="11"/>
                </a:cubicBezTo>
                <a:cubicBezTo>
                  <a:pt x="105" y="11"/>
                  <a:pt x="116" y="11"/>
                  <a:pt x="116" y="21"/>
                </a:cubicBezTo>
                <a:lnTo>
                  <a:pt x="126" y="11"/>
                </a:lnTo>
                <a:cubicBezTo>
                  <a:pt x="126" y="0"/>
                  <a:pt x="126" y="0"/>
                  <a:pt x="11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407">
            <a:extLst>
              <a:ext uri="{FF2B5EF4-FFF2-40B4-BE49-F238E27FC236}">
                <a16:creationId xmlns:a16="http://schemas.microsoft.com/office/drawing/2014/main" id="{94F4D9BE-B297-9142-B436-68491BC4E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7064" y="10682214"/>
            <a:ext cx="391671" cy="391671"/>
          </a:xfrm>
          <a:custGeom>
            <a:avLst/>
            <a:gdLst>
              <a:gd name="T0" fmla="*/ 242 w 485"/>
              <a:gd name="T1" fmla="*/ 485 h 486"/>
              <a:gd name="T2" fmla="*/ 242 w 485"/>
              <a:gd name="T3" fmla="*/ 485 h 486"/>
              <a:gd name="T4" fmla="*/ 63 w 485"/>
              <a:gd name="T5" fmla="*/ 411 h 486"/>
              <a:gd name="T6" fmla="*/ 0 w 485"/>
              <a:gd name="T7" fmla="*/ 242 h 486"/>
              <a:gd name="T8" fmla="*/ 63 w 485"/>
              <a:gd name="T9" fmla="*/ 74 h 486"/>
              <a:gd name="T10" fmla="*/ 242 w 485"/>
              <a:gd name="T11" fmla="*/ 0 h 486"/>
              <a:gd name="T12" fmla="*/ 410 w 485"/>
              <a:gd name="T13" fmla="*/ 74 h 486"/>
              <a:gd name="T14" fmla="*/ 484 w 485"/>
              <a:gd name="T15" fmla="*/ 242 h 486"/>
              <a:gd name="T16" fmla="*/ 410 w 485"/>
              <a:gd name="T17" fmla="*/ 411 h 486"/>
              <a:gd name="T18" fmla="*/ 242 w 485"/>
              <a:gd name="T19" fmla="*/ 485 h 486"/>
              <a:gd name="T20" fmla="*/ 242 w 485"/>
              <a:gd name="T21" fmla="*/ 32 h 486"/>
              <a:gd name="T22" fmla="*/ 242 w 485"/>
              <a:gd name="T23" fmla="*/ 32 h 486"/>
              <a:gd name="T24" fmla="*/ 21 w 485"/>
              <a:gd name="T25" fmla="*/ 242 h 486"/>
              <a:gd name="T26" fmla="*/ 242 w 485"/>
              <a:gd name="T27" fmla="*/ 453 h 486"/>
              <a:gd name="T28" fmla="*/ 453 w 485"/>
              <a:gd name="T29" fmla="*/ 242 h 486"/>
              <a:gd name="T30" fmla="*/ 242 w 485"/>
              <a:gd name="T31" fmla="*/ 32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5" h="486">
                <a:moveTo>
                  <a:pt x="242" y="485"/>
                </a:moveTo>
                <a:lnTo>
                  <a:pt x="242" y="485"/>
                </a:lnTo>
                <a:cubicBezTo>
                  <a:pt x="168" y="485"/>
                  <a:pt x="116" y="453"/>
                  <a:pt x="63" y="411"/>
                </a:cubicBezTo>
                <a:cubicBezTo>
                  <a:pt x="21" y="369"/>
                  <a:pt x="0" y="306"/>
                  <a:pt x="0" y="242"/>
                </a:cubicBezTo>
                <a:cubicBezTo>
                  <a:pt x="0" y="179"/>
                  <a:pt x="21" y="116"/>
                  <a:pt x="63" y="74"/>
                </a:cubicBezTo>
                <a:cubicBezTo>
                  <a:pt x="116" y="21"/>
                  <a:pt x="168" y="0"/>
                  <a:pt x="242" y="0"/>
                </a:cubicBezTo>
                <a:cubicBezTo>
                  <a:pt x="305" y="0"/>
                  <a:pt x="368" y="21"/>
                  <a:pt x="410" y="74"/>
                </a:cubicBezTo>
                <a:cubicBezTo>
                  <a:pt x="453" y="116"/>
                  <a:pt x="484" y="179"/>
                  <a:pt x="484" y="242"/>
                </a:cubicBezTo>
                <a:cubicBezTo>
                  <a:pt x="484" y="306"/>
                  <a:pt x="453" y="369"/>
                  <a:pt x="410" y="411"/>
                </a:cubicBezTo>
                <a:cubicBezTo>
                  <a:pt x="368" y="453"/>
                  <a:pt x="305" y="485"/>
                  <a:pt x="242" y="485"/>
                </a:cubicBezTo>
                <a:close/>
                <a:moveTo>
                  <a:pt x="242" y="32"/>
                </a:moveTo>
                <a:lnTo>
                  <a:pt x="242" y="32"/>
                </a:lnTo>
                <a:cubicBezTo>
                  <a:pt x="126" y="32"/>
                  <a:pt x="21" y="127"/>
                  <a:pt x="21" y="242"/>
                </a:cubicBezTo>
                <a:cubicBezTo>
                  <a:pt x="21" y="358"/>
                  <a:pt x="126" y="453"/>
                  <a:pt x="242" y="453"/>
                </a:cubicBezTo>
                <a:cubicBezTo>
                  <a:pt x="358" y="453"/>
                  <a:pt x="453" y="358"/>
                  <a:pt x="453" y="242"/>
                </a:cubicBezTo>
                <a:cubicBezTo>
                  <a:pt x="453" y="127"/>
                  <a:pt x="358" y="32"/>
                  <a:pt x="242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408">
            <a:extLst>
              <a:ext uri="{FF2B5EF4-FFF2-40B4-BE49-F238E27FC236}">
                <a16:creationId xmlns:a16="http://schemas.microsoft.com/office/drawing/2014/main" id="{A2709BF4-8455-5E40-B20C-3D27D38A1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792" y="10724941"/>
            <a:ext cx="299094" cy="299094"/>
          </a:xfrm>
          <a:custGeom>
            <a:avLst/>
            <a:gdLst>
              <a:gd name="T0" fmla="*/ 190 w 370"/>
              <a:gd name="T1" fmla="*/ 369 h 370"/>
              <a:gd name="T2" fmla="*/ 190 w 370"/>
              <a:gd name="T3" fmla="*/ 369 h 370"/>
              <a:gd name="T4" fmla="*/ 0 w 370"/>
              <a:gd name="T5" fmla="*/ 189 h 370"/>
              <a:gd name="T6" fmla="*/ 190 w 370"/>
              <a:gd name="T7" fmla="*/ 0 h 370"/>
              <a:gd name="T8" fmla="*/ 369 w 370"/>
              <a:gd name="T9" fmla="*/ 189 h 370"/>
              <a:gd name="T10" fmla="*/ 190 w 370"/>
              <a:gd name="T11" fmla="*/ 369 h 370"/>
              <a:gd name="T12" fmla="*/ 190 w 370"/>
              <a:gd name="T13" fmla="*/ 32 h 370"/>
              <a:gd name="T14" fmla="*/ 190 w 370"/>
              <a:gd name="T15" fmla="*/ 32 h 370"/>
              <a:gd name="T16" fmla="*/ 32 w 370"/>
              <a:gd name="T17" fmla="*/ 189 h 370"/>
              <a:gd name="T18" fmla="*/ 190 w 370"/>
              <a:gd name="T19" fmla="*/ 347 h 370"/>
              <a:gd name="T20" fmla="*/ 337 w 370"/>
              <a:gd name="T21" fmla="*/ 189 h 370"/>
              <a:gd name="T22" fmla="*/ 190 w 370"/>
              <a:gd name="T23" fmla="*/ 32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0" h="370">
                <a:moveTo>
                  <a:pt x="190" y="369"/>
                </a:moveTo>
                <a:lnTo>
                  <a:pt x="190" y="369"/>
                </a:lnTo>
                <a:cubicBezTo>
                  <a:pt x="84" y="369"/>
                  <a:pt x="0" y="284"/>
                  <a:pt x="0" y="189"/>
                </a:cubicBezTo>
                <a:cubicBezTo>
                  <a:pt x="0" y="84"/>
                  <a:pt x="84" y="0"/>
                  <a:pt x="190" y="0"/>
                </a:cubicBezTo>
                <a:cubicBezTo>
                  <a:pt x="285" y="0"/>
                  <a:pt x="369" y="84"/>
                  <a:pt x="369" y="189"/>
                </a:cubicBezTo>
                <a:cubicBezTo>
                  <a:pt x="369" y="284"/>
                  <a:pt x="285" y="369"/>
                  <a:pt x="190" y="369"/>
                </a:cubicBezTo>
                <a:close/>
                <a:moveTo>
                  <a:pt x="190" y="32"/>
                </a:moveTo>
                <a:lnTo>
                  <a:pt x="190" y="32"/>
                </a:lnTo>
                <a:cubicBezTo>
                  <a:pt x="106" y="32"/>
                  <a:pt x="32" y="105"/>
                  <a:pt x="32" y="189"/>
                </a:cubicBezTo>
                <a:cubicBezTo>
                  <a:pt x="32" y="274"/>
                  <a:pt x="106" y="347"/>
                  <a:pt x="190" y="347"/>
                </a:cubicBezTo>
                <a:cubicBezTo>
                  <a:pt x="274" y="347"/>
                  <a:pt x="337" y="274"/>
                  <a:pt x="337" y="189"/>
                </a:cubicBezTo>
                <a:cubicBezTo>
                  <a:pt x="337" y="105"/>
                  <a:pt x="274" y="32"/>
                  <a:pt x="190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409">
            <a:extLst>
              <a:ext uri="{FF2B5EF4-FFF2-40B4-BE49-F238E27FC236}">
                <a16:creationId xmlns:a16="http://schemas.microsoft.com/office/drawing/2014/main" id="{4E4D9C2F-A1B7-A04D-9896-85ABB82BB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4567" y="10785473"/>
            <a:ext cx="145985" cy="178032"/>
          </a:xfrm>
          <a:custGeom>
            <a:avLst/>
            <a:gdLst>
              <a:gd name="T0" fmla="*/ 179 w 180"/>
              <a:gd name="T1" fmla="*/ 31 h 222"/>
              <a:gd name="T2" fmla="*/ 179 w 180"/>
              <a:gd name="T3" fmla="*/ 31 h 222"/>
              <a:gd name="T4" fmla="*/ 179 w 180"/>
              <a:gd name="T5" fmla="*/ 10 h 222"/>
              <a:gd name="T6" fmla="*/ 158 w 180"/>
              <a:gd name="T7" fmla="*/ 10 h 222"/>
              <a:gd name="T8" fmla="*/ 95 w 180"/>
              <a:gd name="T9" fmla="*/ 73 h 222"/>
              <a:gd name="T10" fmla="*/ 21 w 180"/>
              <a:gd name="T11" fmla="*/ 10 h 222"/>
              <a:gd name="T12" fmla="*/ 11 w 180"/>
              <a:gd name="T13" fmla="*/ 10 h 222"/>
              <a:gd name="T14" fmla="*/ 11 w 180"/>
              <a:gd name="T15" fmla="*/ 31 h 222"/>
              <a:gd name="T16" fmla="*/ 74 w 180"/>
              <a:gd name="T17" fmla="*/ 95 h 222"/>
              <a:gd name="T18" fmla="*/ 74 w 180"/>
              <a:gd name="T19" fmla="*/ 115 h 222"/>
              <a:gd name="T20" fmla="*/ 53 w 180"/>
              <a:gd name="T21" fmla="*/ 115 h 222"/>
              <a:gd name="T22" fmla="*/ 42 w 180"/>
              <a:gd name="T23" fmla="*/ 137 h 222"/>
              <a:gd name="T24" fmla="*/ 53 w 180"/>
              <a:gd name="T25" fmla="*/ 147 h 222"/>
              <a:gd name="T26" fmla="*/ 74 w 180"/>
              <a:gd name="T27" fmla="*/ 147 h 222"/>
              <a:gd name="T28" fmla="*/ 74 w 180"/>
              <a:gd name="T29" fmla="*/ 158 h 222"/>
              <a:gd name="T30" fmla="*/ 53 w 180"/>
              <a:gd name="T31" fmla="*/ 158 h 222"/>
              <a:gd name="T32" fmla="*/ 42 w 180"/>
              <a:gd name="T33" fmla="*/ 168 h 222"/>
              <a:gd name="T34" fmla="*/ 53 w 180"/>
              <a:gd name="T35" fmla="*/ 179 h 222"/>
              <a:gd name="T36" fmla="*/ 74 w 180"/>
              <a:gd name="T37" fmla="*/ 179 h 222"/>
              <a:gd name="T38" fmla="*/ 74 w 180"/>
              <a:gd name="T39" fmla="*/ 210 h 222"/>
              <a:gd name="T40" fmla="*/ 95 w 180"/>
              <a:gd name="T41" fmla="*/ 221 h 222"/>
              <a:gd name="T42" fmla="*/ 95 w 180"/>
              <a:gd name="T43" fmla="*/ 221 h 222"/>
              <a:gd name="T44" fmla="*/ 105 w 180"/>
              <a:gd name="T45" fmla="*/ 210 h 222"/>
              <a:gd name="T46" fmla="*/ 105 w 180"/>
              <a:gd name="T47" fmla="*/ 179 h 222"/>
              <a:gd name="T48" fmla="*/ 127 w 180"/>
              <a:gd name="T49" fmla="*/ 179 h 222"/>
              <a:gd name="T50" fmla="*/ 147 w 180"/>
              <a:gd name="T51" fmla="*/ 168 h 222"/>
              <a:gd name="T52" fmla="*/ 127 w 180"/>
              <a:gd name="T53" fmla="*/ 158 h 222"/>
              <a:gd name="T54" fmla="*/ 105 w 180"/>
              <a:gd name="T55" fmla="*/ 158 h 222"/>
              <a:gd name="T56" fmla="*/ 105 w 180"/>
              <a:gd name="T57" fmla="*/ 147 h 222"/>
              <a:gd name="T58" fmla="*/ 127 w 180"/>
              <a:gd name="T59" fmla="*/ 147 h 222"/>
              <a:gd name="T60" fmla="*/ 147 w 180"/>
              <a:gd name="T61" fmla="*/ 137 h 222"/>
              <a:gd name="T62" fmla="*/ 127 w 180"/>
              <a:gd name="T63" fmla="*/ 115 h 222"/>
              <a:gd name="T64" fmla="*/ 105 w 180"/>
              <a:gd name="T65" fmla="*/ 115 h 222"/>
              <a:gd name="T66" fmla="*/ 105 w 180"/>
              <a:gd name="T67" fmla="*/ 95 h 222"/>
              <a:gd name="T68" fmla="*/ 179 w 180"/>
              <a:gd name="T69" fmla="*/ 3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0" h="222">
                <a:moveTo>
                  <a:pt x="179" y="31"/>
                </a:moveTo>
                <a:lnTo>
                  <a:pt x="179" y="31"/>
                </a:lnTo>
                <a:cubicBezTo>
                  <a:pt x="179" y="21"/>
                  <a:pt x="179" y="10"/>
                  <a:pt x="179" y="10"/>
                </a:cubicBezTo>
                <a:cubicBezTo>
                  <a:pt x="169" y="0"/>
                  <a:pt x="158" y="0"/>
                  <a:pt x="158" y="10"/>
                </a:cubicBezTo>
                <a:cubicBezTo>
                  <a:pt x="95" y="73"/>
                  <a:pt x="95" y="73"/>
                  <a:pt x="95" y="73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0"/>
                  <a:pt x="11" y="0"/>
                  <a:pt x="11" y="10"/>
                </a:cubicBezTo>
                <a:cubicBezTo>
                  <a:pt x="0" y="10"/>
                  <a:pt x="0" y="21"/>
                  <a:pt x="11" y="31"/>
                </a:cubicBezTo>
                <a:cubicBezTo>
                  <a:pt x="74" y="95"/>
                  <a:pt x="74" y="95"/>
                  <a:pt x="74" y="95"/>
                </a:cubicBezTo>
                <a:cubicBezTo>
                  <a:pt x="74" y="115"/>
                  <a:pt x="74" y="115"/>
                  <a:pt x="74" y="115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2" y="115"/>
                  <a:pt x="42" y="126"/>
                  <a:pt x="42" y="137"/>
                </a:cubicBezTo>
                <a:cubicBezTo>
                  <a:pt x="42" y="137"/>
                  <a:pt x="42" y="147"/>
                  <a:pt x="53" y="147"/>
                </a:cubicBezTo>
                <a:cubicBezTo>
                  <a:pt x="74" y="147"/>
                  <a:pt x="74" y="147"/>
                  <a:pt x="74" y="147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53" y="158"/>
                  <a:pt x="53" y="158"/>
                  <a:pt x="53" y="158"/>
                </a:cubicBezTo>
                <a:cubicBezTo>
                  <a:pt x="42" y="158"/>
                  <a:pt x="42" y="168"/>
                  <a:pt x="42" y="168"/>
                </a:cubicBezTo>
                <a:cubicBezTo>
                  <a:pt x="42" y="179"/>
                  <a:pt x="42" y="179"/>
                  <a:pt x="53" y="179"/>
                </a:cubicBezTo>
                <a:cubicBezTo>
                  <a:pt x="74" y="179"/>
                  <a:pt x="74" y="179"/>
                  <a:pt x="74" y="179"/>
                </a:cubicBezTo>
                <a:cubicBezTo>
                  <a:pt x="74" y="210"/>
                  <a:pt x="74" y="210"/>
                  <a:pt x="74" y="210"/>
                </a:cubicBezTo>
                <a:cubicBezTo>
                  <a:pt x="74" y="221"/>
                  <a:pt x="84" y="221"/>
                  <a:pt x="95" y="221"/>
                </a:cubicBezTo>
                <a:lnTo>
                  <a:pt x="95" y="221"/>
                </a:lnTo>
                <a:cubicBezTo>
                  <a:pt x="95" y="221"/>
                  <a:pt x="105" y="221"/>
                  <a:pt x="105" y="210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27" y="179"/>
                  <a:pt x="127" y="179"/>
                  <a:pt x="127" y="179"/>
                </a:cubicBezTo>
                <a:cubicBezTo>
                  <a:pt x="137" y="179"/>
                  <a:pt x="147" y="179"/>
                  <a:pt x="147" y="168"/>
                </a:cubicBezTo>
                <a:cubicBezTo>
                  <a:pt x="147" y="168"/>
                  <a:pt x="137" y="158"/>
                  <a:pt x="127" y="158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127" y="147"/>
                  <a:pt x="127" y="147"/>
                  <a:pt x="127" y="147"/>
                </a:cubicBezTo>
                <a:cubicBezTo>
                  <a:pt x="137" y="147"/>
                  <a:pt x="147" y="137"/>
                  <a:pt x="147" y="137"/>
                </a:cubicBezTo>
                <a:cubicBezTo>
                  <a:pt x="147" y="126"/>
                  <a:pt x="137" y="115"/>
                  <a:pt x="127" y="115"/>
                </a:cubicBezTo>
                <a:cubicBezTo>
                  <a:pt x="105" y="115"/>
                  <a:pt x="105" y="115"/>
                  <a:pt x="105" y="115"/>
                </a:cubicBezTo>
                <a:cubicBezTo>
                  <a:pt x="105" y="95"/>
                  <a:pt x="105" y="95"/>
                  <a:pt x="105" y="95"/>
                </a:cubicBezTo>
                <a:lnTo>
                  <a:pt x="179" y="3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84E1796-8F03-284B-9743-F6A9D2B43AEB}"/>
              </a:ext>
            </a:extLst>
          </p:cNvPr>
          <p:cNvGrpSpPr/>
          <p:nvPr/>
        </p:nvGrpSpPr>
        <p:grpSpPr>
          <a:xfrm>
            <a:off x="17870585" y="2626723"/>
            <a:ext cx="4632666" cy="1455380"/>
            <a:chOff x="15890829" y="1216251"/>
            <a:chExt cx="4632666" cy="1455380"/>
          </a:xfrm>
        </p:grpSpPr>
        <p:sp>
          <p:nvSpPr>
            <p:cNvPr id="78" name="CuadroTexto 228">
              <a:extLst>
                <a:ext uri="{FF2B5EF4-FFF2-40B4-BE49-F238E27FC236}">
                  <a16:creationId xmlns:a16="http://schemas.microsoft.com/office/drawing/2014/main" id="{ABB20B5D-5F6E-B840-9987-34F7130A9C3B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0FA0CEA-D817-644F-9850-A1A7FB304E63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0083780-5459-D84B-9EB8-2C1195743B0B}"/>
              </a:ext>
            </a:extLst>
          </p:cNvPr>
          <p:cNvGrpSpPr/>
          <p:nvPr/>
        </p:nvGrpSpPr>
        <p:grpSpPr>
          <a:xfrm>
            <a:off x="17870585" y="4527204"/>
            <a:ext cx="4632666" cy="1455380"/>
            <a:chOff x="15890829" y="1216251"/>
            <a:chExt cx="4632666" cy="1455380"/>
          </a:xfrm>
        </p:grpSpPr>
        <p:sp>
          <p:nvSpPr>
            <p:cNvPr id="81" name="CuadroTexto 228">
              <a:extLst>
                <a:ext uri="{FF2B5EF4-FFF2-40B4-BE49-F238E27FC236}">
                  <a16:creationId xmlns:a16="http://schemas.microsoft.com/office/drawing/2014/main" id="{0E340E8C-BE86-9448-94F8-82AFAC829E08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B8CFB4-F749-1F48-A231-A18AD3F2CCF5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56D5A10-A017-FD4E-86AA-D6E538BEF076}"/>
              </a:ext>
            </a:extLst>
          </p:cNvPr>
          <p:cNvGrpSpPr/>
          <p:nvPr/>
        </p:nvGrpSpPr>
        <p:grpSpPr>
          <a:xfrm>
            <a:off x="17870585" y="6429488"/>
            <a:ext cx="4632666" cy="1455380"/>
            <a:chOff x="15890829" y="1216251"/>
            <a:chExt cx="4632666" cy="1455380"/>
          </a:xfrm>
        </p:grpSpPr>
        <p:sp>
          <p:nvSpPr>
            <p:cNvPr id="84" name="CuadroTexto 228">
              <a:extLst>
                <a:ext uri="{FF2B5EF4-FFF2-40B4-BE49-F238E27FC236}">
                  <a16:creationId xmlns:a16="http://schemas.microsoft.com/office/drawing/2014/main" id="{2217CCD9-8520-F048-B4AA-D9A0E5E2B6BF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D458D38-06B0-5049-B559-BA66EADB28ED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57429A8-3AF6-2B49-B734-A1792EE986B9}"/>
              </a:ext>
            </a:extLst>
          </p:cNvPr>
          <p:cNvGrpSpPr/>
          <p:nvPr/>
        </p:nvGrpSpPr>
        <p:grpSpPr>
          <a:xfrm>
            <a:off x="17870585" y="8232888"/>
            <a:ext cx="4632666" cy="1455380"/>
            <a:chOff x="15890829" y="1216251"/>
            <a:chExt cx="4632666" cy="1455380"/>
          </a:xfrm>
        </p:grpSpPr>
        <p:sp>
          <p:nvSpPr>
            <p:cNvPr id="87" name="CuadroTexto 228">
              <a:extLst>
                <a:ext uri="{FF2B5EF4-FFF2-40B4-BE49-F238E27FC236}">
                  <a16:creationId xmlns:a16="http://schemas.microsoft.com/office/drawing/2014/main" id="{AD2A4902-EAC2-FA48-9498-BA98AD32215B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D3AADE-4151-5E4C-898E-5AB81D79C219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2E79CBF-346F-1643-BCFF-78D5C8CA1BBA}"/>
              </a:ext>
            </a:extLst>
          </p:cNvPr>
          <p:cNvGrpSpPr/>
          <p:nvPr/>
        </p:nvGrpSpPr>
        <p:grpSpPr>
          <a:xfrm>
            <a:off x="17870585" y="10036288"/>
            <a:ext cx="4632666" cy="1455380"/>
            <a:chOff x="15890829" y="1216251"/>
            <a:chExt cx="4632666" cy="1455380"/>
          </a:xfrm>
        </p:grpSpPr>
        <p:sp>
          <p:nvSpPr>
            <p:cNvPr id="90" name="CuadroTexto 228">
              <a:extLst>
                <a:ext uri="{FF2B5EF4-FFF2-40B4-BE49-F238E27FC236}">
                  <a16:creationId xmlns:a16="http://schemas.microsoft.com/office/drawing/2014/main" id="{919701BE-2880-0240-89B8-3A59E65345F6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F21846C-8206-7148-9EBF-13C023B6F2F3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95" name="Group 71">
            <a:extLst>
              <a:ext uri="{FF2B5EF4-FFF2-40B4-BE49-F238E27FC236}">
                <a16:creationId xmlns:a16="http://schemas.microsoft.com/office/drawing/2014/main" id="{1D644BC3-7ACC-A34B-8797-1419AEFD1E8C}"/>
              </a:ext>
            </a:extLst>
          </p:cNvPr>
          <p:cNvGrpSpPr/>
          <p:nvPr/>
        </p:nvGrpSpPr>
        <p:grpSpPr>
          <a:xfrm>
            <a:off x="2384516" y="4328878"/>
            <a:ext cx="5982437" cy="4716592"/>
            <a:chOff x="2232442" y="3643574"/>
            <a:chExt cx="5982437" cy="4716592"/>
          </a:xfrm>
        </p:grpSpPr>
        <p:sp>
          <p:nvSpPr>
            <p:cNvPr id="96" name="CuadroTexto 598">
              <a:extLst>
                <a:ext uri="{FF2B5EF4-FFF2-40B4-BE49-F238E27FC236}">
                  <a16:creationId xmlns:a16="http://schemas.microsoft.com/office/drawing/2014/main" id="{969D9CC5-23E4-2E44-A895-507A181A606D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97" name="CuadroTexto 599">
              <a:extLst>
                <a:ext uri="{FF2B5EF4-FFF2-40B4-BE49-F238E27FC236}">
                  <a16:creationId xmlns:a16="http://schemas.microsoft.com/office/drawing/2014/main" id="{79377189-2B4D-CC48-BD47-19215C41E5C1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05">
      <a:dk1>
        <a:srgbClr val="989998"/>
      </a:dk1>
      <a:lt1>
        <a:srgbClr val="FFFFFF"/>
      </a:lt1>
      <a:dk2>
        <a:srgbClr val="363E48"/>
      </a:dk2>
      <a:lt2>
        <a:srgbClr val="FDFFFE"/>
      </a:lt2>
      <a:accent1>
        <a:srgbClr val="ADC272"/>
      </a:accent1>
      <a:accent2>
        <a:srgbClr val="819F77"/>
      </a:accent2>
      <a:accent3>
        <a:srgbClr val="9CCC85"/>
      </a:accent3>
      <a:accent4>
        <a:srgbClr val="93DFAC"/>
      </a:accent4>
      <a:accent5>
        <a:srgbClr val="A2EDA8"/>
      </a:accent5>
      <a:accent6>
        <a:srgbClr val="A7A7A7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90886</TotalTime>
  <Words>640</Words>
  <Application>Microsoft Macintosh PowerPoint</Application>
  <PresentationFormat>Personalizado</PresentationFormat>
  <Paragraphs>84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15970</cp:revision>
  <dcterms:created xsi:type="dcterms:W3CDTF">2014-11-12T21:47:38Z</dcterms:created>
  <dcterms:modified xsi:type="dcterms:W3CDTF">2019-09-27T13:45:02Z</dcterms:modified>
  <cp:category/>
</cp:coreProperties>
</file>