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38" d="100"/>
          <a:sy n="38" d="100"/>
        </p:scale>
        <p:origin x="680" y="62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159">
            <a:extLst>
              <a:ext uri="{FF2B5EF4-FFF2-40B4-BE49-F238E27FC236}">
                <a16:creationId xmlns:a16="http://schemas.microsoft.com/office/drawing/2014/main" id="{8AB5BBD7-6FD0-894F-826B-33A184488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04" y="2525764"/>
            <a:ext cx="11088746" cy="1433208"/>
          </a:xfrm>
          <a:custGeom>
            <a:avLst/>
            <a:gdLst>
              <a:gd name="T0" fmla="*/ 10309 w 10510"/>
              <a:gd name="T1" fmla="*/ 1358 h 1359"/>
              <a:gd name="T2" fmla="*/ 0 w 10510"/>
              <a:gd name="T3" fmla="*/ 1358 h 1359"/>
              <a:gd name="T4" fmla="*/ 0 w 10510"/>
              <a:gd name="T5" fmla="*/ 0 h 1359"/>
              <a:gd name="T6" fmla="*/ 10509 w 10510"/>
              <a:gd name="T7" fmla="*/ 0 h 1359"/>
              <a:gd name="T8" fmla="*/ 10309 w 10510"/>
              <a:gd name="T9" fmla="*/ 1358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10" h="1359">
                <a:moveTo>
                  <a:pt x="10309" y="1358"/>
                </a:moveTo>
                <a:lnTo>
                  <a:pt x="0" y="1358"/>
                </a:lnTo>
                <a:lnTo>
                  <a:pt x="0" y="0"/>
                </a:lnTo>
                <a:lnTo>
                  <a:pt x="10509" y="0"/>
                </a:lnTo>
                <a:lnTo>
                  <a:pt x="10309" y="1358"/>
                </a:lnTo>
              </a:path>
            </a:pathLst>
          </a:custGeom>
          <a:noFill/>
          <a:ln w="9525" cap="flat">
            <a:solidFill>
              <a:schemeClr val="accent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60">
            <a:extLst>
              <a:ext uri="{FF2B5EF4-FFF2-40B4-BE49-F238E27FC236}">
                <a16:creationId xmlns:a16="http://schemas.microsoft.com/office/drawing/2014/main" id="{29B1E613-1B4D-6C4C-847D-8C6025013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04" y="4470832"/>
            <a:ext cx="11088746" cy="1423901"/>
          </a:xfrm>
          <a:custGeom>
            <a:avLst/>
            <a:gdLst>
              <a:gd name="T0" fmla="*/ 10309 w 10510"/>
              <a:gd name="T1" fmla="*/ 1349 h 1350"/>
              <a:gd name="T2" fmla="*/ 0 w 10510"/>
              <a:gd name="T3" fmla="*/ 1349 h 1350"/>
              <a:gd name="T4" fmla="*/ 0 w 10510"/>
              <a:gd name="T5" fmla="*/ 0 h 1350"/>
              <a:gd name="T6" fmla="*/ 10509 w 10510"/>
              <a:gd name="T7" fmla="*/ 0 h 1350"/>
              <a:gd name="T8" fmla="*/ 10309 w 10510"/>
              <a:gd name="T9" fmla="*/ 1349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10" h="1350">
                <a:moveTo>
                  <a:pt x="10309" y="1349"/>
                </a:moveTo>
                <a:lnTo>
                  <a:pt x="0" y="1349"/>
                </a:lnTo>
                <a:lnTo>
                  <a:pt x="0" y="0"/>
                </a:lnTo>
                <a:lnTo>
                  <a:pt x="10509" y="0"/>
                </a:lnTo>
                <a:lnTo>
                  <a:pt x="10309" y="1349"/>
                </a:lnTo>
              </a:path>
            </a:pathLst>
          </a:custGeom>
          <a:noFill/>
          <a:ln w="9525" cap="flat">
            <a:solidFill>
              <a:schemeClr val="accent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61">
            <a:extLst>
              <a:ext uri="{FF2B5EF4-FFF2-40B4-BE49-F238E27FC236}">
                <a16:creationId xmlns:a16="http://schemas.microsoft.com/office/drawing/2014/main" id="{85411E47-60A5-7749-875D-9F787414E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04" y="6355406"/>
            <a:ext cx="11088746" cy="1423901"/>
          </a:xfrm>
          <a:custGeom>
            <a:avLst/>
            <a:gdLst>
              <a:gd name="T0" fmla="*/ 10309 w 10510"/>
              <a:gd name="T1" fmla="*/ 1349 h 1350"/>
              <a:gd name="T2" fmla="*/ 0 w 10510"/>
              <a:gd name="T3" fmla="*/ 1349 h 1350"/>
              <a:gd name="T4" fmla="*/ 0 w 10510"/>
              <a:gd name="T5" fmla="*/ 0 h 1350"/>
              <a:gd name="T6" fmla="*/ 10509 w 10510"/>
              <a:gd name="T7" fmla="*/ 0 h 1350"/>
              <a:gd name="T8" fmla="*/ 10309 w 10510"/>
              <a:gd name="T9" fmla="*/ 1349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10" h="1350">
                <a:moveTo>
                  <a:pt x="10309" y="1349"/>
                </a:moveTo>
                <a:lnTo>
                  <a:pt x="0" y="1349"/>
                </a:lnTo>
                <a:lnTo>
                  <a:pt x="0" y="0"/>
                </a:lnTo>
                <a:lnTo>
                  <a:pt x="10509" y="0"/>
                </a:lnTo>
                <a:lnTo>
                  <a:pt x="10309" y="1349"/>
                </a:lnTo>
              </a:path>
            </a:pathLst>
          </a:custGeom>
          <a:noFill/>
          <a:ln w="9525" cap="flat">
            <a:solidFill>
              <a:schemeClr val="accent3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62">
            <a:extLst>
              <a:ext uri="{FF2B5EF4-FFF2-40B4-BE49-F238E27FC236}">
                <a16:creationId xmlns:a16="http://schemas.microsoft.com/office/drawing/2014/main" id="{405BFB09-0988-B34C-9BC6-DE181B395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04" y="8239982"/>
            <a:ext cx="11088746" cy="1433208"/>
          </a:xfrm>
          <a:custGeom>
            <a:avLst/>
            <a:gdLst>
              <a:gd name="T0" fmla="*/ 10309 w 10510"/>
              <a:gd name="T1" fmla="*/ 1358 h 1359"/>
              <a:gd name="T2" fmla="*/ 0 w 10510"/>
              <a:gd name="T3" fmla="*/ 1358 h 1359"/>
              <a:gd name="T4" fmla="*/ 0 w 10510"/>
              <a:gd name="T5" fmla="*/ 0 h 1359"/>
              <a:gd name="T6" fmla="*/ 10509 w 10510"/>
              <a:gd name="T7" fmla="*/ 0 h 1359"/>
              <a:gd name="T8" fmla="*/ 10309 w 10510"/>
              <a:gd name="T9" fmla="*/ 1358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10" h="1359">
                <a:moveTo>
                  <a:pt x="10309" y="1358"/>
                </a:moveTo>
                <a:lnTo>
                  <a:pt x="0" y="1358"/>
                </a:lnTo>
                <a:lnTo>
                  <a:pt x="0" y="0"/>
                </a:lnTo>
                <a:lnTo>
                  <a:pt x="10509" y="0"/>
                </a:lnTo>
                <a:lnTo>
                  <a:pt x="10309" y="1358"/>
                </a:lnTo>
              </a:path>
            </a:pathLst>
          </a:custGeom>
          <a:noFill/>
          <a:ln w="9525" cap="flat">
            <a:solidFill>
              <a:schemeClr val="accent4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63">
            <a:extLst>
              <a:ext uri="{FF2B5EF4-FFF2-40B4-BE49-F238E27FC236}">
                <a16:creationId xmlns:a16="http://schemas.microsoft.com/office/drawing/2014/main" id="{D6A30B51-17CD-6D4D-B195-9E404F76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04" y="10133863"/>
            <a:ext cx="11088746" cy="1433208"/>
          </a:xfrm>
          <a:custGeom>
            <a:avLst/>
            <a:gdLst>
              <a:gd name="T0" fmla="*/ 10309 w 10510"/>
              <a:gd name="T1" fmla="*/ 1358 h 1359"/>
              <a:gd name="T2" fmla="*/ 0 w 10510"/>
              <a:gd name="T3" fmla="*/ 1358 h 1359"/>
              <a:gd name="T4" fmla="*/ 0 w 10510"/>
              <a:gd name="T5" fmla="*/ 0 h 1359"/>
              <a:gd name="T6" fmla="*/ 10509 w 10510"/>
              <a:gd name="T7" fmla="*/ 0 h 1359"/>
              <a:gd name="T8" fmla="*/ 10309 w 10510"/>
              <a:gd name="T9" fmla="*/ 1358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10" h="1359">
                <a:moveTo>
                  <a:pt x="10309" y="1358"/>
                </a:moveTo>
                <a:lnTo>
                  <a:pt x="0" y="1358"/>
                </a:lnTo>
                <a:lnTo>
                  <a:pt x="0" y="0"/>
                </a:lnTo>
                <a:lnTo>
                  <a:pt x="10509" y="0"/>
                </a:lnTo>
                <a:lnTo>
                  <a:pt x="10309" y="1358"/>
                </a:lnTo>
              </a:path>
            </a:pathLst>
          </a:custGeom>
          <a:noFill/>
          <a:ln w="9525" cap="flat">
            <a:solidFill>
              <a:schemeClr val="accent5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356">
            <a:extLst>
              <a:ext uri="{FF2B5EF4-FFF2-40B4-BE49-F238E27FC236}">
                <a16:creationId xmlns:a16="http://schemas.microsoft.com/office/drawing/2014/main" id="{C867B26E-C513-3F4C-8E29-4B345B6C8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666" y="1855693"/>
            <a:ext cx="5681644" cy="1647258"/>
          </a:xfrm>
          <a:custGeom>
            <a:avLst/>
            <a:gdLst>
              <a:gd name="T0" fmla="*/ 0 w 5386"/>
              <a:gd name="T1" fmla="*/ 549 h 1559"/>
              <a:gd name="T2" fmla="*/ 0 w 5386"/>
              <a:gd name="T3" fmla="*/ 549 h 1559"/>
              <a:gd name="T4" fmla="*/ 5385 w 5386"/>
              <a:gd name="T5" fmla="*/ 549 h 1559"/>
              <a:gd name="T6" fmla="*/ 2581 w 5386"/>
              <a:gd name="T7" fmla="*/ 1558 h 1559"/>
              <a:gd name="T8" fmla="*/ 0 w 5386"/>
              <a:gd name="T9" fmla="*/ 549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6" h="1559">
                <a:moveTo>
                  <a:pt x="0" y="549"/>
                </a:moveTo>
                <a:lnTo>
                  <a:pt x="0" y="549"/>
                </a:lnTo>
                <a:cubicBezTo>
                  <a:pt x="0" y="549"/>
                  <a:pt x="2648" y="0"/>
                  <a:pt x="5385" y="549"/>
                </a:cubicBezTo>
                <a:cubicBezTo>
                  <a:pt x="2581" y="1558"/>
                  <a:pt x="2581" y="1558"/>
                  <a:pt x="2581" y="1558"/>
                </a:cubicBezTo>
                <a:lnTo>
                  <a:pt x="0" y="549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357">
            <a:extLst>
              <a:ext uri="{FF2B5EF4-FFF2-40B4-BE49-F238E27FC236}">
                <a16:creationId xmlns:a16="http://schemas.microsoft.com/office/drawing/2014/main" id="{5AD8B999-6DC0-D144-96C4-C97D30AC3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580" y="3856600"/>
            <a:ext cx="4932469" cy="1647258"/>
          </a:xfrm>
          <a:custGeom>
            <a:avLst/>
            <a:gdLst>
              <a:gd name="T0" fmla="*/ 0 w 4674"/>
              <a:gd name="T1" fmla="*/ 549 h 1559"/>
              <a:gd name="T2" fmla="*/ 0 w 4674"/>
              <a:gd name="T3" fmla="*/ 549 h 1559"/>
              <a:gd name="T4" fmla="*/ 4673 w 4674"/>
              <a:gd name="T5" fmla="*/ 549 h 1559"/>
              <a:gd name="T6" fmla="*/ 2240 w 4674"/>
              <a:gd name="T7" fmla="*/ 1558 h 1559"/>
              <a:gd name="T8" fmla="*/ 0 w 4674"/>
              <a:gd name="T9" fmla="*/ 549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74" h="1559">
                <a:moveTo>
                  <a:pt x="0" y="549"/>
                </a:moveTo>
                <a:lnTo>
                  <a:pt x="0" y="549"/>
                </a:lnTo>
                <a:cubicBezTo>
                  <a:pt x="0" y="549"/>
                  <a:pt x="2299" y="0"/>
                  <a:pt x="4673" y="549"/>
                </a:cubicBezTo>
                <a:cubicBezTo>
                  <a:pt x="2240" y="1558"/>
                  <a:pt x="2240" y="1558"/>
                  <a:pt x="2240" y="1558"/>
                </a:cubicBezTo>
                <a:lnTo>
                  <a:pt x="0" y="549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358">
            <a:extLst>
              <a:ext uri="{FF2B5EF4-FFF2-40B4-BE49-F238E27FC236}">
                <a16:creationId xmlns:a16="http://schemas.microsoft.com/office/drawing/2014/main" id="{984B16DB-C1BD-2447-911F-9D2135C6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657" y="5755135"/>
            <a:ext cx="4290317" cy="1651910"/>
          </a:xfrm>
          <a:custGeom>
            <a:avLst/>
            <a:gdLst>
              <a:gd name="T0" fmla="*/ 0 w 4066"/>
              <a:gd name="T1" fmla="*/ 556 h 1565"/>
              <a:gd name="T2" fmla="*/ 0 w 4066"/>
              <a:gd name="T3" fmla="*/ 556 h 1565"/>
              <a:gd name="T4" fmla="*/ 4065 w 4066"/>
              <a:gd name="T5" fmla="*/ 556 h 1565"/>
              <a:gd name="T6" fmla="*/ 1951 w 4066"/>
              <a:gd name="T7" fmla="*/ 1564 h 1565"/>
              <a:gd name="T8" fmla="*/ 0 w 4066"/>
              <a:gd name="T9" fmla="*/ 556 h 1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6" h="1565">
                <a:moveTo>
                  <a:pt x="0" y="556"/>
                </a:moveTo>
                <a:lnTo>
                  <a:pt x="0" y="556"/>
                </a:lnTo>
                <a:cubicBezTo>
                  <a:pt x="0" y="556"/>
                  <a:pt x="1995" y="0"/>
                  <a:pt x="4065" y="556"/>
                </a:cubicBezTo>
                <a:cubicBezTo>
                  <a:pt x="1951" y="1564"/>
                  <a:pt x="1951" y="1564"/>
                  <a:pt x="1951" y="1564"/>
                </a:cubicBezTo>
                <a:lnTo>
                  <a:pt x="0" y="55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359">
            <a:extLst>
              <a:ext uri="{FF2B5EF4-FFF2-40B4-BE49-F238E27FC236}">
                <a16:creationId xmlns:a16="http://schemas.microsoft.com/office/drawing/2014/main" id="{0D495831-29A7-DD44-B13B-B88C4A357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014" y="7616444"/>
            <a:ext cx="3834296" cy="1651910"/>
          </a:xfrm>
          <a:custGeom>
            <a:avLst/>
            <a:gdLst>
              <a:gd name="T0" fmla="*/ 0 w 3635"/>
              <a:gd name="T1" fmla="*/ 556 h 1566"/>
              <a:gd name="T2" fmla="*/ 0 w 3635"/>
              <a:gd name="T3" fmla="*/ 556 h 1566"/>
              <a:gd name="T4" fmla="*/ 3634 w 3635"/>
              <a:gd name="T5" fmla="*/ 556 h 1566"/>
              <a:gd name="T6" fmla="*/ 1743 w 3635"/>
              <a:gd name="T7" fmla="*/ 1565 h 1566"/>
              <a:gd name="T8" fmla="*/ 0 w 3635"/>
              <a:gd name="T9" fmla="*/ 556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5" h="1566">
                <a:moveTo>
                  <a:pt x="0" y="556"/>
                </a:moveTo>
                <a:lnTo>
                  <a:pt x="0" y="556"/>
                </a:lnTo>
                <a:cubicBezTo>
                  <a:pt x="0" y="556"/>
                  <a:pt x="1788" y="0"/>
                  <a:pt x="3634" y="556"/>
                </a:cubicBezTo>
                <a:cubicBezTo>
                  <a:pt x="1743" y="1565"/>
                  <a:pt x="1743" y="1565"/>
                  <a:pt x="1743" y="1565"/>
                </a:cubicBezTo>
                <a:lnTo>
                  <a:pt x="0" y="55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360">
            <a:extLst>
              <a:ext uri="{FF2B5EF4-FFF2-40B4-BE49-F238E27FC236}">
                <a16:creationId xmlns:a16="http://schemas.microsoft.com/office/drawing/2014/main" id="{6A1582CA-E050-394B-9496-9D83E42FE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130" y="9477753"/>
            <a:ext cx="3224716" cy="1647258"/>
          </a:xfrm>
          <a:custGeom>
            <a:avLst/>
            <a:gdLst>
              <a:gd name="T0" fmla="*/ 0 w 3057"/>
              <a:gd name="T1" fmla="*/ 557 h 1559"/>
              <a:gd name="T2" fmla="*/ 0 w 3057"/>
              <a:gd name="T3" fmla="*/ 557 h 1559"/>
              <a:gd name="T4" fmla="*/ 3056 w 3057"/>
              <a:gd name="T5" fmla="*/ 557 h 1559"/>
              <a:gd name="T6" fmla="*/ 1469 w 3057"/>
              <a:gd name="T7" fmla="*/ 1558 h 1559"/>
              <a:gd name="T8" fmla="*/ 0 w 3057"/>
              <a:gd name="T9" fmla="*/ 557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7" h="1559">
                <a:moveTo>
                  <a:pt x="0" y="557"/>
                </a:moveTo>
                <a:lnTo>
                  <a:pt x="0" y="557"/>
                </a:lnTo>
                <a:cubicBezTo>
                  <a:pt x="0" y="557"/>
                  <a:pt x="1499" y="0"/>
                  <a:pt x="3056" y="557"/>
                </a:cubicBezTo>
                <a:cubicBezTo>
                  <a:pt x="1469" y="1558"/>
                  <a:pt x="1469" y="1558"/>
                  <a:pt x="1469" y="1558"/>
                </a:cubicBezTo>
                <a:lnTo>
                  <a:pt x="0" y="55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361">
            <a:extLst>
              <a:ext uri="{FF2B5EF4-FFF2-40B4-BE49-F238E27FC236}">
                <a16:creationId xmlns:a16="http://schemas.microsoft.com/office/drawing/2014/main" id="{52203D1B-5764-4248-8373-17952DB1D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092" y="2432699"/>
            <a:ext cx="5746793" cy="1833389"/>
          </a:xfrm>
          <a:custGeom>
            <a:avLst/>
            <a:gdLst>
              <a:gd name="T0" fmla="*/ 5415 w 5446"/>
              <a:gd name="T1" fmla="*/ 0 h 1737"/>
              <a:gd name="T2" fmla="*/ 5415 w 5446"/>
              <a:gd name="T3" fmla="*/ 0 h 1737"/>
              <a:gd name="T4" fmla="*/ 30 w 5446"/>
              <a:gd name="T5" fmla="*/ 0 h 1737"/>
              <a:gd name="T6" fmla="*/ 0 w 5446"/>
              <a:gd name="T7" fmla="*/ 0 h 1737"/>
              <a:gd name="T8" fmla="*/ 30 w 5446"/>
              <a:gd name="T9" fmla="*/ 156 h 1737"/>
              <a:gd name="T10" fmla="*/ 297 w 5446"/>
              <a:gd name="T11" fmla="*/ 1484 h 1737"/>
              <a:gd name="T12" fmla="*/ 304 w 5446"/>
              <a:gd name="T13" fmla="*/ 1513 h 1737"/>
              <a:gd name="T14" fmla="*/ 2470 w 5446"/>
              <a:gd name="T15" fmla="*/ 1736 h 1737"/>
              <a:gd name="T16" fmla="*/ 2974 w 5446"/>
              <a:gd name="T17" fmla="*/ 1736 h 1737"/>
              <a:gd name="T18" fmla="*/ 5140 w 5446"/>
              <a:gd name="T19" fmla="*/ 1513 h 1737"/>
              <a:gd name="T20" fmla="*/ 5148 w 5446"/>
              <a:gd name="T21" fmla="*/ 1484 h 1737"/>
              <a:gd name="T22" fmla="*/ 5415 w 5446"/>
              <a:gd name="T23" fmla="*/ 156 h 1737"/>
              <a:gd name="T24" fmla="*/ 5445 w 5446"/>
              <a:gd name="T25" fmla="*/ 0 h 1737"/>
              <a:gd name="T26" fmla="*/ 5415 w 5446"/>
              <a:gd name="T27" fmla="*/ 0 h 1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46" h="1737">
                <a:moveTo>
                  <a:pt x="5415" y="0"/>
                </a:moveTo>
                <a:lnTo>
                  <a:pt x="5415" y="0"/>
                </a:lnTo>
                <a:cubicBezTo>
                  <a:pt x="3642" y="423"/>
                  <a:pt x="1802" y="423"/>
                  <a:pt x="30" y="0"/>
                </a:cubicBezTo>
                <a:cubicBezTo>
                  <a:pt x="0" y="0"/>
                  <a:pt x="0" y="0"/>
                  <a:pt x="0" y="0"/>
                </a:cubicBezTo>
                <a:cubicBezTo>
                  <a:pt x="30" y="156"/>
                  <a:pt x="30" y="156"/>
                  <a:pt x="30" y="156"/>
                </a:cubicBezTo>
                <a:cubicBezTo>
                  <a:pt x="297" y="1484"/>
                  <a:pt x="297" y="1484"/>
                  <a:pt x="297" y="1484"/>
                </a:cubicBezTo>
                <a:cubicBezTo>
                  <a:pt x="304" y="1513"/>
                  <a:pt x="304" y="1513"/>
                  <a:pt x="304" y="1513"/>
                </a:cubicBezTo>
                <a:cubicBezTo>
                  <a:pt x="1016" y="1647"/>
                  <a:pt x="1743" y="1721"/>
                  <a:pt x="2470" y="1736"/>
                </a:cubicBezTo>
                <a:cubicBezTo>
                  <a:pt x="2641" y="1736"/>
                  <a:pt x="2804" y="1736"/>
                  <a:pt x="2974" y="1736"/>
                </a:cubicBezTo>
                <a:cubicBezTo>
                  <a:pt x="3701" y="1721"/>
                  <a:pt x="4428" y="1647"/>
                  <a:pt x="5140" y="1513"/>
                </a:cubicBezTo>
                <a:cubicBezTo>
                  <a:pt x="5148" y="1484"/>
                  <a:pt x="5148" y="1484"/>
                  <a:pt x="5148" y="1484"/>
                </a:cubicBezTo>
                <a:cubicBezTo>
                  <a:pt x="5415" y="156"/>
                  <a:pt x="5415" y="156"/>
                  <a:pt x="5415" y="156"/>
                </a:cubicBezTo>
                <a:cubicBezTo>
                  <a:pt x="5445" y="0"/>
                  <a:pt x="5445" y="0"/>
                  <a:pt x="5445" y="0"/>
                </a:cubicBezTo>
                <a:lnTo>
                  <a:pt x="541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362">
            <a:extLst>
              <a:ext uri="{FF2B5EF4-FFF2-40B4-BE49-F238E27FC236}">
                <a16:creationId xmlns:a16="http://schemas.microsoft.com/office/drawing/2014/main" id="{66EB51BA-710D-7E4A-B4C9-49E6FFE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244" y="6276302"/>
            <a:ext cx="4462490" cy="1698443"/>
          </a:xfrm>
          <a:custGeom>
            <a:avLst/>
            <a:gdLst>
              <a:gd name="T0" fmla="*/ 312 w 4229"/>
              <a:gd name="T1" fmla="*/ 44 h 1609"/>
              <a:gd name="T2" fmla="*/ 312 w 4229"/>
              <a:gd name="T3" fmla="*/ 44 h 1609"/>
              <a:gd name="T4" fmla="*/ 0 w 4229"/>
              <a:gd name="T5" fmla="*/ 0 h 1609"/>
              <a:gd name="T6" fmla="*/ 289 w 4229"/>
              <a:gd name="T7" fmla="*/ 1452 h 1609"/>
              <a:gd name="T8" fmla="*/ 297 w 4229"/>
              <a:gd name="T9" fmla="*/ 1475 h 1609"/>
              <a:gd name="T10" fmla="*/ 3931 w 4229"/>
              <a:gd name="T11" fmla="*/ 1475 h 1609"/>
              <a:gd name="T12" fmla="*/ 3939 w 4229"/>
              <a:gd name="T13" fmla="*/ 1452 h 1609"/>
              <a:gd name="T14" fmla="*/ 4228 w 4229"/>
              <a:gd name="T15" fmla="*/ 0 h 1609"/>
              <a:gd name="T16" fmla="*/ 312 w 4229"/>
              <a:gd name="T17" fmla="*/ 44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29" h="1609">
                <a:moveTo>
                  <a:pt x="312" y="44"/>
                </a:moveTo>
                <a:lnTo>
                  <a:pt x="312" y="44"/>
                </a:lnTo>
                <a:cubicBezTo>
                  <a:pt x="208" y="30"/>
                  <a:pt x="104" y="15"/>
                  <a:pt x="0" y="0"/>
                </a:cubicBezTo>
                <a:cubicBezTo>
                  <a:pt x="289" y="1452"/>
                  <a:pt x="289" y="1452"/>
                  <a:pt x="289" y="1452"/>
                </a:cubicBezTo>
                <a:cubicBezTo>
                  <a:pt x="297" y="1475"/>
                  <a:pt x="297" y="1475"/>
                  <a:pt x="297" y="1475"/>
                </a:cubicBezTo>
                <a:cubicBezTo>
                  <a:pt x="1506" y="1608"/>
                  <a:pt x="2722" y="1608"/>
                  <a:pt x="3931" y="1475"/>
                </a:cubicBezTo>
                <a:cubicBezTo>
                  <a:pt x="3939" y="1452"/>
                  <a:pt x="3939" y="1452"/>
                  <a:pt x="3939" y="1452"/>
                </a:cubicBezTo>
                <a:cubicBezTo>
                  <a:pt x="4228" y="0"/>
                  <a:pt x="4228" y="0"/>
                  <a:pt x="4228" y="0"/>
                </a:cubicBezTo>
                <a:cubicBezTo>
                  <a:pt x="2930" y="193"/>
                  <a:pt x="1610" y="208"/>
                  <a:pt x="312" y="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363">
            <a:extLst>
              <a:ext uri="{FF2B5EF4-FFF2-40B4-BE49-F238E27FC236}">
                <a16:creationId xmlns:a16="http://schemas.microsoft.com/office/drawing/2014/main" id="{AD7CFC3D-6BFA-B045-A346-387C1D87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014" y="8170182"/>
            <a:ext cx="3834296" cy="1605380"/>
          </a:xfrm>
          <a:custGeom>
            <a:avLst/>
            <a:gdLst>
              <a:gd name="T0" fmla="*/ 0 w 3635"/>
              <a:gd name="T1" fmla="*/ 0 h 1521"/>
              <a:gd name="T2" fmla="*/ 0 w 3635"/>
              <a:gd name="T3" fmla="*/ 0 h 1521"/>
              <a:gd name="T4" fmla="*/ 289 w 3635"/>
              <a:gd name="T5" fmla="*/ 1453 h 1521"/>
              <a:gd name="T6" fmla="*/ 467 w 3635"/>
              <a:gd name="T7" fmla="*/ 1468 h 1521"/>
              <a:gd name="T8" fmla="*/ 1676 w 3635"/>
              <a:gd name="T9" fmla="*/ 1520 h 1521"/>
              <a:gd name="T10" fmla="*/ 1817 w 3635"/>
              <a:gd name="T11" fmla="*/ 1520 h 1521"/>
              <a:gd name="T12" fmla="*/ 1958 w 3635"/>
              <a:gd name="T13" fmla="*/ 1520 h 1521"/>
              <a:gd name="T14" fmla="*/ 3345 w 3635"/>
              <a:gd name="T15" fmla="*/ 1453 h 1521"/>
              <a:gd name="T16" fmla="*/ 3634 w 3635"/>
              <a:gd name="T17" fmla="*/ 0 h 1521"/>
              <a:gd name="T18" fmla="*/ 0 w 3635"/>
              <a:gd name="T19" fmla="*/ 0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5" h="1521">
                <a:moveTo>
                  <a:pt x="0" y="0"/>
                </a:moveTo>
                <a:lnTo>
                  <a:pt x="0" y="0"/>
                </a:lnTo>
                <a:cubicBezTo>
                  <a:pt x="289" y="1453"/>
                  <a:pt x="289" y="1453"/>
                  <a:pt x="289" y="1453"/>
                </a:cubicBezTo>
                <a:cubicBezTo>
                  <a:pt x="348" y="1461"/>
                  <a:pt x="408" y="1468"/>
                  <a:pt x="467" y="1468"/>
                </a:cubicBezTo>
                <a:cubicBezTo>
                  <a:pt x="868" y="1505"/>
                  <a:pt x="1268" y="1520"/>
                  <a:pt x="1676" y="1520"/>
                </a:cubicBezTo>
                <a:cubicBezTo>
                  <a:pt x="1721" y="1520"/>
                  <a:pt x="1773" y="1520"/>
                  <a:pt x="1817" y="1520"/>
                </a:cubicBezTo>
                <a:cubicBezTo>
                  <a:pt x="1869" y="1520"/>
                  <a:pt x="1914" y="1520"/>
                  <a:pt x="1958" y="1520"/>
                </a:cubicBezTo>
                <a:cubicBezTo>
                  <a:pt x="2425" y="1520"/>
                  <a:pt x="2885" y="1498"/>
                  <a:pt x="3345" y="1453"/>
                </a:cubicBezTo>
                <a:cubicBezTo>
                  <a:pt x="3634" y="0"/>
                  <a:pt x="3634" y="0"/>
                  <a:pt x="3634" y="0"/>
                </a:cubicBezTo>
                <a:cubicBezTo>
                  <a:pt x="2425" y="141"/>
                  <a:pt x="1209" y="141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364">
            <a:extLst>
              <a:ext uri="{FF2B5EF4-FFF2-40B4-BE49-F238E27FC236}">
                <a16:creationId xmlns:a16="http://schemas.microsoft.com/office/drawing/2014/main" id="{8D05AC6C-2A43-CE48-9106-6850461F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169" y="4368460"/>
            <a:ext cx="5104638" cy="1796163"/>
          </a:xfrm>
          <a:custGeom>
            <a:avLst/>
            <a:gdLst>
              <a:gd name="T0" fmla="*/ 2166 w 4837"/>
              <a:gd name="T1" fmla="*/ 223 h 1700"/>
              <a:gd name="T2" fmla="*/ 2166 w 4837"/>
              <a:gd name="T3" fmla="*/ 223 h 1700"/>
              <a:gd name="T4" fmla="*/ 0 w 4837"/>
              <a:gd name="T5" fmla="*/ 0 h 1700"/>
              <a:gd name="T6" fmla="*/ 297 w 4837"/>
              <a:gd name="T7" fmla="*/ 1454 h 1700"/>
              <a:gd name="T8" fmla="*/ 304 w 4837"/>
              <a:gd name="T9" fmla="*/ 1491 h 1700"/>
              <a:gd name="T10" fmla="*/ 616 w 4837"/>
              <a:gd name="T11" fmla="*/ 1535 h 1700"/>
              <a:gd name="T12" fmla="*/ 4532 w 4837"/>
              <a:gd name="T13" fmla="*/ 1491 h 1700"/>
              <a:gd name="T14" fmla="*/ 4540 w 4837"/>
              <a:gd name="T15" fmla="*/ 1454 h 1700"/>
              <a:gd name="T16" fmla="*/ 4836 w 4837"/>
              <a:gd name="T17" fmla="*/ 0 h 1700"/>
              <a:gd name="T18" fmla="*/ 2670 w 4837"/>
              <a:gd name="T19" fmla="*/ 223 h 1700"/>
              <a:gd name="T20" fmla="*/ 2166 w 4837"/>
              <a:gd name="T21" fmla="*/ 223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37" h="1700">
                <a:moveTo>
                  <a:pt x="2166" y="223"/>
                </a:moveTo>
                <a:lnTo>
                  <a:pt x="2166" y="223"/>
                </a:lnTo>
                <a:cubicBezTo>
                  <a:pt x="1439" y="208"/>
                  <a:pt x="712" y="134"/>
                  <a:pt x="0" y="0"/>
                </a:cubicBezTo>
                <a:cubicBezTo>
                  <a:pt x="297" y="1454"/>
                  <a:pt x="297" y="1454"/>
                  <a:pt x="297" y="1454"/>
                </a:cubicBezTo>
                <a:cubicBezTo>
                  <a:pt x="304" y="1491"/>
                  <a:pt x="304" y="1491"/>
                  <a:pt x="304" y="1491"/>
                </a:cubicBezTo>
                <a:cubicBezTo>
                  <a:pt x="408" y="1506"/>
                  <a:pt x="512" y="1521"/>
                  <a:pt x="616" y="1535"/>
                </a:cubicBezTo>
                <a:cubicBezTo>
                  <a:pt x="1914" y="1699"/>
                  <a:pt x="3234" y="1684"/>
                  <a:pt x="4532" y="1491"/>
                </a:cubicBezTo>
                <a:cubicBezTo>
                  <a:pt x="4540" y="1454"/>
                  <a:pt x="4540" y="1454"/>
                  <a:pt x="4540" y="1454"/>
                </a:cubicBezTo>
                <a:cubicBezTo>
                  <a:pt x="4836" y="0"/>
                  <a:pt x="4836" y="0"/>
                  <a:pt x="4836" y="0"/>
                </a:cubicBezTo>
                <a:cubicBezTo>
                  <a:pt x="4124" y="134"/>
                  <a:pt x="3397" y="208"/>
                  <a:pt x="2670" y="223"/>
                </a:cubicBezTo>
                <a:cubicBezTo>
                  <a:pt x="2500" y="230"/>
                  <a:pt x="2337" y="230"/>
                  <a:pt x="2166" y="2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365">
            <a:extLst>
              <a:ext uri="{FF2B5EF4-FFF2-40B4-BE49-F238E27FC236}">
                <a16:creationId xmlns:a16="http://schemas.microsoft.com/office/drawing/2014/main" id="{2786BD91-AFC3-0D44-A696-7DCCFFB2E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130" y="10050104"/>
            <a:ext cx="3224716" cy="1568154"/>
          </a:xfrm>
          <a:custGeom>
            <a:avLst/>
            <a:gdLst>
              <a:gd name="T0" fmla="*/ 3056 w 3057"/>
              <a:gd name="T1" fmla="*/ 0 h 1484"/>
              <a:gd name="T2" fmla="*/ 3056 w 3057"/>
              <a:gd name="T3" fmla="*/ 0 h 1484"/>
              <a:gd name="T4" fmla="*/ 1669 w 3057"/>
              <a:gd name="T5" fmla="*/ 66 h 1484"/>
              <a:gd name="T6" fmla="*/ 1528 w 3057"/>
              <a:gd name="T7" fmla="*/ 66 h 1484"/>
              <a:gd name="T8" fmla="*/ 1387 w 3057"/>
              <a:gd name="T9" fmla="*/ 66 h 1484"/>
              <a:gd name="T10" fmla="*/ 0 w 3057"/>
              <a:gd name="T11" fmla="*/ 0 h 1484"/>
              <a:gd name="T12" fmla="*/ 8 w 3057"/>
              <a:gd name="T13" fmla="*/ 0 h 1484"/>
              <a:gd name="T14" fmla="*/ 297 w 3057"/>
              <a:gd name="T15" fmla="*/ 1446 h 1484"/>
              <a:gd name="T16" fmla="*/ 1528 w 3057"/>
              <a:gd name="T17" fmla="*/ 1483 h 1484"/>
              <a:gd name="T18" fmla="*/ 2759 w 3057"/>
              <a:gd name="T19" fmla="*/ 1446 h 1484"/>
              <a:gd name="T20" fmla="*/ 3049 w 3057"/>
              <a:gd name="T21" fmla="*/ 0 h 1484"/>
              <a:gd name="T22" fmla="*/ 3056 w 3057"/>
              <a:gd name="T23" fmla="*/ 0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57" h="1484">
                <a:moveTo>
                  <a:pt x="3056" y="0"/>
                </a:moveTo>
                <a:lnTo>
                  <a:pt x="3056" y="0"/>
                </a:lnTo>
                <a:cubicBezTo>
                  <a:pt x="2596" y="37"/>
                  <a:pt x="2136" y="59"/>
                  <a:pt x="1669" y="66"/>
                </a:cubicBezTo>
                <a:cubicBezTo>
                  <a:pt x="1625" y="66"/>
                  <a:pt x="1580" y="66"/>
                  <a:pt x="1528" y="66"/>
                </a:cubicBezTo>
                <a:cubicBezTo>
                  <a:pt x="1484" y="66"/>
                  <a:pt x="1432" y="66"/>
                  <a:pt x="1387" y="66"/>
                </a:cubicBezTo>
                <a:cubicBezTo>
                  <a:pt x="928" y="59"/>
                  <a:pt x="460" y="37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297" y="1446"/>
                  <a:pt x="297" y="1446"/>
                  <a:pt x="297" y="1446"/>
                </a:cubicBezTo>
                <a:cubicBezTo>
                  <a:pt x="705" y="1468"/>
                  <a:pt x="1120" y="1483"/>
                  <a:pt x="1528" y="1483"/>
                </a:cubicBezTo>
                <a:cubicBezTo>
                  <a:pt x="1936" y="1483"/>
                  <a:pt x="2352" y="1468"/>
                  <a:pt x="2759" y="1446"/>
                </a:cubicBezTo>
                <a:cubicBezTo>
                  <a:pt x="3049" y="0"/>
                  <a:pt x="3049" y="0"/>
                  <a:pt x="3049" y="0"/>
                </a:cubicBezTo>
                <a:lnTo>
                  <a:pt x="305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366">
            <a:extLst>
              <a:ext uri="{FF2B5EF4-FFF2-40B4-BE49-F238E27FC236}">
                <a16:creationId xmlns:a16="http://schemas.microsoft.com/office/drawing/2014/main" id="{DE5E44B2-128B-6B43-9EF3-8A012567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311" y="3252700"/>
            <a:ext cx="800363" cy="674723"/>
          </a:xfrm>
          <a:custGeom>
            <a:avLst/>
            <a:gdLst>
              <a:gd name="T0" fmla="*/ 378 w 758"/>
              <a:gd name="T1" fmla="*/ 638 h 639"/>
              <a:gd name="T2" fmla="*/ 378 w 758"/>
              <a:gd name="T3" fmla="*/ 638 h 639"/>
              <a:gd name="T4" fmla="*/ 378 w 758"/>
              <a:gd name="T5" fmla="*/ 638 h 639"/>
              <a:gd name="T6" fmla="*/ 363 w 758"/>
              <a:gd name="T7" fmla="*/ 631 h 639"/>
              <a:gd name="T8" fmla="*/ 7 w 758"/>
              <a:gd name="T9" fmla="*/ 149 h 639"/>
              <a:gd name="T10" fmla="*/ 7 w 758"/>
              <a:gd name="T11" fmla="*/ 126 h 639"/>
              <a:gd name="T12" fmla="*/ 126 w 758"/>
              <a:gd name="T13" fmla="*/ 8 h 639"/>
              <a:gd name="T14" fmla="*/ 141 w 758"/>
              <a:gd name="T15" fmla="*/ 0 h 639"/>
              <a:gd name="T16" fmla="*/ 141 w 758"/>
              <a:gd name="T17" fmla="*/ 0 h 639"/>
              <a:gd name="T18" fmla="*/ 623 w 758"/>
              <a:gd name="T19" fmla="*/ 0 h 639"/>
              <a:gd name="T20" fmla="*/ 630 w 758"/>
              <a:gd name="T21" fmla="*/ 8 h 639"/>
              <a:gd name="T22" fmla="*/ 757 w 758"/>
              <a:gd name="T23" fmla="*/ 134 h 639"/>
              <a:gd name="T24" fmla="*/ 757 w 758"/>
              <a:gd name="T25" fmla="*/ 156 h 639"/>
              <a:gd name="T26" fmla="*/ 393 w 758"/>
              <a:gd name="T27" fmla="*/ 631 h 639"/>
              <a:gd name="T28" fmla="*/ 378 w 758"/>
              <a:gd name="T29" fmla="*/ 638 h 639"/>
              <a:gd name="T30" fmla="*/ 45 w 758"/>
              <a:gd name="T31" fmla="*/ 141 h 639"/>
              <a:gd name="T32" fmla="*/ 45 w 758"/>
              <a:gd name="T33" fmla="*/ 141 h 639"/>
              <a:gd name="T34" fmla="*/ 378 w 758"/>
              <a:gd name="T35" fmla="*/ 594 h 639"/>
              <a:gd name="T36" fmla="*/ 719 w 758"/>
              <a:gd name="T37" fmla="*/ 149 h 639"/>
              <a:gd name="T38" fmla="*/ 616 w 758"/>
              <a:gd name="T39" fmla="*/ 37 h 639"/>
              <a:gd name="T40" fmla="*/ 148 w 758"/>
              <a:gd name="T41" fmla="*/ 37 h 639"/>
              <a:gd name="T42" fmla="*/ 45 w 758"/>
              <a:gd name="T43" fmla="*/ 141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58" h="639">
                <a:moveTo>
                  <a:pt x="378" y="638"/>
                </a:moveTo>
                <a:lnTo>
                  <a:pt x="378" y="638"/>
                </a:lnTo>
                <a:lnTo>
                  <a:pt x="378" y="638"/>
                </a:lnTo>
                <a:cubicBezTo>
                  <a:pt x="378" y="638"/>
                  <a:pt x="371" y="638"/>
                  <a:pt x="363" y="631"/>
                </a:cubicBezTo>
                <a:cubicBezTo>
                  <a:pt x="7" y="149"/>
                  <a:pt x="7" y="149"/>
                  <a:pt x="7" y="149"/>
                </a:cubicBezTo>
                <a:cubicBezTo>
                  <a:pt x="0" y="141"/>
                  <a:pt x="0" y="134"/>
                  <a:pt x="7" y="126"/>
                </a:cubicBezTo>
                <a:cubicBezTo>
                  <a:pt x="126" y="8"/>
                  <a:pt x="126" y="8"/>
                  <a:pt x="126" y="8"/>
                </a:cubicBezTo>
                <a:cubicBezTo>
                  <a:pt x="134" y="8"/>
                  <a:pt x="134" y="0"/>
                  <a:pt x="141" y="0"/>
                </a:cubicBezTo>
                <a:lnTo>
                  <a:pt x="141" y="0"/>
                </a:lnTo>
                <a:cubicBezTo>
                  <a:pt x="623" y="0"/>
                  <a:pt x="623" y="0"/>
                  <a:pt x="623" y="0"/>
                </a:cubicBezTo>
                <a:lnTo>
                  <a:pt x="630" y="8"/>
                </a:lnTo>
                <a:cubicBezTo>
                  <a:pt x="757" y="134"/>
                  <a:pt x="757" y="134"/>
                  <a:pt x="757" y="134"/>
                </a:cubicBezTo>
                <a:cubicBezTo>
                  <a:pt x="757" y="141"/>
                  <a:pt x="757" y="149"/>
                  <a:pt x="757" y="156"/>
                </a:cubicBezTo>
                <a:cubicBezTo>
                  <a:pt x="393" y="631"/>
                  <a:pt x="393" y="631"/>
                  <a:pt x="393" y="631"/>
                </a:cubicBezTo>
                <a:cubicBezTo>
                  <a:pt x="393" y="638"/>
                  <a:pt x="386" y="638"/>
                  <a:pt x="378" y="638"/>
                </a:cubicBezTo>
                <a:close/>
                <a:moveTo>
                  <a:pt x="45" y="141"/>
                </a:moveTo>
                <a:lnTo>
                  <a:pt x="45" y="141"/>
                </a:lnTo>
                <a:cubicBezTo>
                  <a:pt x="378" y="594"/>
                  <a:pt x="378" y="594"/>
                  <a:pt x="378" y="594"/>
                </a:cubicBezTo>
                <a:cubicBezTo>
                  <a:pt x="719" y="149"/>
                  <a:pt x="719" y="149"/>
                  <a:pt x="719" y="149"/>
                </a:cubicBezTo>
                <a:cubicBezTo>
                  <a:pt x="616" y="37"/>
                  <a:pt x="616" y="37"/>
                  <a:pt x="616" y="37"/>
                </a:cubicBezTo>
                <a:cubicBezTo>
                  <a:pt x="148" y="37"/>
                  <a:pt x="148" y="37"/>
                  <a:pt x="148" y="37"/>
                </a:cubicBezTo>
                <a:lnTo>
                  <a:pt x="45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367">
            <a:extLst>
              <a:ext uri="{FF2B5EF4-FFF2-40B4-BE49-F238E27FC236}">
                <a16:creationId xmlns:a16="http://schemas.microsoft.com/office/drawing/2014/main" id="{1A2EB9BA-789B-7A4B-8546-C499FC02C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948" y="3252700"/>
            <a:ext cx="549086" cy="172170"/>
          </a:xfrm>
          <a:custGeom>
            <a:avLst/>
            <a:gdLst>
              <a:gd name="T0" fmla="*/ 141 w 520"/>
              <a:gd name="T1" fmla="*/ 156 h 164"/>
              <a:gd name="T2" fmla="*/ 141 w 520"/>
              <a:gd name="T3" fmla="*/ 156 h 164"/>
              <a:gd name="T4" fmla="*/ 126 w 520"/>
              <a:gd name="T5" fmla="*/ 156 h 164"/>
              <a:gd name="T6" fmla="*/ 7 w 520"/>
              <a:gd name="T7" fmla="*/ 37 h 164"/>
              <a:gd name="T8" fmla="*/ 7 w 520"/>
              <a:gd name="T9" fmla="*/ 8 h 164"/>
              <a:gd name="T10" fmla="*/ 29 w 520"/>
              <a:gd name="T11" fmla="*/ 8 h 164"/>
              <a:gd name="T12" fmla="*/ 141 w 520"/>
              <a:gd name="T13" fmla="*/ 119 h 164"/>
              <a:gd name="T14" fmla="*/ 252 w 520"/>
              <a:gd name="T15" fmla="*/ 8 h 164"/>
              <a:gd name="T16" fmla="*/ 274 w 520"/>
              <a:gd name="T17" fmla="*/ 8 h 164"/>
              <a:gd name="T18" fmla="*/ 385 w 520"/>
              <a:gd name="T19" fmla="*/ 119 h 164"/>
              <a:gd name="T20" fmla="*/ 489 w 520"/>
              <a:gd name="T21" fmla="*/ 8 h 164"/>
              <a:gd name="T22" fmla="*/ 511 w 520"/>
              <a:gd name="T23" fmla="*/ 8 h 164"/>
              <a:gd name="T24" fmla="*/ 511 w 520"/>
              <a:gd name="T25" fmla="*/ 37 h 164"/>
              <a:gd name="T26" fmla="*/ 393 w 520"/>
              <a:gd name="T27" fmla="*/ 156 h 164"/>
              <a:gd name="T28" fmla="*/ 371 w 520"/>
              <a:gd name="T29" fmla="*/ 156 h 164"/>
              <a:gd name="T30" fmla="*/ 259 w 520"/>
              <a:gd name="T31" fmla="*/ 45 h 164"/>
              <a:gd name="T32" fmla="*/ 155 w 520"/>
              <a:gd name="T33" fmla="*/ 156 h 164"/>
              <a:gd name="T34" fmla="*/ 141 w 520"/>
              <a:gd name="T35" fmla="*/ 15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0" h="164">
                <a:moveTo>
                  <a:pt x="141" y="156"/>
                </a:moveTo>
                <a:lnTo>
                  <a:pt x="141" y="156"/>
                </a:lnTo>
                <a:cubicBezTo>
                  <a:pt x="133" y="156"/>
                  <a:pt x="133" y="156"/>
                  <a:pt x="126" y="156"/>
                </a:cubicBezTo>
                <a:cubicBezTo>
                  <a:pt x="7" y="37"/>
                  <a:pt x="7" y="37"/>
                  <a:pt x="7" y="37"/>
                </a:cubicBezTo>
                <a:cubicBezTo>
                  <a:pt x="0" y="30"/>
                  <a:pt x="0" y="15"/>
                  <a:pt x="7" y="8"/>
                </a:cubicBezTo>
                <a:cubicBezTo>
                  <a:pt x="15" y="0"/>
                  <a:pt x="29" y="0"/>
                  <a:pt x="29" y="8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252" y="8"/>
                  <a:pt x="252" y="8"/>
                  <a:pt x="252" y="8"/>
                </a:cubicBezTo>
                <a:cubicBezTo>
                  <a:pt x="259" y="0"/>
                  <a:pt x="267" y="0"/>
                  <a:pt x="274" y="8"/>
                </a:cubicBezTo>
                <a:cubicBezTo>
                  <a:pt x="385" y="119"/>
                  <a:pt x="385" y="119"/>
                  <a:pt x="385" y="119"/>
                </a:cubicBezTo>
                <a:cubicBezTo>
                  <a:pt x="489" y="8"/>
                  <a:pt x="489" y="8"/>
                  <a:pt x="489" y="8"/>
                </a:cubicBezTo>
                <a:cubicBezTo>
                  <a:pt x="497" y="0"/>
                  <a:pt x="504" y="0"/>
                  <a:pt x="511" y="8"/>
                </a:cubicBezTo>
                <a:cubicBezTo>
                  <a:pt x="519" y="15"/>
                  <a:pt x="519" y="30"/>
                  <a:pt x="511" y="37"/>
                </a:cubicBezTo>
                <a:cubicBezTo>
                  <a:pt x="393" y="156"/>
                  <a:pt x="393" y="156"/>
                  <a:pt x="393" y="156"/>
                </a:cubicBezTo>
                <a:cubicBezTo>
                  <a:pt x="385" y="163"/>
                  <a:pt x="378" y="163"/>
                  <a:pt x="371" y="156"/>
                </a:cubicBezTo>
                <a:cubicBezTo>
                  <a:pt x="259" y="45"/>
                  <a:pt x="259" y="45"/>
                  <a:pt x="259" y="45"/>
                </a:cubicBezTo>
                <a:cubicBezTo>
                  <a:pt x="155" y="156"/>
                  <a:pt x="155" y="156"/>
                  <a:pt x="155" y="156"/>
                </a:cubicBezTo>
                <a:cubicBezTo>
                  <a:pt x="148" y="156"/>
                  <a:pt x="148" y="156"/>
                  <a:pt x="141" y="1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368">
            <a:extLst>
              <a:ext uri="{FF2B5EF4-FFF2-40B4-BE49-F238E27FC236}">
                <a16:creationId xmlns:a16="http://schemas.microsoft.com/office/drawing/2014/main" id="{FA97A5AB-DAD3-FA4B-9BC4-619D587B4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933" y="3378337"/>
            <a:ext cx="297809" cy="549086"/>
          </a:xfrm>
          <a:custGeom>
            <a:avLst/>
            <a:gdLst>
              <a:gd name="T0" fmla="*/ 141 w 283"/>
              <a:gd name="T1" fmla="*/ 519 h 520"/>
              <a:gd name="T2" fmla="*/ 141 w 283"/>
              <a:gd name="T3" fmla="*/ 519 h 520"/>
              <a:gd name="T4" fmla="*/ 126 w 283"/>
              <a:gd name="T5" fmla="*/ 512 h 520"/>
              <a:gd name="T6" fmla="*/ 8 w 283"/>
              <a:gd name="T7" fmla="*/ 30 h 520"/>
              <a:gd name="T8" fmla="*/ 15 w 283"/>
              <a:gd name="T9" fmla="*/ 7 h 520"/>
              <a:gd name="T10" fmla="*/ 37 w 283"/>
              <a:gd name="T11" fmla="*/ 15 h 520"/>
              <a:gd name="T12" fmla="*/ 141 w 283"/>
              <a:gd name="T13" fmla="*/ 430 h 520"/>
              <a:gd name="T14" fmla="*/ 245 w 283"/>
              <a:gd name="T15" fmla="*/ 15 h 520"/>
              <a:gd name="T16" fmla="*/ 267 w 283"/>
              <a:gd name="T17" fmla="*/ 7 h 520"/>
              <a:gd name="T18" fmla="*/ 282 w 283"/>
              <a:gd name="T19" fmla="*/ 30 h 520"/>
              <a:gd name="T20" fmla="*/ 164 w 283"/>
              <a:gd name="T21" fmla="*/ 512 h 520"/>
              <a:gd name="T22" fmla="*/ 141 w 283"/>
              <a:gd name="T23" fmla="*/ 51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3" h="520">
                <a:moveTo>
                  <a:pt x="141" y="519"/>
                </a:moveTo>
                <a:lnTo>
                  <a:pt x="141" y="519"/>
                </a:lnTo>
                <a:cubicBezTo>
                  <a:pt x="134" y="519"/>
                  <a:pt x="126" y="519"/>
                  <a:pt x="126" y="512"/>
                </a:cubicBezTo>
                <a:cubicBezTo>
                  <a:pt x="8" y="30"/>
                  <a:pt x="8" y="30"/>
                  <a:pt x="8" y="30"/>
                </a:cubicBezTo>
                <a:cubicBezTo>
                  <a:pt x="0" y="15"/>
                  <a:pt x="8" y="7"/>
                  <a:pt x="15" y="7"/>
                </a:cubicBezTo>
                <a:cubicBezTo>
                  <a:pt x="30" y="0"/>
                  <a:pt x="37" y="7"/>
                  <a:pt x="37" y="15"/>
                </a:cubicBezTo>
                <a:cubicBezTo>
                  <a:pt x="141" y="430"/>
                  <a:pt x="141" y="430"/>
                  <a:pt x="141" y="430"/>
                </a:cubicBezTo>
                <a:cubicBezTo>
                  <a:pt x="245" y="15"/>
                  <a:pt x="245" y="15"/>
                  <a:pt x="245" y="15"/>
                </a:cubicBezTo>
                <a:cubicBezTo>
                  <a:pt x="253" y="7"/>
                  <a:pt x="260" y="0"/>
                  <a:pt x="267" y="7"/>
                </a:cubicBezTo>
                <a:cubicBezTo>
                  <a:pt x="275" y="7"/>
                  <a:pt x="282" y="15"/>
                  <a:pt x="282" y="30"/>
                </a:cubicBezTo>
                <a:cubicBezTo>
                  <a:pt x="164" y="512"/>
                  <a:pt x="164" y="512"/>
                  <a:pt x="164" y="512"/>
                </a:cubicBezTo>
                <a:cubicBezTo>
                  <a:pt x="156" y="519"/>
                  <a:pt x="149" y="519"/>
                  <a:pt x="141" y="5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369">
            <a:extLst>
              <a:ext uri="{FF2B5EF4-FFF2-40B4-BE49-F238E27FC236}">
                <a16:creationId xmlns:a16="http://schemas.microsoft.com/office/drawing/2014/main" id="{76062D92-CBD2-384B-9A7A-07F6E6C56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311" y="3387644"/>
            <a:ext cx="800363" cy="41881"/>
          </a:xfrm>
          <a:custGeom>
            <a:avLst/>
            <a:gdLst>
              <a:gd name="T0" fmla="*/ 742 w 758"/>
              <a:gd name="T1" fmla="*/ 37 h 38"/>
              <a:gd name="T2" fmla="*/ 742 w 758"/>
              <a:gd name="T3" fmla="*/ 37 h 38"/>
              <a:gd name="T4" fmla="*/ 742 w 758"/>
              <a:gd name="T5" fmla="*/ 37 h 38"/>
              <a:gd name="T6" fmla="*/ 15 w 758"/>
              <a:gd name="T7" fmla="*/ 30 h 38"/>
              <a:gd name="T8" fmla="*/ 0 w 758"/>
              <a:gd name="T9" fmla="*/ 15 h 38"/>
              <a:gd name="T10" fmla="*/ 15 w 758"/>
              <a:gd name="T11" fmla="*/ 0 h 38"/>
              <a:gd name="T12" fmla="*/ 15 w 758"/>
              <a:gd name="T13" fmla="*/ 0 h 38"/>
              <a:gd name="T14" fmla="*/ 742 w 758"/>
              <a:gd name="T15" fmla="*/ 0 h 38"/>
              <a:gd name="T16" fmla="*/ 757 w 758"/>
              <a:gd name="T17" fmla="*/ 15 h 38"/>
              <a:gd name="T18" fmla="*/ 742 w 758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8" h="38">
                <a:moveTo>
                  <a:pt x="742" y="37"/>
                </a:moveTo>
                <a:lnTo>
                  <a:pt x="742" y="37"/>
                </a:lnTo>
                <a:lnTo>
                  <a:pt x="742" y="37"/>
                </a:ln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742" y="0"/>
                  <a:pt x="742" y="0"/>
                  <a:pt x="742" y="0"/>
                </a:cubicBezTo>
                <a:cubicBezTo>
                  <a:pt x="749" y="0"/>
                  <a:pt x="757" y="8"/>
                  <a:pt x="757" y="15"/>
                </a:cubicBezTo>
                <a:cubicBezTo>
                  <a:pt x="757" y="30"/>
                  <a:pt x="749" y="37"/>
                  <a:pt x="742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370">
            <a:extLst>
              <a:ext uri="{FF2B5EF4-FFF2-40B4-BE49-F238E27FC236}">
                <a16:creationId xmlns:a16="http://schemas.microsoft.com/office/drawing/2014/main" id="{076A4971-C4EA-7740-8E5F-3BB12B4CE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004" y="8528485"/>
            <a:ext cx="814321" cy="963226"/>
          </a:xfrm>
          <a:custGeom>
            <a:avLst/>
            <a:gdLst>
              <a:gd name="T0" fmla="*/ 741 w 772"/>
              <a:gd name="T1" fmla="*/ 912 h 913"/>
              <a:gd name="T2" fmla="*/ 741 w 772"/>
              <a:gd name="T3" fmla="*/ 912 h 913"/>
              <a:gd name="T4" fmla="*/ 37 w 772"/>
              <a:gd name="T5" fmla="*/ 912 h 913"/>
              <a:gd name="T6" fmla="*/ 0 w 772"/>
              <a:gd name="T7" fmla="*/ 882 h 913"/>
              <a:gd name="T8" fmla="*/ 0 w 772"/>
              <a:gd name="T9" fmla="*/ 30 h 913"/>
              <a:gd name="T10" fmla="*/ 37 w 772"/>
              <a:gd name="T11" fmla="*/ 0 h 913"/>
              <a:gd name="T12" fmla="*/ 170 w 772"/>
              <a:gd name="T13" fmla="*/ 0 h 913"/>
              <a:gd name="T14" fmla="*/ 192 w 772"/>
              <a:gd name="T15" fmla="*/ 22 h 913"/>
              <a:gd name="T16" fmla="*/ 170 w 772"/>
              <a:gd name="T17" fmla="*/ 37 h 913"/>
              <a:gd name="T18" fmla="*/ 44 w 772"/>
              <a:gd name="T19" fmla="*/ 37 h 913"/>
              <a:gd name="T20" fmla="*/ 44 w 772"/>
              <a:gd name="T21" fmla="*/ 875 h 913"/>
              <a:gd name="T22" fmla="*/ 734 w 772"/>
              <a:gd name="T23" fmla="*/ 875 h 913"/>
              <a:gd name="T24" fmla="*/ 734 w 772"/>
              <a:gd name="T25" fmla="*/ 37 h 913"/>
              <a:gd name="T26" fmla="*/ 600 w 772"/>
              <a:gd name="T27" fmla="*/ 37 h 913"/>
              <a:gd name="T28" fmla="*/ 586 w 772"/>
              <a:gd name="T29" fmla="*/ 22 h 913"/>
              <a:gd name="T30" fmla="*/ 600 w 772"/>
              <a:gd name="T31" fmla="*/ 0 h 913"/>
              <a:gd name="T32" fmla="*/ 741 w 772"/>
              <a:gd name="T33" fmla="*/ 0 h 913"/>
              <a:gd name="T34" fmla="*/ 771 w 772"/>
              <a:gd name="T35" fmla="*/ 30 h 913"/>
              <a:gd name="T36" fmla="*/ 771 w 772"/>
              <a:gd name="T37" fmla="*/ 882 h 913"/>
              <a:gd name="T38" fmla="*/ 741 w 772"/>
              <a:gd name="T39" fmla="*/ 912 h 913"/>
              <a:gd name="T40" fmla="*/ 741 w 772"/>
              <a:gd name="T41" fmla="*/ 37 h 913"/>
              <a:gd name="T42" fmla="*/ 741 w 772"/>
              <a:gd name="T43" fmla="*/ 37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2" h="913">
                <a:moveTo>
                  <a:pt x="741" y="912"/>
                </a:moveTo>
                <a:lnTo>
                  <a:pt x="741" y="912"/>
                </a:lnTo>
                <a:cubicBezTo>
                  <a:pt x="37" y="912"/>
                  <a:pt x="37" y="912"/>
                  <a:pt x="37" y="912"/>
                </a:cubicBezTo>
                <a:cubicBezTo>
                  <a:pt x="14" y="912"/>
                  <a:pt x="0" y="897"/>
                  <a:pt x="0" y="882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4" y="0"/>
                  <a:pt x="37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8" y="0"/>
                  <a:pt x="192" y="7"/>
                  <a:pt x="192" y="22"/>
                </a:cubicBezTo>
                <a:cubicBezTo>
                  <a:pt x="192" y="30"/>
                  <a:pt x="178" y="37"/>
                  <a:pt x="170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875"/>
                  <a:pt x="44" y="875"/>
                  <a:pt x="44" y="875"/>
                </a:cubicBezTo>
                <a:cubicBezTo>
                  <a:pt x="734" y="875"/>
                  <a:pt x="734" y="875"/>
                  <a:pt x="734" y="875"/>
                </a:cubicBezTo>
                <a:cubicBezTo>
                  <a:pt x="734" y="37"/>
                  <a:pt x="734" y="37"/>
                  <a:pt x="734" y="37"/>
                </a:cubicBezTo>
                <a:cubicBezTo>
                  <a:pt x="600" y="37"/>
                  <a:pt x="600" y="37"/>
                  <a:pt x="600" y="37"/>
                </a:cubicBezTo>
                <a:cubicBezTo>
                  <a:pt x="593" y="37"/>
                  <a:pt x="586" y="30"/>
                  <a:pt x="586" y="22"/>
                </a:cubicBezTo>
                <a:cubicBezTo>
                  <a:pt x="586" y="7"/>
                  <a:pt x="593" y="0"/>
                  <a:pt x="600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56" y="0"/>
                  <a:pt x="771" y="15"/>
                  <a:pt x="771" y="30"/>
                </a:cubicBezTo>
                <a:cubicBezTo>
                  <a:pt x="771" y="882"/>
                  <a:pt x="771" y="882"/>
                  <a:pt x="771" y="882"/>
                </a:cubicBezTo>
                <a:cubicBezTo>
                  <a:pt x="771" y="897"/>
                  <a:pt x="756" y="912"/>
                  <a:pt x="741" y="912"/>
                </a:cubicBezTo>
                <a:close/>
                <a:moveTo>
                  <a:pt x="741" y="37"/>
                </a:moveTo>
                <a:lnTo>
                  <a:pt x="741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371">
            <a:extLst>
              <a:ext uri="{FF2B5EF4-FFF2-40B4-BE49-F238E27FC236}">
                <a16:creationId xmlns:a16="http://schemas.microsoft.com/office/drawing/2014/main" id="{24324511-3230-884D-811E-CE0AB1CB5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16" y="8756494"/>
            <a:ext cx="158211" cy="158211"/>
          </a:xfrm>
          <a:custGeom>
            <a:avLst/>
            <a:gdLst>
              <a:gd name="T0" fmla="*/ 126 w 149"/>
              <a:gd name="T1" fmla="*/ 148 h 149"/>
              <a:gd name="T2" fmla="*/ 126 w 149"/>
              <a:gd name="T3" fmla="*/ 148 h 149"/>
              <a:gd name="T4" fmla="*/ 22 w 149"/>
              <a:gd name="T5" fmla="*/ 148 h 149"/>
              <a:gd name="T6" fmla="*/ 0 w 149"/>
              <a:gd name="T7" fmla="*/ 126 h 149"/>
              <a:gd name="T8" fmla="*/ 0 w 149"/>
              <a:gd name="T9" fmla="*/ 22 h 149"/>
              <a:gd name="T10" fmla="*/ 22 w 149"/>
              <a:gd name="T11" fmla="*/ 0 h 149"/>
              <a:gd name="T12" fmla="*/ 126 w 149"/>
              <a:gd name="T13" fmla="*/ 0 h 149"/>
              <a:gd name="T14" fmla="*/ 148 w 149"/>
              <a:gd name="T15" fmla="*/ 22 h 149"/>
              <a:gd name="T16" fmla="*/ 148 w 149"/>
              <a:gd name="T17" fmla="*/ 126 h 149"/>
              <a:gd name="T18" fmla="*/ 126 w 149"/>
              <a:gd name="T19" fmla="*/ 148 h 149"/>
              <a:gd name="T20" fmla="*/ 44 w 149"/>
              <a:gd name="T21" fmla="*/ 111 h 149"/>
              <a:gd name="T22" fmla="*/ 44 w 149"/>
              <a:gd name="T23" fmla="*/ 111 h 149"/>
              <a:gd name="T24" fmla="*/ 111 w 149"/>
              <a:gd name="T25" fmla="*/ 111 h 149"/>
              <a:gd name="T26" fmla="*/ 111 w 149"/>
              <a:gd name="T27" fmla="*/ 44 h 149"/>
              <a:gd name="T28" fmla="*/ 44 w 149"/>
              <a:gd name="T29" fmla="*/ 44 h 149"/>
              <a:gd name="T30" fmla="*/ 44 w 149"/>
              <a:gd name="T31" fmla="*/ 11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149">
                <a:moveTo>
                  <a:pt x="126" y="148"/>
                </a:moveTo>
                <a:lnTo>
                  <a:pt x="126" y="148"/>
                </a:lnTo>
                <a:cubicBezTo>
                  <a:pt x="22" y="148"/>
                  <a:pt x="22" y="148"/>
                  <a:pt x="22" y="148"/>
                </a:cubicBezTo>
                <a:cubicBezTo>
                  <a:pt x="7" y="148"/>
                  <a:pt x="0" y="141"/>
                  <a:pt x="0" y="12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7" y="0"/>
                  <a:pt x="2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1" y="0"/>
                  <a:pt x="148" y="7"/>
                  <a:pt x="148" y="22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41"/>
                  <a:pt x="141" y="148"/>
                  <a:pt x="126" y="148"/>
                </a:cubicBezTo>
                <a:close/>
                <a:moveTo>
                  <a:pt x="44" y="111"/>
                </a:moveTo>
                <a:lnTo>
                  <a:pt x="44" y="111"/>
                </a:lnTo>
                <a:cubicBezTo>
                  <a:pt x="111" y="111"/>
                  <a:pt x="111" y="111"/>
                  <a:pt x="111" y="111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372">
            <a:extLst>
              <a:ext uri="{FF2B5EF4-FFF2-40B4-BE49-F238E27FC236}">
                <a16:creationId xmlns:a16="http://schemas.microsoft.com/office/drawing/2014/main" id="{6B990416-C24F-EA48-80E9-A0472BE66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16" y="8984506"/>
            <a:ext cx="158211" cy="158211"/>
          </a:xfrm>
          <a:custGeom>
            <a:avLst/>
            <a:gdLst>
              <a:gd name="T0" fmla="*/ 126 w 149"/>
              <a:gd name="T1" fmla="*/ 148 h 149"/>
              <a:gd name="T2" fmla="*/ 126 w 149"/>
              <a:gd name="T3" fmla="*/ 148 h 149"/>
              <a:gd name="T4" fmla="*/ 22 w 149"/>
              <a:gd name="T5" fmla="*/ 148 h 149"/>
              <a:gd name="T6" fmla="*/ 0 w 149"/>
              <a:gd name="T7" fmla="*/ 134 h 149"/>
              <a:gd name="T8" fmla="*/ 0 w 149"/>
              <a:gd name="T9" fmla="*/ 22 h 149"/>
              <a:gd name="T10" fmla="*/ 22 w 149"/>
              <a:gd name="T11" fmla="*/ 0 h 149"/>
              <a:gd name="T12" fmla="*/ 126 w 149"/>
              <a:gd name="T13" fmla="*/ 0 h 149"/>
              <a:gd name="T14" fmla="*/ 148 w 149"/>
              <a:gd name="T15" fmla="*/ 22 h 149"/>
              <a:gd name="T16" fmla="*/ 148 w 149"/>
              <a:gd name="T17" fmla="*/ 134 h 149"/>
              <a:gd name="T18" fmla="*/ 126 w 149"/>
              <a:gd name="T19" fmla="*/ 148 h 149"/>
              <a:gd name="T20" fmla="*/ 44 w 149"/>
              <a:gd name="T21" fmla="*/ 111 h 149"/>
              <a:gd name="T22" fmla="*/ 44 w 149"/>
              <a:gd name="T23" fmla="*/ 111 h 149"/>
              <a:gd name="T24" fmla="*/ 111 w 149"/>
              <a:gd name="T25" fmla="*/ 111 h 149"/>
              <a:gd name="T26" fmla="*/ 111 w 149"/>
              <a:gd name="T27" fmla="*/ 45 h 149"/>
              <a:gd name="T28" fmla="*/ 44 w 149"/>
              <a:gd name="T29" fmla="*/ 45 h 149"/>
              <a:gd name="T30" fmla="*/ 44 w 149"/>
              <a:gd name="T31" fmla="*/ 11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149">
                <a:moveTo>
                  <a:pt x="126" y="148"/>
                </a:moveTo>
                <a:lnTo>
                  <a:pt x="126" y="148"/>
                </a:lnTo>
                <a:cubicBezTo>
                  <a:pt x="22" y="148"/>
                  <a:pt x="22" y="148"/>
                  <a:pt x="22" y="148"/>
                </a:cubicBezTo>
                <a:cubicBezTo>
                  <a:pt x="7" y="148"/>
                  <a:pt x="0" y="141"/>
                  <a:pt x="0" y="1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5"/>
                  <a:pt x="7" y="0"/>
                  <a:pt x="2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1" y="0"/>
                  <a:pt x="148" y="15"/>
                  <a:pt x="148" y="22"/>
                </a:cubicBezTo>
                <a:cubicBezTo>
                  <a:pt x="148" y="134"/>
                  <a:pt x="148" y="134"/>
                  <a:pt x="148" y="134"/>
                </a:cubicBezTo>
                <a:cubicBezTo>
                  <a:pt x="148" y="141"/>
                  <a:pt x="141" y="148"/>
                  <a:pt x="126" y="148"/>
                </a:cubicBezTo>
                <a:close/>
                <a:moveTo>
                  <a:pt x="44" y="111"/>
                </a:moveTo>
                <a:lnTo>
                  <a:pt x="44" y="111"/>
                </a:lnTo>
                <a:cubicBezTo>
                  <a:pt x="111" y="111"/>
                  <a:pt x="111" y="111"/>
                  <a:pt x="111" y="111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373">
            <a:extLst>
              <a:ext uri="{FF2B5EF4-FFF2-40B4-BE49-F238E27FC236}">
                <a16:creationId xmlns:a16="http://schemas.microsoft.com/office/drawing/2014/main" id="{8819DFB2-0C42-ED43-90B5-C887EA4F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216" y="9212515"/>
            <a:ext cx="158211" cy="167518"/>
          </a:xfrm>
          <a:custGeom>
            <a:avLst/>
            <a:gdLst>
              <a:gd name="T0" fmla="*/ 126 w 149"/>
              <a:gd name="T1" fmla="*/ 156 h 157"/>
              <a:gd name="T2" fmla="*/ 126 w 149"/>
              <a:gd name="T3" fmla="*/ 156 h 157"/>
              <a:gd name="T4" fmla="*/ 22 w 149"/>
              <a:gd name="T5" fmla="*/ 156 h 157"/>
              <a:gd name="T6" fmla="*/ 0 w 149"/>
              <a:gd name="T7" fmla="*/ 134 h 157"/>
              <a:gd name="T8" fmla="*/ 0 w 149"/>
              <a:gd name="T9" fmla="*/ 22 h 157"/>
              <a:gd name="T10" fmla="*/ 22 w 149"/>
              <a:gd name="T11" fmla="*/ 0 h 157"/>
              <a:gd name="T12" fmla="*/ 126 w 149"/>
              <a:gd name="T13" fmla="*/ 0 h 157"/>
              <a:gd name="T14" fmla="*/ 148 w 149"/>
              <a:gd name="T15" fmla="*/ 22 h 157"/>
              <a:gd name="T16" fmla="*/ 148 w 149"/>
              <a:gd name="T17" fmla="*/ 134 h 157"/>
              <a:gd name="T18" fmla="*/ 126 w 149"/>
              <a:gd name="T19" fmla="*/ 156 h 157"/>
              <a:gd name="T20" fmla="*/ 44 w 149"/>
              <a:gd name="T21" fmla="*/ 111 h 157"/>
              <a:gd name="T22" fmla="*/ 44 w 149"/>
              <a:gd name="T23" fmla="*/ 111 h 157"/>
              <a:gd name="T24" fmla="*/ 111 w 149"/>
              <a:gd name="T25" fmla="*/ 111 h 157"/>
              <a:gd name="T26" fmla="*/ 111 w 149"/>
              <a:gd name="T27" fmla="*/ 45 h 157"/>
              <a:gd name="T28" fmla="*/ 44 w 149"/>
              <a:gd name="T29" fmla="*/ 45 h 157"/>
              <a:gd name="T30" fmla="*/ 44 w 149"/>
              <a:gd name="T31" fmla="*/ 111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157">
                <a:moveTo>
                  <a:pt x="126" y="156"/>
                </a:moveTo>
                <a:lnTo>
                  <a:pt x="126" y="156"/>
                </a:lnTo>
                <a:cubicBezTo>
                  <a:pt x="22" y="156"/>
                  <a:pt x="22" y="156"/>
                  <a:pt x="22" y="156"/>
                </a:cubicBezTo>
                <a:cubicBezTo>
                  <a:pt x="7" y="156"/>
                  <a:pt x="0" y="141"/>
                  <a:pt x="0" y="1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5"/>
                  <a:pt x="7" y="0"/>
                  <a:pt x="2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1" y="0"/>
                  <a:pt x="148" y="15"/>
                  <a:pt x="148" y="22"/>
                </a:cubicBezTo>
                <a:cubicBezTo>
                  <a:pt x="148" y="134"/>
                  <a:pt x="148" y="134"/>
                  <a:pt x="148" y="134"/>
                </a:cubicBezTo>
                <a:cubicBezTo>
                  <a:pt x="148" y="141"/>
                  <a:pt x="141" y="156"/>
                  <a:pt x="126" y="156"/>
                </a:cubicBezTo>
                <a:close/>
                <a:moveTo>
                  <a:pt x="44" y="111"/>
                </a:moveTo>
                <a:lnTo>
                  <a:pt x="44" y="111"/>
                </a:lnTo>
                <a:cubicBezTo>
                  <a:pt x="111" y="111"/>
                  <a:pt x="111" y="111"/>
                  <a:pt x="111" y="111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374">
            <a:extLst>
              <a:ext uri="{FF2B5EF4-FFF2-40B4-BE49-F238E27FC236}">
                <a16:creationId xmlns:a16="http://schemas.microsoft.com/office/drawing/2014/main" id="{CB3B9B7B-C10B-1D4E-B56F-1D0CE9A30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573" y="8812333"/>
            <a:ext cx="274542" cy="46533"/>
          </a:xfrm>
          <a:custGeom>
            <a:avLst/>
            <a:gdLst>
              <a:gd name="T0" fmla="*/ 237 w 261"/>
              <a:gd name="T1" fmla="*/ 44 h 45"/>
              <a:gd name="T2" fmla="*/ 237 w 261"/>
              <a:gd name="T3" fmla="*/ 44 h 45"/>
              <a:gd name="T4" fmla="*/ 22 w 261"/>
              <a:gd name="T5" fmla="*/ 44 h 45"/>
              <a:gd name="T6" fmla="*/ 0 w 261"/>
              <a:gd name="T7" fmla="*/ 22 h 45"/>
              <a:gd name="T8" fmla="*/ 22 w 261"/>
              <a:gd name="T9" fmla="*/ 0 h 45"/>
              <a:gd name="T10" fmla="*/ 237 w 261"/>
              <a:gd name="T11" fmla="*/ 0 h 45"/>
              <a:gd name="T12" fmla="*/ 260 w 261"/>
              <a:gd name="T13" fmla="*/ 22 h 45"/>
              <a:gd name="T14" fmla="*/ 237 w 261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45">
                <a:moveTo>
                  <a:pt x="237" y="44"/>
                </a:moveTo>
                <a:lnTo>
                  <a:pt x="237" y="44"/>
                </a:lnTo>
                <a:cubicBezTo>
                  <a:pt x="22" y="44"/>
                  <a:pt x="22" y="44"/>
                  <a:pt x="22" y="44"/>
                </a:cubicBezTo>
                <a:cubicBezTo>
                  <a:pt x="15" y="44"/>
                  <a:pt x="0" y="37"/>
                  <a:pt x="0" y="22"/>
                </a:cubicBezTo>
                <a:cubicBezTo>
                  <a:pt x="0" y="15"/>
                  <a:pt x="15" y="0"/>
                  <a:pt x="22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52" y="0"/>
                  <a:pt x="260" y="15"/>
                  <a:pt x="260" y="22"/>
                </a:cubicBezTo>
                <a:cubicBezTo>
                  <a:pt x="260" y="37"/>
                  <a:pt x="252" y="44"/>
                  <a:pt x="237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375">
            <a:extLst>
              <a:ext uri="{FF2B5EF4-FFF2-40B4-BE49-F238E27FC236}">
                <a16:creationId xmlns:a16="http://schemas.microsoft.com/office/drawing/2014/main" id="{9ED73F42-D4C0-A44E-B67A-996BEB0E4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573" y="9044997"/>
            <a:ext cx="274542" cy="41881"/>
          </a:xfrm>
          <a:custGeom>
            <a:avLst/>
            <a:gdLst>
              <a:gd name="T0" fmla="*/ 237 w 261"/>
              <a:gd name="T1" fmla="*/ 37 h 38"/>
              <a:gd name="T2" fmla="*/ 237 w 261"/>
              <a:gd name="T3" fmla="*/ 37 h 38"/>
              <a:gd name="T4" fmla="*/ 22 w 261"/>
              <a:gd name="T5" fmla="*/ 37 h 38"/>
              <a:gd name="T6" fmla="*/ 0 w 261"/>
              <a:gd name="T7" fmla="*/ 15 h 38"/>
              <a:gd name="T8" fmla="*/ 22 w 261"/>
              <a:gd name="T9" fmla="*/ 0 h 38"/>
              <a:gd name="T10" fmla="*/ 237 w 261"/>
              <a:gd name="T11" fmla="*/ 0 h 38"/>
              <a:gd name="T12" fmla="*/ 260 w 261"/>
              <a:gd name="T13" fmla="*/ 15 h 38"/>
              <a:gd name="T14" fmla="*/ 237 w 261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38">
                <a:moveTo>
                  <a:pt x="237" y="37"/>
                </a:moveTo>
                <a:lnTo>
                  <a:pt x="237" y="37"/>
                </a:lnTo>
                <a:cubicBezTo>
                  <a:pt x="22" y="37"/>
                  <a:pt x="22" y="37"/>
                  <a:pt x="22" y="37"/>
                </a:cubicBezTo>
                <a:cubicBezTo>
                  <a:pt x="15" y="37"/>
                  <a:pt x="0" y="30"/>
                  <a:pt x="0" y="15"/>
                </a:cubicBezTo>
                <a:cubicBezTo>
                  <a:pt x="0" y="8"/>
                  <a:pt x="15" y="0"/>
                  <a:pt x="22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52" y="0"/>
                  <a:pt x="260" y="8"/>
                  <a:pt x="260" y="15"/>
                </a:cubicBezTo>
                <a:cubicBezTo>
                  <a:pt x="260" y="30"/>
                  <a:pt x="252" y="37"/>
                  <a:pt x="237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376">
            <a:extLst>
              <a:ext uri="{FF2B5EF4-FFF2-40B4-BE49-F238E27FC236}">
                <a16:creationId xmlns:a16="http://schemas.microsoft.com/office/drawing/2014/main" id="{72E99C16-5CF6-294C-BE6E-71E3CA8FC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573" y="9273009"/>
            <a:ext cx="274542" cy="41878"/>
          </a:xfrm>
          <a:custGeom>
            <a:avLst/>
            <a:gdLst>
              <a:gd name="T0" fmla="*/ 237 w 261"/>
              <a:gd name="T1" fmla="*/ 37 h 38"/>
              <a:gd name="T2" fmla="*/ 237 w 261"/>
              <a:gd name="T3" fmla="*/ 37 h 38"/>
              <a:gd name="T4" fmla="*/ 22 w 261"/>
              <a:gd name="T5" fmla="*/ 37 h 38"/>
              <a:gd name="T6" fmla="*/ 0 w 261"/>
              <a:gd name="T7" fmla="*/ 23 h 38"/>
              <a:gd name="T8" fmla="*/ 22 w 261"/>
              <a:gd name="T9" fmla="*/ 0 h 38"/>
              <a:gd name="T10" fmla="*/ 237 w 261"/>
              <a:gd name="T11" fmla="*/ 0 h 38"/>
              <a:gd name="T12" fmla="*/ 260 w 261"/>
              <a:gd name="T13" fmla="*/ 23 h 38"/>
              <a:gd name="T14" fmla="*/ 237 w 261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38">
                <a:moveTo>
                  <a:pt x="237" y="37"/>
                </a:moveTo>
                <a:lnTo>
                  <a:pt x="237" y="37"/>
                </a:lnTo>
                <a:cubicBezTo>
                  <a:pt x="22" y="37"/>
                  <a:pt x="22" y="37"/>
                  <a:pt x="22" y="37"/>
                </a:cubicBezTo>
                <a:cubicBezTo>
                  <a:pt x="15" y="37"/>
                  <a:pt x="0" y="30"/>
                  <a:pt x="0" y="23"/>
                </a:cubicBezTo>
                <a:cubicBezTo>
                  <a:pt x="0" y="8"/>
                  <a:pt x="15" y="0"/>
                  <a:pt x="22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52" y="0"/>
                  <a:pt x="260" y="8"/>
                  <a:pt x="260" y="23"/>
                </a:cubicBezTo>
                <a:cubicBezTo>
                  <a:pt x="260" y="30"/>
                  <a:pt x="252" y="37"/>
                  <a:pt x="237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377">
            <a:extLst>
              <a:ext uri="{FF2B5EF4-FFF2-40B4-BE49-F238E27FC236}">
                <a16:creationId xmlns:a16="http://schemas.microsoft.com/office/drawing/2014/main" id="{382152BD-AC3B-9A41-9425-F7673DBA9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707" y="8412152"/>
            <a:ext cx="386223" cy="260583"/>
          </a:xfrm>
          <a:custGeom>
            <a:avLst/>
            <a:gdLst>
              <a:gd name="T0" fmla="*/ 334 w 365"/>
              <a:gd name="T1" fmla="*/ 244 h 245"/>
              <a:gd name="T2" fmla="*/ 334 w 365"/>
              <a:gd name="T3" fmla="*/ 244 h 245"/>
              <a:gd name="T4" fmla="*/ 23 w 365"/>
              <a:gd name="T5" fmla="*/ 244 h 245"/>
              <a:gd name="T6" fmla="*/ 0 w 365"/>
              <a:gd name="T7" fmla="*/ 222 h 245"/>
              <a:gd name="T8" fmla="*/ 0 w 365"/>
              <a:gd name="T9" fmla="*/ 133 h 245"/>
              <a:gd name="T10" fmla="*/ 0 w 365"/>
              <a:gd name="T11" fmla="*/ 126 h 245"/>
              <a:gd name="T12" fmla="*/ 67 w 365"/>
              <a:gd name="T13" fmla="*/ 37 h 245"/>
              <a:gd name="T14" fmla="*/ 178 w 365"/>
              <a:gd name="T15" fmla="*/ 0 h 245"/>
              <a:gd name="T16" fmla="*/ 290 w 365"/>
              <a:gd name="T17" fmla="*/ 37 h 245"/>
              <a:gd name="T18" fmla="*/ 356 w 365"/>
              <a:gd name="T19" fmla="*/ 126 h 245"/>
              <a:gd name="T20" fmla="*/ 364 w 365"/>
              <a:gd name="T21" fmla="*/ 133 h 245"/>
              <a:gd name="T22" fmla="*/ 364 w 365"/>
              <a:gd name="T23" fmla="*/ 222 h 245"/>
              <a:gd name="T24" fmla="*/ 334 w 365"/>
              <a:gd name="T25" fmla="*/ 244 h 245"/>
              <a:gd name="T26" fmla="*/ 37 w 365"/>
              <a:gd name="T27" fmla="*/ 200 h 245"/>
              <a:gd name="T28" fmla="*/ 37 w 365"/>
              <a:gd name="T29" fmla="*/ 200 h 245"/>
              <a:gd name="T30" fmla="*/ 319 w 365"/>
              <a:gd name="T31" fmla="*/ 200 h 245"/>
              <a:gd name="T32" fmla="*/ 319 w 365"/>
              <a:gd name="T33" fmla="*/ 133 h 245"/>
              <a:gd name="T34" fmla="*/ 267 w 365"/>
              <a:gd name="T35" fmla="*/ 74 h 245"/>
              <a:gd name="T36" fmla="*/ 178 w 365"/>
              <a:gd name="T37" fmla="*/ 44 h 245"/>
              <a:gd name="T38" fmla="*/ 89 w 365"/>
              <a:gd name="T39" fmla="*/ 74 h 245"/>
              <a:gd name="T40" fmla="*/ 37 w 365"/>
              <a:gd name="T41" fmla="*/ 133 h 245"/>
              <a:gd name="T42" fmla="*/ 37 w 365"/>
              <a:gd name="T43" fmla="*/ 20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5" h="245">
                <a:moveTo>
                  <a:pt x="334" y="244"/>
                </a:moveTo>
                <a:lnTo>
                  <a:pt x="334" y="244"/>
                </a:lnTo>
                <a:cubicBezTo>
                  <a:pt x="23" y="244"/>
                  <a:pt x="23" y="244"/>
                  <a:pt x="23" y="244"/>
                </a:cubicBezTo>
                <a:cubicBezTo>
                  <a:pt x="8" y="244"/>
                  <a:pt x="0" y="237"/>
                  <a:pt x="0" y="222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6"/>
                  <a:pt x="0" y="126"/>
                  <a:pt x="0" y="126"/>
                </a:cubicBezTo>
                <a:cubicBezTo>
                  <a:pt x="15" y="89"/>
                  <a:pt x="37" y="59"/>
                  <a:pt x="67" y="37"/>
                </a:cubicBezTo>
                <a:cubicBezTo>
                  <a:pt x="104" y="14"/>
                  <a:pt x="141" y="0"/>
                  <a:pt x="178" y="0"/>
                </a:cubicBezTo>
                <a:cubicBezTo>
                  <a:pt x="215" y="0"/>
                  <a:pt x="260" y="14"/>
                  <a:pt x="290" y="37"/>
                </a:cubicBezTo>
                <a:cubicBezTo>
                  <a:pt x="319" y="59"/>
                  <a:pt x="349" y="89"/>
                  <a:pt x="356" y="126"/>
                </a:cubicBezTo>
                <a:cubicBezTo>
                  <a:pt x="364" y="126"/>
                  <a:pt x="364" y="126"/>
                  <a:pt x="364" y="133"/>
                </a:cubicBezTo>
                <a:cubicBezTo>
                  <a:pt x="364" y="222"/>
                  <a:pt x="364" y="222"/>
                  <a:pt x="364" y="222"/>
                </a:cubicBezTo>
                <a:cubicBezTo>
                  <a:pt x="364" y="237"/>
                  <a:pt x="349" y="244"/>
                  <a:pt x="334" y="244"/>
                </a:cubicBezTo>
                <a:close/>
                <a:moveTo>
                  <a:pt x="37" y="200"/>
                </a:moveTo>
                <a:lnTo>
                  <a:pt x="37" y="200"/>
                </a:lnTo>
                <a:cubicBezTo>
                  <a:pt x="319" y="200"/>
                  <a:pt x="319" y="200"/>
                  <a:pt x="319" y="200"/>
                </a:cubicBezTo>
                <a:cubicBezTo>
                  <a:pt x="319" y="133"/>
                  <a:pt x="319" y="133"/>
                  <a:pt x="319" y="133"/>
                </a:cubicBezTo>
                <a:cubicBezTo>
                  <a:pt x="304" y="111"/>
                  <a:pt x="290" y="89"/>
                  <a:pt x="267" y="74"/>
                </a:cubicBezTo>
                <a:cubicBezTo>
                  <a:pt x="238" y="52"/>
                  <a:pt x="208" y="44"/>
                  <a:pt x="178" y="44"/>
                </a:cubicBezTo>
                <a:cubicBezTo>
                  <a:pt x="149" y="44"/>
                  <a:pt x="119" y="52"/>
                  <a:pt x="89" y="74"/>
                </a:cubicBezTo>
                <a:cubicBezTo>
                  <a:pt x="67" y="89"/>
                  <a:pt x="52" y="111"/>
                  <a:pt x="37" y="133"/>
                </a:cubicBezTo>
                <a:lnTo>
                  <a:pt x="37" y="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378">
            <a:extLst>
              <a:ext uri="{FF2B5EF4-FFF2-40B4-BE49-F238E27FC236}">
                <a16:creationId xmlns:a16="http://schemas.microsoft.com/office/drawing/2014/main" id="{F60C3D43-9654-734D-8691-B060EC0E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510" y="4967232"/>
            <a:ext cx="339690" cy="781750"/>
          </a:xfrm>
          <a:custGeom>
            <a:avLst/>
            <a:gdLst>
              <a:gd name="T0" fmla="*/ 223 w 320"/>
              <a:gd name="T1" fmla="*/ 741 h 742"/>
              <a:gd name="T2" fmla="*/ 223 w 320"/>
              <a:gd name="T3" fmla="*/ 741 h 742"/>
              <a:gd name="T4" fmla="*/ 215 w 320"/>
              <a:gd name="T5" fmla="*/ 734 h 742"/>
              <a:gd name="T6" fmla="*/ 208 w 320"/>
              <a:gd name="T7" fmla="*/ 734 h 742"/>
              <a:gd name="T8" fmla="*/ 208 w 320"/>
              <a:gd name="T9" fmla="*/ 734 h 742"/>
              <a:gd name="T10" fmla="*/ 60 w 320"/>
              <a:gd name="T11" fmla="*/ 585 h 742"/>
              <a:gd name="T12" fmla="*/ 0 w 320"/>
              <a:gd name="T13" fmla="*/ 370 h 742"/>
              <a:gd name="T14" fmla="*/ 89 w 320"/>
              <a:gd name="T15" fmla="*/ 111 h 742"/>
              <a:gd name="T16" fmla="*/ 215 w 320"/>
              <a:gd name="T17" fmla="*/ 0 h 742"/>
              <a:gd name="T18" fmla="*/ 230 w 320"/>
              <a:gd name="T19" fmla="*/ 7 h 742"/>
              <a:gd name="T20" fmla="*/ 312 w 320"/>
              <a:gd name="T21" fmla="*/ 148 h 742"/>
              <a:gd name="T22" fmla="*/ 312 w 320"/>
              <a:gd name="T23" fmla="*/ 170 h 742"/>
              <a:gd name="T24" fmla="*/ 223 w 320"/>
              <a:gd name="T25" fmla="*/ 252 h 742"/>
              <a:gd name="T26" fmla="*/ 193 w 320"/>
              <a:gd name="T27" fmla="*/ 370 h 742"/>
              <a:gd name="T28" fmla="*/ 312 w 320"/>
              <a:gd name="T29" fmla="*/ 571 h 742"/>
              <a:gd name="T30" fmla="*/ 312 w 320"/>
              <a:gd name="T31" fmla="*/ 585 h 742"/>
              <a:gd name="T32" fmla="*/ 238 w 320"/>
              <a:gd name="T33" fmla="*/ 726 h 742"/>
              <a:gd name="T34" fmla="*/ 223 w 320"/>
              <a:gd name="T35" fmla="*/ 741 h 742"/>
              <a:gd name="T36" fmla="*/ 215 w 320"/>
              <a:gd name="T37" fmla="*/ 37 h 742"/>
              <a:gd name="T38" fmla="*/ 215 w 320"/>
              <a:gd name="T39" fmla="*/ 37 h 742"/>
              <a:gd name="T40" fmla="*/ 112 w 320"/>
              <a:gd name="T41" fmla="*/ 126 h 742"/>
              <a:gd name="T42" fmla="*/ 30 w 320"/>
              <a:gd name="T43" fmla="*/ 370 h 742"/>
              <a:gd name="T44" fmla="*/ 82 w 320"/>
              <a:gd name="T45" fmla="*/ 563 h 742"/>
              <a:gd name="T46" fmla="*/ 215 w 320"/>
              <a:gd name="T47" fmla="*/ 697 h 742"/>
              <a:gd name="T48" fmla="*/ 282 w 320"/>
              <a:gd name="T49" fmla="*/ 585 h 742"/>
              <a:gd name="T50" fmla="*/ 163 w 320"/>
              <a:gd name="T51" fmla="*/ 370 h 742"/>
              <a:gd name="T52" fmla="*/ 201 w 320"/>
              <a:gd name="T53" fmla="*/ 237 h 742"/>
              <a:gd name="T54" fmla="*/ 282 w 320"/>
              <a:gd name="T55" fmla="*/ 155 h 742"/>
              <a:gd name="T56" fmla="*/ 215 w 320"/>
              <a:gd name="T57" fmla="*/ 37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0" h="742">
                <a:moveTo>
                  <a:pt x="223" y="741"/>
                </a:moveTo>
                <a:lnTo>
                  <a:pt x="223" y="741"/>
                </a:lnTo>
                <a:cubicBezTo>
                  <a:pt x="215" y="741"/>
                  <a:pt x="215" y="734"/>
                  <a:pt x="215" y="734"/>
                </a:cubicBezTo>
                <a:cubicBezTo>
                  <a:pt x="215" y="734"/>
                  <a:pt x="215" y="734"/>
                  <a:pt x="208" y="734"/>
                </a:cubicBezTo>
                <a:lnTo>
                  <a:pt x="208" y="734"/>
                </a:lnTo>
                <a:cubicBezTo>
                  <a:pt x="149" y="697"/>
                  <a:pt x="97" y="645"/>
                  <a:pt x="60" y="585"/>
                </a:cubicBezTo>
                <a:cubicBezTo>
                  <a:pt x="23" y="519"/>
                  <a:pt x="0" y="445"/>
                  <a:pt x="0" y="370"/>
                </a:cubicBezTo>
                <a:cubicBezTo>
                  <a:pt x="0" y="274"/>
                  <a:pt x="30" y="185"/>
                  <a:pt x="89" y="111"/>
                </a:cubicBezTo>
                <a:cubicBezTo>
                  <a:pt x="141" y="44"/>
                  <a:pt x="201" y="7"/>
                  <a:pt x="215" y="0"/>
                </a:cubicBezTo>
                <a:cubicBezTo>
                  <a:pt x="223" y="0"/>
                  <a:pt x="230" y="0"/>
                  <a:pt x="230" y="7"/>
                </a:cubicBezTo>
                <a:cubicBezTo>
                  <a:pt x="312" y="148"/>
                  <a:pt x="312" y="148"/>
                  <a:pt x="312" y="148"/>
                </a:cubicBezTo>
                <a:cubicBezTo>
                  <a:pt x="319" y="155"/>
                  <a:pt x="319" y="170"/>
                  <a:pt x="312" y="170"/>
                </a:cubicBezTo>
                <a:cubicBezTo>
                  <a:pt x="275" y="192"/>
                  <a:pt x="245" y="222"/>
                  <a:pt x="223" y="252"/>
                </a:cubicBezTo>
                <a:cubicBezTo>
                  <a:pt x="208" y="289"/>
                  <a:pt x="193" y="326"/>
                  <a:pt x="193" y="370"/>
                </a:cubicBezTo>
                <a:cubicBezTo>
                  <a:pt x="193" y="452"/>
                  <a:pt x="238" y="526"/>
                  <a:pt x="312" y="571"/>
                </a:cubicBezTo>
                <a:cubicBezTo>
                  <a:pt x="319" y="571"/>
                  <a:pt x="319" y="578"/>
                  <a:pt x="312" y="585"/>
                </a:cubicBezTo>
                <a:cubicBezTo>
                  <a:pt x="238" y="726"/>
                  <a:pt x="238" y="726"/>
                  <a:pt x="238" y="726"/>
                </a:cubicBezTo>
                <a:cubicBezTo>
                  <a:pt x="230" y="734"/>
                  <a:pt x="223" y="741"/>
                  <a:pt x="223" y="741"/>
                </a:cubicBezTo>
                <a:close/>
                <a:moveTo>
                  <a:pt x="215" y="37"/>
                </a:moveTo>
                <a:lnTo>
                  <a:pt x="215" y="37"/>
                </a:lnTo>
                <a:cubicBezTo>
                  <a:pt x="193" y="51"/>
                  <a:pt x="149" y="81"/>
                  <a:pt x="112" y="126"/>
                </a:cubicBezTo>
                <a:cubicBezTo>
                  <a:pt x="60" y="200"/>
                  <a:pt x="30" y="281"/>
                  <a:pt x="30" y="370"/>
                </a:cubicBezTo>
                <a:cubicBezTo>
                  <a:pt x="30" y="437"/>
                  <a:pt x="52" y="504"/>
                  <a:pt x="82" y="563"/>
                </a:cubicBezTo>
                <a:cubicBezTo>
                  <a:pt x="119" y="622"/>
                  <a:pt x="163" y="667"/>
                  <a:pt x="215" y="697"/>
                </a:cubicBezTo>
                <a:cubicBezTo>
                  <a:pt x="282" y="585"/>
                  <a:pt x="282" y="585"/>
                  <a:pt x="282" y="585"/>
                </a:cubicBezTo>
                <a:cubicBezTo>
                  <a:pt x="208" y="541"/>
                  <a:pt x="163" y="459"/>
                  <a:pt x="163" y="370"/>
                </a:cubicBezTo>
                <a:cubicBezTo>
                  <a:pt x="163" y="326"/>
                  <a:pt x="178" y="274"/>
                  <a:pt x="201" y="237"/>
                </a:cubicBezTo>
                <a:cubicBezTo>
                  <a:pt x="215" y="207"/>
                  <a:pt x="245" y="178"/>
                  <a:pt x="282" y="155"/>
                </a:cubicBezTo>
                <a:lnTo>
                  <a:pt x="21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379">
            <a:extLst>
              <a:ext uri="{FF2B5EF4-FFF2-40B4-BE49-F238E27FC236}">
                <a16:creationId xmlns:a16="http://schemas.microsoft.com/office/drawing/2014/main" id="{84481585-C203-3447-918B-4A2826ACA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748" y="4878818"/>
            <a:ext cx="674723" cy="465327"/>
          </a:xfrm>
          <a:custGeom>
            <a:avLst/>
            <a:gdLst>
              <a:gd name="T0" fmla="*/ 460 w 639"/>
              <a:gd name="T1" fmla="*/ 438 h 439"/>
              <a:gd name="T2" fmla="*/ 460 w 639"/>
              <a:gd name="T3" fmla="*/ 438 h 439"/>
              <a:gd name="T4" fmla="*/ 453 w 639"/>
              <a:gd name="T5" fmla="*/ 430 h 439"/>
              <a:gd name="T6" fmla="*/ 445 w 639"/>
              <a:gd name="T7" fmla="*/ 423 h 439"/>
              <a:gd name="T8" fmla="*/ 379 w 639"/>
              <a:gd name="T9" fmla="*/ 260 h 439"/>
              <a:gd name="T10" fmla="*/ 216 w 639"/>
              <a:gd name="T11" fmla="*/ 193 h 439"/>
              <a:gd name="T12" fmla="*/ 104 w 639"/>
              <a:gd name="T13" fmla="*/ 222 h 439"/>
              <a:gd name="T14" fmla="*/ 89 w 639"/>
              <a:gd name="T15" fmla="*/ 230 h 439"/>
              <a:gd name="T16" fmla="*/ 82 w 639"/>
              <a:gd name="T17" fmla="*/ 222 h 439"/>
              <a:gd name="T18" fmla="*/ 0 w 639"/>
              <a:gd name="T19" fmla="*/ 82 h 439"/>
              <a:gd name="T20" fmla="*/ 0 w 639"/>
              <a:gd name="T21" fmla="*/ 67 h 439"/>
              <a:gd name="T22" fmla="*/ 8 w 639"/>
              <a:gd name="T23" fmla="*/ 59 h 439"/>
              <a:gd name="T24" fmla="*/ 201 w 639"/>
              <a:gd name="T25" fmla="*/ 0 h 439"/>
              <a:gd name="T26" fmla="*/ 208 w 639"/>
              <a:gd name="T27" fmla="*/ 0 h 439"/>
              <a:gd name="T28" fmla="*/ 208 w 639"/>
              <a:gd name="T29" fmla="*/ 0 h 439"/>
              <a:gd name="T30" fmla="*/ 216 w 639"/>
              <a:gd name="T31" fmla="*/ 0 h 439"/>
              <a:gd name="T32" fmla="*/ 216 w 639"/>
              <a:gd name="T33" fmla="*/ 0 h 439"/>
              <a:gd name="T34" fmla="*/ 520 w 639"/>
              <a:gd name="T35" fmla="*/ 126 h 439"/>
              <a:gd name="T36" fmla="*/ 609 w 639"/>
              <a:gd name="T37" fmla="*/ 260 h 439"/>
              <a:gd name="T38" fmla="*/ 638 w 639"/>
              <a:gd name="T39" fmla="*/ 423 h 439"/>
              <a:gd name="T40" fmla="*/ 638 w 639"/>
              <a:gd name="T41" fmla="*/ 430 h 439"/>
              <a:gd name="T42" fmla="*/ 623 w 639"/>
              <a:gd name="T43" fmla="*/ 438 h 439"/>
              <a:gd name="T44" fmla="*/ 460 w 639"/>
              <a:gd name="T45" fmla="*/ 438 h 439"/>
              <a:gd name="T46" fmla="*/ 216 w 639"/>
              <a:gd name="T47" fmla="*/ 163 h 439"/>
              <a:gd name="T48" fmla="*/ 216 w 639"/>
              <a:gd name="T49" fmla="*/ 163 h 439"/>
              <a:gd name="T50" fmla="*/ 401 w 639"/>
              <a:gd name="T51" fmla="*/ 237 h 439"/>
              <a:gd name="T52" fmla="*/ 475 w 639"/>
              <a:gd name="T53" fmla="*/ 408 h 439"/>
              <a:gd name="T54" fmla="*/ 609 w 639"/>
              <a:gd name="T55" fmla="*/ 408 h 439"/>
              <a:gd name="T56" fmla="*/ 497 w 639"/>
              <a:gd name="T57" fmla="*/ 148 h 439"/>
              <a:gd name="T58" fmla="*/ 216 w 639"/>
              <a:gd name="T59" fmla="*/ 30 h 439"/>
              <a:gd name="T60" fmla="*/ 216 w 639"/>
              <a:gd name="T61" fmla="*/ 30 h 439"/>
              <a:gd name="T62" fmla="*/ 208 w 639"/>
              <a:gd name="T63" fmla="*/ 30 h 439"/>
              <a:gd name="T64" fmla="*/ 208 w 639"/>
              <a:gd name="T65" fmla="*/ 30 h 439"/>
              <a:gd name="T66" fmla="*/ 208 w 639"/>
              <a:gd name="T67" fmla="*/ 30 h 439"/>
              <a:gd name="T68" fmla="*/ 38 w 639"/>
              <a:gd name="T69" fmla="*/ 74 h 439"/>
              <a:gd name="T70" fmla="*/ 104 w 639"/>
              <a:gd name="T71" fmla="*/ 193 h 439"/>
              <a:gd name="T72" fmla="*/ 216 w 639"/>
              <a:gd name="T73" fmla="*/ 163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39" h="439">
                <a:moveTo>
                  <a:pt x="460" y="438"/>
                </a:moveTo>
                <a:lnTo>
                  <a:pt x="460" y="438"/>
                </a:lnTo>
                <a:cubicBezTo>
                  <a:pt x="460" y="438"/>
                  <a:pt x="453" y="438"/>
                  <a:pt x="453" y="430"/>
                </a:cubicBezTo>
                <a:cubicBezTo>
                  <a:pt x="445" y="430"/>
                  <a:pt x="445" y="430"/>
                  <a:pt x="445" y="423"/>
                </a:cubicBezTo>
                <a:cubicBezTo>
                  <a:pt x="445" y="363"/>
                  <a:pt x="423" y="304"/>
                  <a:pt x="379" y="260"/>
                </a:cubicBezTo>
                <a:cubicBezTo>
                  <a:pt x="334" y="222"/>
                  <a:pt x="282" y="193"/>
                  <a:pt x="216" y="193"/>
                </a:cubicBezTo>
                <a:cubicBezTo>
                  <a:pt x="178" y="193"/>
                  <a:pt x="141" y="208"/>
                  <a:pt x="104" y="222"/>
                </a:cubicBezTo>
                <a:cubicBezTo>
                  <a:pt x="104" y="230"/>
                  <a:pt x="97" y="230"/>
                  <a:pt x="89" y="230"/>
                </a:cubicBezTo>
                <a:lnTo>
                  <a:pt x="82" y="222"/>
                </a:lnTo>
                <a:cubicBezTo>
                  <a:pt x="0" y="82"/>
                  <a:pt x="0" y="82"/>
                  <a:pt x="0" y="82"/>
                </a:cubicBezTo>
                <a:cubicBezTo>
                  <a:pt x="0" y="74"/>
                  <a:pt x="0" y="74"/>
                  <a:pt x="0" y="67"/>
                </a:cubicBezTo>
                <a:cubicBezTo>
                  <a:pt x="0" y="67"/>
                  <a:pt x="0" y="59"/>
                  <a:pt x="8" y="59"/>
                </a:cubicBezTo>
                <a:cubicBezTo>
                  <a:pt x="67" y="22"/>
                  <a:pt x="134" y="0"/>
                  <a:pt x="201" y="0"/>
                </a:cubicBezTo>
                <a:cubicBezTo>
                  <a:pt x="208" y="0"/>
                  <a:pt x="208" y="0"/>
                  <a:pt x="208" y="0"/>
                </a:cubicBezTo>
                <a:lnTo>
                  <a:pt x="208" y="0"/>
                </a:lnTo>
                <a:cubicBezTo>
                  <a:pt x="216" y="0"/>
                  <a:pt x="216" y="0"/>
                  <a:pt x="216" y="0"/>
                </a:cubicBezTo>
                <a:lnTo>
                  <a:pt x="216" y="0"/>
                </a:lnTo>
                <a:cubicBezTo>
                  <a:pt x="327" y="0"/>
                  <a:pt x="438" y="44"/>
                  <a:pt x="520" y="126"/>
                </a:cubicBezTo>
                <a:cubicBezTo>
                  <a:pt x="557" y="163"/>
                  <a:pt x="586" y="208"/>
                  <a:pt x="609" y="260"/>
                </a:cubicBezTo>
                <a:cubicBezTo>
                  <a:pt x="631" y="311"/>
                  <a:pt x="638" y="363"/>
                  <a:pt x="638" y="423"/>
                </a:cubicBezTo>
                <a:lnTo>
                  <a:pt x="638" y="430"/>
                </a:lnTo>
                <a:cubicBezTo>
                  <a:pt x="631" y="438"/>
                  <a:pt x="631" y="438"/>
                  <a:pt x="623" y="438"/>
                </a:cubicBezTo>
                <a:cubicBezTo>
                  <a:pt x="460" y="438"/>
                  <a:pt x="460" y="438"/>
                  <a:pt x="460" y="438"/>
                </a:cubicBezTo>
                <a:close/>
                <a:moveTo>
                  <a:pt x="216" y="163"/>
                </a:moveTo>
                <a:lnTo>
                  <a:pt x="216" y="163"/>
                </a:lnTo>
                <a:cubicBezTo>
                  <a:pt x="290" y="163"/>
                  <a:pt x="349" y="193"/>
                  <a:pt x="401" y="237"/>
                </a:cubicBezTo>
                <a:cubicBezTo>
                  <a:pt x="445" y="282"/>
                  <a:pt x="475" y="341"/>
                  <a:pt x="475" y="408"/>
                </a:cubicBezTo>
                <a:cubicBezTo>
                  <a:pt x="609" y="408"/>
                  <a:pt x="609" y="408"/>
                  <a:pt x="609" y="408"/>
                </a:cubicBezTo>
                <a:cubicBezTo>
                  <a:pt x="601" y="311"/>
                  <a:pt x="564" y="215"/>
                  <a:pt x="497" y="148"/>
                </a:cubicBezTo>
                <a:cubicBezTo>
                  <a:pt x="423" y="74"/>
                  <a:pt x="319" y="30"/>
                  <a:pt x="216" y="30"/>
                </a:cubicBezTo>
                <a:lnTo>
                  <a:pt x="216" y="30"/>
                </a:lnTo>
                <a:cubicBezTo>
                  <a:pt x="208" y="30"/>
                  <a:pt x="208" y="30"/>
                  <a:pt x="208" y="30"/>
                </a:cubicBezTo>
                <a:lnTo>
                  <a:pt x="208" y="30"/>
                </a:lnTo>
                <a:lnTo>
                  <a:pt x="208" y="30"/>
                </a:lnTo>
                <a:cubicBezTo>
                  <a:pt x="149" y="37"/>
                  <a:pt x="89" y="52"/>
                  <a:pt x="38" y="74"/>
                </a:cubicBezTo>
                <a:cubicBezTo>
                  <a:pt x="104" y="193"/>
                  <a:pt x="104" y="193"/>
                  <a:pt x="104" y="193"/>
                </a:cubicBezTo>
                <a:cubicBezTo>
                  <a:pt x="141" y="171"/>
                  <a:pt x="178" y="163"/>
                  <a:pt x="216" y="1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380">
            <a:extLst>
              <a:ext uri="{FF2B5EF4-FFF2-40B4-BE49-F238E27FC236}">
                <a16:creationId xmlns:a16="http://schemas.microsoft.com/office/drawing/2014/main" id="{3FD2C9DF-3337-6C42-8283-A64029214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748" y="5367413"/>
            <a:ext cx="674723" cy="460672"/>
          </a:xfrm>
          <a:custGeom>
            <a:avLst/>
            <a:gdLst>
              <a:gd name="T0" fmla="*/ 216 w 639"/>
              <a:gd name="T1" fmla="*/ 437 h 438"/>
              <a:gd name="T2" fmla="*/ 216 w 639"/>
              <a:gd name="T3" fmla="*/ 437 h 438"/>
              <a:gd name="T4" fmla="*/ 171 w 639"/>
              <a:gd name="T5" fmla="*/ 437 h 438"/>
              <a:gd name="T6" fmla="*/ 8 w 639"/>
              <a:gd name="T7" fmla="*/ 385 h 438"/>
              <a:gd name="T8" fmla="*/ 0 w 639"/>
              <a:gd name="T9" fmla="*/ 378 h 438"/>
              <a:gd name="T10" fmla="*/ 0 w 639"/>
              <a:gd name="T11" fmla="*/ 363 h 438"/>
              <a:gd name="T12" fmla="*/ 82 w 639"/>
              <a:gd name="T13" fmla="*/ 222 h 438"/>
              <a:gd name="T14" fmla="*/ 97 w 639"/>
              <a:gd name="T15" fmla="*/ 215 h 438"/>
              <a:gd name="T16" fmla="*/ 104 w 639"/>
              <a:gd name="T17" fmla="*/ 215 h 438"/>
              <a:gd name="T18" fmla="*/ 216 w 639"/>
              <a:gd name="T19" fmla="*/ 244 h 438"/>
              <a:gd name="T20" fmla="*/ 445 w 639"/>
              <a:gd name="T21" fmla="*/ 15 h 438"/>
              <a:gd name="T22" fmla="*/ 460 w 639"/>
              <a:gd name="T23" fmla="*/ 0 h 438"/>
              <a:gd name="T24" fmla="*/ 623 w 639"/>
              <a:gd name="T25" fmla="*/ 0 h 438"/>
              <a:gd name="T26" fmla="*/ 638 w 639"/>
              <a:gd name="T27" fmla="*/ 15 h 438"/>
              <a:gd name="T28" fmla="*/ 638 w 639"/>
              <a:gd name="T29" fmla="*/ 29 h 438"/>
              <a:gd name="T30" fmla="*/ 638 w 639"/>
              <a:gd name="T31" fmla="*/ 29 h 438"/>
              <a:gd name="T32" fmla="*/ 638 w 639"/>
              <a:gd name="T33" fmla="*/ 37 h 438"/>
              <a:gd name="T34" fmla="*/ 638 w 639"/>
              <a:gd name="T35" fmla="*/ 37 h 438"/>
              <a:gd name="T36" fmla="*/ 638 w 639"/>
              <a:gd name="T37" fmla="*/ 37 h 438"/>
              <a:gd name="T38" fmla="*/ 586 w 639"/>
              <a:gd name="T39" fmla="*/ 230 h 438"/>
              <a:gd name="T40" fmla="*/ 475 w 639"/>
              <a:gd name="T41" fmla="*/ 356 h 438"/>
              <a:gd name="T42" fmla="*/ 327 w 639"/>
              <a:gd name="T43" fmla="*/ 423 h 438"/>
              <a:gd name="T44" fmla="*/ 216 w 639"/>
              <a:gd name="T45" fmla="*/ 437 h 438"/>
              <a:gd name="T46" fmla="*/ 38 w 639"/>
              <a:gd name="T47" fmla="*/ 363 h 438"/>
              <a:gd name="T48" fmla="*/ 38 w 639"/>
              <a:gd name="T49" fmla="*/ 363 h 438"/>
              <a:gd name="T50" fmla="*/ 319 w 639"/>
              <a:gd name="T51" fmla="*/ 393 h 438"/>
              <a:gd name="T52" fmla="*/ 557 w 639"/>
              <a:gd name="T53" fmla="*/ 215 h 438"/>
              <a:gd name="T54" fmla="*/ 609 w 639"/>
              <a:gd name="T55" fmla="*/ 37 h 438"/>
              <a:gd name="T56" fmla="*/ 609 w 639"/>
              <a:gd name="T57" fmla="*/ 37 h 438"/>
              <a:gd name="T58" fmla="*/ 609 w 639"/>
              <a:gd name="T59" fmla="*/ 37 h 438"/>
              <a:gd name="T60" fmla="*/ 609 w 639"/>
              <a:gd name="T61" fmla="*/ 37 h 438"/>
              <a:gd name="T62" fmla="*/ 475 w 639"/>
              <a:gd name="T63" fmla="*/ 37 h 438"/>
              <a:gd name="T64" fmla="*/ 216 w 639"/>
              <a:gd name="T65" fmla="*/ 274 h 438"/>
              <a:gd name="T66" fmla="*/ 104 w 639"/>
              <a:gd name="T67" fmla="*/ 252 h 438"/>
              <a:gd name="T68" fmla="*/ 38 w 639"/>
              <a:gd name="T69" fmla="*/ 363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9" h="438">
                <a:moveTo>
                  <a:pt x="216" y="437"/>
                </a:moveTo>
                <a:lnTo>
                  <a:pt x="216" y="437"/>
                </a:lnTo>
                <a:cubicBezTo>
                  <a:pt x="201" y="437"/>
                  <a:pt x="186" y="437"/>
                  <a:pt x="171" y="437"/>
                </a:cubicBezTo>
                <a:cubicBezTo>
                  <a:pt x="112" y="430"/>
                  <a:pt x="60" y="415"/>
                  <a:pt x="8" y="385"/>
                </a:cubicBezTo>
                <a:lnTo>
                  <a:pt x="0" y="378"/>
                </a:lnTo>
                <a:cubicBezTo>
                  <a:pt x="0" y="371"/>
                  <a:pt x="0" y="363"/>
                  <a:pt x="0" y="363"/>
                </a:cubicBezTo>
                <a:cubicBezTo>
                  <a:pt x="82" y="222"/>
                  <a:pt x="82" y="222"/>
                  <a:pt x="82" y="222"/>
                </a:cubicBezTo>
                <a:cubicBezTo>
                  <a:pt x="89" y="215"/>
                  <a:pt x="89" y="215"/>
                  <a:pt x="97" y="215"/>
                </a:cubicBezTo>
                <a:lnTo>
                  <a:pt x="104" y="215"/>
                </a:lnTo>
                <a:cubicBezTo>
                  <a:pt x="141" y="237"/>
                  <a:pt x="178" y="244"/>
                  <a:pt x="216" y="244"/>
                </a:cubicBezTo>
                <a:cubicBezTo>
                  <a:pt x="342" y="244"/>
                  <a:pt x="445" y="141"/>
                  <a:pt x="445" y="15"/>
                </a:cubicBezTo>
                <a:cubicBezTo>
                  <a:pt x="445" y="7"/>
                  <a:pt x="453" y="0"/>
                  <a:pt x="460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1" y="0"/>
                  <a:pt x="638" y="7"/>
                  <a:pt x="638" y="15"/>
                </a:cubicBezTo>
                <a:cubicBezTo>
                  <a:pt x="638" y="22"/>
                  <a:pt x="638" y="29"/>
                  <a:pt x="638" y="29"/>
                </a:cubicBezTo>
                <a:lnTo>
                  <a:pt x="638" y="29"/>
                </a:lnTo>
                <a:lnTo>
                  <a:pt x="638" y="37"/>
                </a:lnTo>
                <a:lnTo>
                  <a:pt x="638" y="37"/>
                </a:lnTo>
                <a:lnTo>
                  <a:pt x="638" y="37"/>
                </a:lnTo>
                <a:cubicBezTo>
                  <a:pt x="638" y="104"/>
                  <a:pt x="616" y="170"/>
                  <a:pt x="586" y="230"/>
                </a:cubicBezTo>
                <a:cubicBezTo>
                  <a:pt x="557" y="274"/>
                  <a:pt x="520" y="319"/>
                  <a:pt x="475" y="356"/>
                </a:cubicBezTo>
                <a:cubicBezTo>
                  <a:pt x="431" y="385"/>
                  <a:pt x="386" y="408"/>
                  <a:pt x="327" y="423"/>
                </a:cubicBezTo>
                <a:cubicBezTo>
                  <a:pt x="290" y="437"/>
                  <a:pt x="253" y="437"/>
                  <a:pt x="216" y="437"/>
                </a:cubicBezTo>
                <a:close/>
                <a:moveTo>
                  <a:pt x="38" y="363"/>
                </a:moveTo>
                <a:lnTo>
                  <a:pt x="38" y="363"/>
                </a:lnTo>
                <a:cubicBezTo>
                  <a:pt x="127" y="408"/>
                  <a:pt x="223" y="423"/>
                  <a:pt x="319" y="393"/>
                </a:cubicBezTo>
                <a:cubicBezTo>
                  <a:pt x="423" y="363"/>
                  <a:pt x="505" y="304"/>
                  <a:pt x="557" y="215"/>
                </a:cubicBezTo>
                <a:cubicBezTo>
                  <a:pt x="586" y="156"/>
                  <a:pt x="609" y="96"/>
                  <a:pt x="609" y="37"/>
                </a:cubicBezTo>
                <a:lnTo>
                  <a:pt x="609" y="37"/>
                </a:lnTo>
                <a:lnTo>
                  <a:pt x="609" y="37"/>
                </a:lnTo>
                <a:lnTo>
                  <a:pt x="609" y="37"/>
                </a:lnTo>
                <a:cubicBezTo>
                  <a:pt x="475" y="37"/>
                  <a:pt x="475" y="37"/>
                  <a:pt x="475" y="37"/>
                </a:cubicBezTo>
                <a:cubicBezTo>
                  <a:pt x="468" y="170"/>
                  <a:pt x="356" y="274"/>
                  <a:pt x="216" y="274"/>
                </a:cubicBezTo>
                <a:cubicBezTo>
                  <a:pt x="178" y="274"/>
                  <a:pt x="141" y="267"/>
                  <a:pt x="104" y="252"/>
                </a:cubicBezTo>
                <a:lnTo>
                  <a:pt x="38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381">
            <a:extLst>
              <a:ext uri="{FF2B5EF4-FFF2-40B4-BE49-F238E27FC236}">
                <a16:creationId xmlns:a16="http://schemas.microsoft.com/office/drawing/2014/main" id="{8E90FACD-F0A1-254A-8223-2B8A79EE9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546" y="10492166"/>
            <a:ext cx="265238" cy="218702"/>
          </a:xfrm>
          <a:custGeom>
            <a:avLst/>
            <a:gdLst>
              <a:gd name="T0" fmla="*/ 238 w 253"/>
              <a:gd name="T1" fmla="*/ 208 h 209"/>
              <a:gd name="T2" fmla="*/ 238 w 253"/>
              <a:gd name="T3" fmla="*/ 208 h 209"/>
              <a:gd name="T4" fmla="*/ 15 w 253"/>
              <a:gd name="T5" fmla="*/ 208 h 209"/>
              <a:gd name="T6" fmla="*/ 8 w 253"/>
              <a:gd name="T7" fmla="*/ 201 h 209"/>
              <a:gd name="T8" fmla="*/ 8 w 253"/>
              <a:gd name="T9" fmla="*/ 186 h 209"/>
              <a:gd name="T10" fmla="*/ 111 w 253"/>
              <a:gd name="T11" fmla="*/ 8 h 209"/>
              <a:gd name="T12" fmla="*/ 126 w 253"/>
              <a:gd name="T13" fmla="*/ 0 h 209"/>
              <a:gd name="T14" fmla="*/ 141 w 253"/>
              <a:gd name="T15" fmla="*/ 8 h 209"/>
              <a:gd name="T16" fmla="*/ 252 w 253"/>
              <a:gd name="T17" fmla="*/ 186 h 209"/>
              <a:gd name="T18" fmla="*/ 252 w 253"/>
              <a:gd name="T19" fmla="*/ 201 h 209"/>
              <a:gd name="T20" fmla="*/ 238 w 253"/>
              <a:gd name="T21" fmla="*/ 208 h 209"/>
              <a:gd name="T22" fmla="*/ 45 w 253"/>
              <a:gd name="T23" fmla="*/ 178 h 209"/>
              <a:gd name="T24" fmla="*/ 45 w 253"/>
              <a:gd name="T25" fmla="*/ 178 h 209"/>
              <a:gd name="T26" fmla="*/ 208 w 253"/>
              <a:gd name="T27" fmla="*/ 178 h 209"/>
              <a:gd name="T28" fmla="*/ 126 w 253"/>
              <a:gd name="T29" fmla="*/ 45 h 209"/>
              <a:gd name="T30" fmla="*/ 45 w 253"/>
              <a:gd name="T31" fmla="*/ 17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3" h="209">
                <a:moveTo>
                  <a:pt x="238" y="208"/>
                </a:moveTo>
                <a:lnTo>
                  <a:pt x="238" y="208"/>
                </a:lnTo>
                <a:cubicBezTo>
                  <a:pt x="15" y="208"/>
                  <a:pt x="15" y="208"/>
                  <a:pt x="15" y="208"/>
                </a:cubicBezTo>
                <a:lnTo>
                  <a:pt x="8" y="201"/>
                </a:lnTo>
                <a:cubicBezTo>
                  <a:pt x="0" y="193"/>
                  <a:pt x="0" y="186"/>
                  <a:pt x="8" y="186"/>
                </a:cubicBezTo>
                <a:cubicBezTo>
                  <a:pt x="111" y="8"/>
                  <a:pt x="111" y="8"/>
                  <a:pt x="111" y="8"/>
                </a:cubicBezTo>
                <a:cubicBezTo>
                  <a:pt x="119" y="0"/>
                  <a:pt x="119" y="0"/>
                  <a:pt x="126" y="0"/>
                </a:cubicBezTo>
                <a:cubicBezTo>
                  <a:pt x="134" y="0"/>
                  <a:pt x="141" y="0"/>
                  <a:pt x="141" y="8"/>
                </a:cubicBezTo>
                <a:cubicBezTo>
                  <a:pt x="252" y="186"/>
                  <a:pt x="252" y="186"/>
                  <a:pt x="252" y="186"/>
                </a:cubicBezTo>
                <a:cubicBezTo>
                  <a:pt x="252" y="186"/>
                  <a:pt x="252" y="193"/>
                  <a:pt x="252" y="201"/>
                </a:cubicBezTo>
                <a:cubicBezTo>
                  <a:pt x="245" y="201"/>
                  <a:pt x="245" y="208"/>
                  <a:pt x="238" y="208"/>
                </a:cubicBezTo>
                <a:close/>
                <a:moveTo>
                  <a:pt x="45" y="178"/>
                </a:moveTo>
                <a:lnTo>
                  <a:pt x="45" y="178"/>
                </a:lnTo>
                <a:cubicBezTo>
                  <a:pt x="208" y="178"/>
                  <a:pt x="208" y="178"/>
                  <a:pt x="208" y="178"/>
                </a:cubicBezTo>
                <a:cubicBezTo>
                  <a:pt x="126" y="45"/>
                  <a:pt x="126" y="45"/>
                  <a:pt x="126" y="45"/>
                </a:cubicBezTo>
                <a:lnTo>
                  <a:pt x="45" y="1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382">
            <a:extLst>
              <a:ext uri="{FF2B5EF4-FFF2-40B4-BE49-F238E27FC236}">
                <a16:creationId xmlns:a16="http://schemas.microsoft.com/office/drawing/2014/main" id="{5B6C2432-394B-C54D-A513-890AB6069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867" y="10743443"/>
            <a:ext cx="493247" cy="218702"/>
          </a:xfrm>
          <a:custGeom>
            <a:avLst/>
            <a:gdLst>
              <a:gd name="T0" fmla="*/ 445 w 469"/>
              <a:gd name="T1" fmla="*/ 207 h 208"/>
              <a:gd name="T2" fmla="*/ 445 w 469"/>
              <a:gd name="T3" fmla="*/ 207 h 208"/>
              <a:gd name="T4" fmla="*/ 15 w 469"/>
              <a:gd name="T5" fmla="*/ 207 h 208"/>
              <a:gd name="T6" fmla="*/ 0 w 469"/>
              <a:gd name="T7" fmla="*/ 200 h 208"/>
              <a:gd name="T8" fmla="*/ 0 w 469"/>
              <a:gd name="T9" fmla="*/ 178 h 208"/>
              <a:gd name="T10" fmla="*/ 112 w 469"/>
              <a:gd name="T11" fmla="*/ 7 h 208"/>
              <a:gd name="T12" fmla="*/ 119 w 469"/>
              <a:gd name="T13" fmla="*/ 0 h 208"/>
              <a:gd name="T14" fmla="*/ 342 w 469"/>
              <a:gd name="T15" fmla="*/ 0 h 208"/>
              <a:gd name="T16" fmla="*/ 356 w 469"/>
              <a:gd name="T17" fmla="*/ 7 h 208"/>
              <a:gd name="T18" fmla="*/ 460 w 469"/>
              <a:gd name="T19" fmla="*/ 178 h 208"/>
              <a:gd name="T20" fmla="*/ 460 w 469"/>
              <a:gd name="T21" fmla="*/ 200 h 208"/>
              <a:gd name="T22" fmla="*/ 445 w 469"/>
              <a:gd name="T23" fmla="*/ 207 h 208"/>
              <a:gd name="T24" fmla="*/ 45 w 469"/>
              <a:gd name="T25" fmla="*/ 170 h 208"/>
              <a:gd name="T26" fmla="*/ 45 w 469"/>
              <a:gd name="T27" fmla="*/ 170 h 208"/>
              <a:gd name="T28" fmla="*/ 423 w 469"/>
              <a:gd name="T29" fmla="*/ 170 h 208"/>
              <a:gd name="T30" fmla="*/ 334 w 469"/>
              <a:gd name="T31" fmla="*/ 29 h 208"/>
              <a:gd name="T32" fmla="*/ 134 w 469"/>
              <a:gd name="T33" fmla="*/ 29 h 208"/>
              <a:gd name="T34" fmla="*/ 45 w 469"/>
              <a:gd name="T35" fmla="*/ 17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9" h="208">
                <a:moveTo>
                  <a:pt x="445" y="207"/>
                </a:moveTo>
                <a:lnTo>
                  <a:pt x="445" y="207"/>
                </a:lnTo>
                <a:cubicBezTo>
                  <a:pt x="15" y="207"/>
                  <a:pt x="15" y="207"/>
                  <a:pt x="15" y="207"/>
                </a:cubicBezTo>
                <a:cubicBezTo>
                  <a:pt x="8" y="207"/>
                  <a:pt x="0" y="200"/>
                  <a:pt x="0" y="200"/>
                </a:cubicBezTo>
                <a:cubicBezTo>
                  <a:pt x="0" y="193"/>
                  <a:pt x="0" y="185"/>
                  <a:pt x="0" y="178"/>
                </a:cubicBezTo>
                <a:cubicBezTo>
                  <a:pt x="112" y="7"/>
                  <a:pt x="112" y="7"/>
                  <a:pt x="112" y="7"/>
                </a:cubicBezTo>
                <a:cubicBezTo>
                  <a:pt x="112" y="0"/>
                  <a:pt x="119" y="0"/>
                  <a:pt x="119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42" y="0"/>
                  <a:pt x="349" y="0"/>
                  <a:pt x="356" y="7"/>
                </a:cubicBezTo>
                <a:cubicBezTo>
                  <a:pt x="460" y="178"/>
                  <a:pt x="460" y="178"/>
                  <a:pt x="460" y="178"/>
                </a:cubicBezTo>
                <a:cubicBezTo>
                  <a:pt x="468" y="185"/>
                  <a:pt x="468" y="193"/>
                  <a:pt x="460" y="200"/>
                </a:cubicBezTo>
                <a:cubicBezTo>
                  <a:pt x="460" y="200"/>
                  <a:pt x="453" y="207"/>
                  <a:pt x="445" y="207"/>
                </a:cubicBezTo>
                <a:close/>
                <a:moveTo>
                  <a:pt x="45" y="170"/>
                </a:moveTo>
                <a:lnTo>
                  <a:pt x="45" y="170"/>
                </a:lnTo>
                <a:cubicBezTo>
                  <a:pt x="423" y="170"/>
                  <a:pt x="423" y="170"/>
                  <a:pt x="423" y="170"/>
                </a:cubicBezTo>
                <a:cubicBezTo>
                  <a:pt x="334" y="29"/>
                  <a:pt x="334" y="29"/>
                  <a:pt x="334" y="29"/>
                </a:cubicBezTo>
                <a:cubicBezTo>
                  <a:pt x="134" y="29"/>
                  <a:pt x="134" y="29"/>
                  <a:pt x="134" y="29"/>
                </a:cubicBezTo>
                <a:lnTo>
                  <a:pt x="45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383">
            <a:extLst>
              <a:ext uri="{FF2B5EF4-FFF2-40B4-BE49-F238E27FC236}">
                <a16:creationId xmlns:a16="http://schemas.microsoft.com/office/drawing/2014/main" id="{6D4B9147-585B-FD48-BFE8-03C865404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537" y="10990065"/>
            <a:ext cx="721256" cy="228012"/>
          </a:xfrm>
          <a:custGeom>
            <a:avLst/>
            <a:gdLst>
              <a:gd name="T0" fmla="*/ 668 w 683"/>
              <a:gd name="T1" fmla="*/ 215 h 216"/>
              <a:gd name="T2" fmla="*/ 668 w 683"/>
              <a:gd name="T3" fmla="*/ 215 h 216"/>
              <a:gd name="T4" fmla="*/ 668 w 683"/>
              <a:gd name="T5" fmla="*/ 215 h 216"/>
              <a:gd name="T6" fmla="*/ 22 w 683"/>
              <a:gd name="T7" fmla="*/ 207 h 216"/>
              <a:gd name="T8" fmla="*/ 8 w 683"/>
              <a:gd name="T9" fmla="*/ 200 h 216"/>
              <a:gd name="T10" fmla="*/ 8 w 683"/>
              <a:gd name="T11" fmla="*/ 185 h 216"/>
              <a:gd name="T12" fmla="*/ 111 w 683"/>
              <a:gd name="T13" fmla="*/ 7 h 216"/>
              <a:gd name="T14" fmla="*/ 126 w 683"/>
              <a:gd name="T15" fmla="*/ 0 h 216"/>
              <a:gd name="T16" fmla="*/ 556 w 683"/>
              <a:gd name="T17" fmla="*/ 0 h 216"/>
              <a:gd name="T18" fmla="*/ 571 w 683"/>
              <a:gd name="T19" fmla="*/ 7 h 216"/>
              <a:gd name="T20" fmla="*/ 682 w 683"/>
              <a:gd name="T21" fmla="*/ 185 h 216"/>
              <a:gd name="T22" fmla="*/ 682 w 683"/>
              <a:gd name="T23" fmla="*/ 200 h 216"/>
              <a:gd name="T24" fmla="*/ 668 w 683"/>
              <a:gd name="T25" fmla="*/ 215 h 216"/>
              <a:gd name="T26" fmla="*/ 45 w 683"/>
              <a:gd name="T27" fmla="*/ 178 h 216"/>
              <a:gd name="T28" fmla="*/ 45 w 683"/>
              <a:gd name="T29" fmla="*/ 178 h 216"/>
              <a:gd name="T30" fmla="*/ 638 w 683"/>
              <a:gd name="T31" fmla="*/ 178 h 216"/>
              <a:gd name="T32" fmla="*/ 549 w 683"/>
              <a:gd name="T33" fmla="*/ 37 h 216"/>
              <a:gd name="T34" fmla="*/ 134 w 683"/>
              <a:gd name="T35" fmla="*/ 37 h 216"/>
              <a:gd name="T36" fmla="*/ 45 w 683"/>
              <a:gd name="T37" fmla="*/ 17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3" h="216">
                <a:moveTo>
                  <a:pt x="668" y="215"/>
                </a:moveTo>
                <a:lnTo>
                  <a:pt x="668" y="215"/>
                </a:lnTo>
                <a:lnTo>
                  <a:pt x="668" y="215"/>
                </a:lnTo>
                <a:cubicBezTo>
                  <a:pt x="22" y="207"/>
                  <a:pt x="22" y="207"/>
                  <a:pt x="22" y="207"/>
                </a:cubicBezTo>
                <a:cubicBezTo>
                  <a:pt x="15" y="207"/>
                  <a:pt x="8" y="207"/>
                  <a:pt x="8" y="200"/>
                </a:cubicBezTo>
                <a:cubicBezTo>
                  <a:pt x="0" y="193"/>
                  <a:pt x="0" y="193"/>
                  <a:pt x="8" y="185"/>
                </a:cubicBezTo>
                <a:cubicBezTo>
                  <a:pt x="111" y="7"/>
                  <a:pt x="111" y="7"/>
                  <a:pt x="111" y="7"/>
                </a:cubicBezTo>
                <a:cubicBezTo>
                  <a:pt x="119" y="7"/>
                  <a:pt x="119" y="0"/>
                  <a:pt x="126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64" y="0"/>
                  <a:pt x="571" y="7"/>
                  <a:pt x="571" y="7"/>
                </a:cubicBezTo>
                <a:cubicBezTo>
                  <a:pt x="682" y="185"/>
                  <a:pt x="682" y="185"/>
                  <a:pt x="682" y="185"/>
                </a:cubicBezTo>
                <a:cubicBezTo>
                  <a:pt x="682" y="193"/>
                  <a:pt x="682" y="200"/>
                  <a:pt x="682" y="200"/>
                </a:cubicBezTo>
                <a:cubicBezTo>
                  <a:pt x="675" y="207"/>
                  <a:pt x="675" y="215"/>
                  <a:pt x="668" y="215"/>
                </a:cubicBezTo>
                <a:close/>
                <a:moveTo>
                  <a:pt x="45" y="178"/>
                </a:moveTo>
                <a:lnTo>
                  <a:pt x="45" y="178"/>
                </a:lnTo>
                <a:cubicBezTo>
                  <a:pt x="638" y="178"/>
                  <a:pt x="638" y="178"/>
                  <a:pt x="638" y="178"/>
                </a:cubicBezTo>
                <a:cubicBezTo>
                  <a:pt x="549" y="37"/>
                  <a:pt x="549" y="37"/>
                  <a:pt x="549" y="37"/>
                </a:cubicBezTo>
                <a:cubicBezTo>
                  <a:pt x="134" y="37"/>
                  <a:pt x="134" y="37"/>
                  <a:pt x="134" y="37"/>
                </a:cubicBezTo>
                <a:lnTo>
                  <a:pt x="45" y="1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384">
            <a:extLst>
              <a:ext uri="{FF2B5EF4-FFF2-40B4-BE49-F238E27FC236}">
                <a16:creationId xmlns:a16="http://schemas.microsoft.com/office/drawing/2014/main" id="{F6762069-EABA-8142-8073-4A9B9C43A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736" y="6939743"/>
            <a:ext cx="870163" cy="558393"/>
          </a:xfrm>
          <a:custGeom>
            <a:avLst/>
            <a:gdLst>
              <a:gd name="T0" fmla="*/ 787 w 825"/>
              <a:gd name="T1" fmla="*/ 526 h 527"/>
              <a:gd name="T2" fmla="*/ 787 w 825"/>
              <a:gd name="T3" fmla="*/ 526 h 527"/>
              <a:gd name="T4" fmla="*/ 30 w 825"/>
              <a:gd name="T5" fmla="*/ 526 h 527"/>
              <a:gd name="T6" fmla="*/ 0 w 825"/>
              <a:gd name="T7" fmla="*/ 489 h 527"/>
              <a:gd name="T8" fmla="*/ 0 w 825"/>
              <a:gd name="T9" fmla="*/ 30 h 527"/>
              <a:gd name="T10" fmla="*/ 37 w 825"/>
              <a:gd name="T11" fmla="*/ 0 h 527"/>
              <a:gd name="T12" fmla="*/ 408 w 825"/>
              <a:gd name="T13" fmla="*/ 0 h 527"/>
              <a:gd name="T14" fmla="*/ 787 w 825"/>
              <a:gd name="T15" fmla="*/ 0 h 527"/>
              <a:gd name="T16" fmla="*/ 824 w 825"/>
              <a:gd name="T17" fmla="*/ 30 h 527"/>
              <a:gd name="T18" fmla="*/ 824 w 825"/>
              <a:gd name="T19" fmla="*/ 489 h 527"/>
              <a:gd name="T20" fmla="*/ 787 w 825"/>
              <a:gd name="T21" fmla="*/ 526 h 527"/>
              <a:gd name="T22" fmla="*/ 37 w 825"/>
              <a:gd name="T23" fmla="*/ 481 h 527"/>
              <a:gd name="T24" fmla="*/ 37 w 825"/>
              <a:gd name="T25" fmla="*/ 481 h 527"/>
              <a:gd name="T26" fmla="*/ 779 w 825"/>
              <a:gd name="T27" fmla="*/ 481 h 527"/>
              <a:gd name="T28" fmla="*/ 779 w 825"/>
              <a:gd name="T29" fmla="*/ 38 h 527"/>
              <a:gd name="T30" fmla="*/ 408 w 825"/>
              <a:gd name="T31" fmla="*/ 38 h 527"/>
              <a:gd name="T32" fmla="*/ 37 w 825"/>
              <a:gd name="T33" fmla="*/ 38 h 527"/>
              <a:gd name="T34" fmla="*/ 37 w 825"/>
              <a:gd name="T35" fmla="*/ 481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5" h="527">
                <a:moveTo>
                  <a:pt x="787" y="526"/>
                </a:moveTo>
                <a:lnTo>
                  <a:pt x="787" y="526"/>
                </a:lnTo>
                <a:cubicBezTo>
                  <a:pt x="30" y="526"/>
                  <a:pt x="30" y="526"/>
                  <a:pt x="30" y="526"/>
                </a:cubicBezTo>
                <a:cubicBezTo>
                  <a:pt x="15" y="526"/>
                  <a:pt x="0" y="511"/>
                  <a:pt x="0" y="48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7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809" y="0"/>
                  <a:pt x="824" y="8"/>
                  <a:pt x="824" y="30"/>
                </a:cubicBezTo>
                <a:cubicBezTo>
                  <a:pt x="824" y="489"/>
                  <a:pt x="824" y="489"/>
                  <a:pt x="824" y="489"/>
                </a:cubicBezTo>
                <a:cubicBezTo>
                  <a:pt x="824" y="511"/>
                  <a:pt x="809" y="526"/>
                  <a:pt x="787" y="526"/>
                </a:cubicBezTo>
                <a:close/>
                <a:moveTo>
                  <a:pt x="37" y="481"/>
                </a:moveTo>
                <a:lnTo>
                  <a:pt x="37" y="481"/>
                </a:lnTo>
                <a:cubicBezTo>
                  <a:pt x="779" y="481"/>
                  <a:pt x="779" y="481"/>
                  <a:pt x="779" y="481"/>
                </a:cubicBezTo>
                <a:cubicBezTo>
                  <a:pt x="779" y="38"/>
                  <a:pt x="779" y="38"/>
                  <a:pt x="779" y="38"/>
                </a:cubicBezTo>
                <a:cubicBezTo>
                  <a:pt x="408" y="38"/>
                  <a:pt x="408" y="38"/>
                  <a:pt x="408" y="38"/>
                </a:cubicBezTo>
                <a:cubicBezTo>
                  <a:pt x="37" y="38"/>
                  <a:pt x="37" y="38"/>
                  <a:pt x="37" y="38"/>
                </a:cubicBezTo>
                <a:lnTo>
                  <a:pt x="37" y="4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385">
            <a:extLst>
              <a:ext uri="{FF2B5EF4-FFF2-40B4-BE49-F238E27FC236}">
                <a16:creationId xmlns:a16="http://schemas.microsoft.com/office/drawing/2014/main" id="{0AD8F1EE-275F-944A-9F03-097101FED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442" y="6809451"/>
            <a:ext cx="423446" cy="172173"/>
          </a:xfrm>
          <a:custGeom>
            <a:avLst/>
            <a:gdLst>
              <a:gd name="T0" fmla="*/ 22 w 402"/>
              <a:gd name="T1" fmla="*/ 164 h 165"/>
              <a:gd name="T2" fmla="*/ 22 w 402"/>
              <a:gd name="T3" fmla="*/ 164 h 165"/>
              <a:gd name="T4" fmla="*/ 7 w 402"/>
              <a:gd name="T5" fmla="*/ 156 h 165"/>
              <a:gd name="T6" fmla="*/ 0 w 402"/>
              <a:gd name="T7" fmla="*/ 134 h 165"/>
              <a:gd name="T8" fmla="*/ 82 w 402"/>
              <a:gd name="T9" fmla="*/ 37 h 165"/>
              <a:gd name="T10" fmla="*/ 200 w 402"/>
              <a:gd name="T11" fmla="*/ 0 h 165"/>
              <a:gd name="T12" fmla="*/ 326 w 402"/>
              <a:gd name="T13" fmla="*/ 37 h 165"/>
              <a:gd name="T14" fmla="*/ 401 w 402"/>
              <a:gd name="T15" fmla="*/ 134 h 165"/>
              <a:gd name="T16" fmla="*/ 401 w 402"/>
              <a:gd name="T17" fmla="*/ 156 h 165"/>
              <a:gd name="T18" fmla="*/ 386 w 402"/>
              <a:gd name="T19" fmla="*/ 164 h 165"/>
              <a:gd name="T20" fmla="*/ 22 w 402"/>
              <a:gd name="T21" fmla="*/ 164 h 165"/>
              <a:gd name="T22" fmla="*/ 200 w 402"/>
              <a:gd name="T23" fmla="*/ 37 h 165"/>
              <a:gd name="T24" fmla="*/ 200 w 402"/>
              <a:gd name="T25" fmla="*/ 37 h 165"/>
              <a:gd name="T26" fmla="*/ 104 w 402"/>
              <a:gd name="T27" fmla="*/ 75 h 165"/>
              <a:gd name="T28" fmla="*/ 52 w 402"/>
              <a:gd name="T29" fmla="*/ 126 h 165"/>
              <a:gd name="T30" fmla="*/ 356 w 402"/>
              <a:gd name="T31" fmla="*/ 126 h 165"/>
              <a:gd name="T32" fmla="*/ 304 w 402"/>
              <a:gd name="T33" fmla="*/ 75 h 165"/>
              <a:gd name="T34" fmla="*/ 200 w 402"/>
              <a:gd name="T35" fmla="*/ 37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2" h="165">
                <a:moveTo>
                  <a:pt x="22" y="164"/>
                </a:moveTo>
                <a:lnTo>
                  <a:pt x="22" y="164"/>
                </a:lnTo>
                <a:cubicBezTo>
                  <a:pt x="15" y="164"/>
                  <a:pt x="7" y="156"/>
                  <a:pt x="7" y="156"/>
                </a:cubicBezTo>
                <a:cubicBezTo>
                  <a:pt x="0" y="149"/>
                  <a:pt x="0" y="141"/>
                  <a:pt x="0" y="134"/>
                </a:cubicBezTo>
                <a:cubicBezTo>
                  <a:pt x="15" y="97"/>
                  <a:pt x="45" y="67"/>
                  <a:pt x="82" y="37"/>
                </a:cubicBezTo>
                <a:cubicBezTo>
                  <a:pt x="119" y="15"/>
                  <a:pt x="156" y="0"/>
                  <a:pt x="200" y="0"/>
                </a:cubicBezTo>
                <a:cubicBezTo>
                  <a:pt x="245" y="0"/>
                  <a:pt x="289" y="15"/>
                  <a:pt x="326" y="37"/>
                </a:cubicBezTo>
                <a:cubicBezTo>
                  <a:pt x="356" y="67"/>
                  <a:pt x="386" y="97"/>
                  <a:pt x="401" y="134"/>
                </a:cubicBezTo>
                <a:cubicBezTo>
                  <a:pt x="401" y="141"/>
                  <a:pt x="401" y="149"/>
                  <a:pt x="401" y="156"/>
                </a:cubicBezTo>
                <a:cubicBezTo>
                  <a:pt x="393" y="156"/>
                  <a:pt x="393" y="164"/>
                  <a:pt x="386" y="164"/>
                </a:cubicBezTo>
                <a:lnTo>
                  <a:pt x="22" y="164"/>
                </a:lnTo>
                <a:close/>
                <a:moveTo>
                  <a:pt x="200" y="37"/>
                </a:moveTo>
                <a:lnTo>
                  <a:pt x="200" y="37"/>
                </a:lnTo>
                <a:cubicBezTo>
                  <a:pt x="163" y="37"/>
                  <a:pt x="134" y="52"/>
                  <a:pt x="104" y="75"/>
                </a:cubicBezTo>
                <a:cubicBezTo>
                  <a:pt x="82" y="82"/>
                  <a:pt x="67" y="104"/>
                  <a:pt x="52" y="126"/>
                </a:cubicBezTo>
                <a:cubicBezTo>
                  <a:pt x="356" y="126"/>
                  <a:pt x="356" y="126"/>
                  <a:pt x="356" y="126"/>
                </a:cubicBezTo>
                <a:cubicBezTo>
                  <a:pt x="341" y="104"/>
                  <a:pt x="326" y="82"/>
                  <a:pt x="304" y="75"/>
                </a:cubicBezTo>
                <a:cubicBezTo>
                  <a:pt x="274" y="52"/>
                  <a:pt x="237" y="37"/>
                  <a:pt x="200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386">
            <a:extLst>
              <a:ext uri="{FF2B5EF4-FFF2-40B4-BE49-F238E27FC236}">
                <a16:creationId xmlns:a16="http://schemas.microsoft.com/office/drawing/2014/main" id="{5CF231B7-0838-8840-8E75-09A89BEA2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748" y="7004888"/>
            <a:ext cx="418795" cy="414143"/>
          </a:xfrm>
          <a:custGeom>
            <a:avLst/>
            <a:gdLst>
              <a:gd name="T0" fmla="*/ 193 w 395"/>
              <a:gd name="T1" fmla="*/ 392 h 393"/>
              <a:gd name="T2" fmla="*/ 193 w 395"/>
              <a:gd name="T3" fmla="*/ 392 h 393"/>
              <a:gd name="T4" fmla="*/ 60 w 395"/>
              <a:gd name="T5" fmla="*/ 333 h 393"/>
              <a:gd name="T6" fmla="*/ 0 w 395"/>
              <a:gd name="T7" fmla="*/ 200 h 393"/>
              <a:gd name="T8" fmla="*/ 60 w 395"/>
              <a:gd name="T9" fmla="*/ 59 h 393"/>
              <a:gd name="T10" fmla="*/ 193 w 395"/>
              <a:gd name="T11" fmla="*/ 0 h 393"/>
              <a:gd name="T12" fmla="*/ 334 w 395"/>
              <a:gd name="T13" fmla="*/ 59 h 393"/>
              <a:gd name="T14" fmla="*/ 394 w 395"/>
              <a:gd name="T15" fmla="*/ 200 h 393"/>
              <a:gd name="T16" fmla="*/ 334 w 395"/>
              <a:gd name="T17" fmla="*/ 333 h 393"/>
              <a:gd name="T18" fmla="*/ 193 w 395"/>
              <a:gd name="T19" fmla="*/ 392 h 393"/>
              <a:gd name="T20" fmla="*/ 193 w 395"/>
              <a:gd name="T21" fmla="*/ 29 h 393"/>
              <a:gd name="T22" fmla="*/ 193 w 395"/>
              <a:gd name="T23" fmla="*/ 29 h 393"/>
              <a:gd name="T24" fmla="*/ 23 w 395"/>
              <a:gd name="T25" fmla="*/ 200 h 393"/>
              <a:gd name="T26" fmla="*/ 193 w 395"/>
              <a:gd name="T27" fmla="*/ 370 h 393"/>
              <a:gd name="T28" fmla="*/ 371 w 395"/>
              <a:gd name="T29" fmla="*/ 200 h 393"/>
              <a:gd name="T30" fmla="*/ 193 w 395"/>
              <a:gd name="T31" fmla="*/ 29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5" h="393">
                <a:moveTo>
                  <a:pt x="193" y="392"/>
                </a:moveTo>
                <a:lnTo>
                  <a:pt x="193" y="392"/>
                </a:lnTo>
                <a:cubicBezTo>
                  <a:pt x="141" y="392"/>
                  <a:pt x="97" y="370"/>
                  <a:pt x="60" y="333"/>
                </a:cubicBezTo>
                <a:cubicBezTo>
                  <a:pt x="23" y="296"/>
                  <a:pt x="0" y="252"/>
                  <a:pt x="0" y="200"/>
                </a:cubicBezTo>
                <a:cubicBezTo>
                  <a:pt x="0" y="148"/>
                  <a:pt x="23" y="96"/>
                  <a:pt x="60" y="59"/>
                </a:cubicBezTo>
                <a:cubicBezTo>
                  <a:pt x="97" y="22"/>
                  <a:pt x="141" y="0"/>
                  <a:pt x="193" y="0"/>
                </a:cubicBezTo>
                <a:cubicBezTo>
                  <a:pt x="245" y="0"/>
                  <a:pt x="297" y="22"/>
                  <a:pt x="334" y="59"/>
                </a:cubicBezTo>
                <a:cubicBezTo>
                  <a:pt x="371" y="96"/>
                  <a:pt x="394" y="148"/>
                  <a:pt x="394" y="200"/>
                </a:cubicBezTo>
                <a:cubicBezTo>
                  <a:pt x="394" y="252"/>
                  <a:pt x="371" y="296"/>
                  <a:pt x="334" y="333"/>
                </a:cubicBezTo>
                <a:cubicBezTo>
                  <a:pt x="297" y="370"/>
                  <a:pt x="245" y="392"/>
                  <a:pt x="193" y="392"/>
                </a:cubicBezTo>
                <a:close/>
                <a:moveTo>
                  <a:pt x="193" y="29"/>
                </a:moveTo>
                <a:lnTo>
                  <a:pt x="193" y="29"/>
                </a:lnTo>
                <a:cubicBezTo>
                  <a:pt x="104" y="29"/>
                  <a:pt x="23" y="104"/>
                  <a:pt x="23" y="200"/>
                </a:cubicBezTo>
                <a:cubicBezTo>
                  <a:pt x="23" y="296"/>
                  <a:pt x="104" y="370"/>
                  <a:pt x="193" y="370"/>
                </a:cubicBezTo>
                <a:cubicBezTo>
                  <a:pt x="290" y="370"/>
                  <a:pt x="371" y="296"/>
                  <a:pt x="371" y="200"/>
                </a:cubicBezTo>
                <a:cubicBezTo>
                  <a:pt x="371" y="104"/>
                  <a:pt x="290" y="29"/>
                  <a:pt x="193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387">
            <a:extLst>
              <a:ext uri="{FF2B5EF4-FFF2-40B4-BE49-F238E27FC236}">
                <a16:creationId xmlns:a16="http://schemas.microsoft.com/office/drawing/2014/main" id="{1BFA0412-AA83-4744-922D-6D3410308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281" y="7060728"/>
            <a:ext cx="321074" cy="311771"/>
          </a:xfrm>
          <a:custGeom>
            <a:avLst/>
            <a:gdLst>
              <a:gd name="T0" fmla="*/ 148 w 305"/>
              <a:gd name="T1" fmla="*/ 295 h 296"/>
              <a:gd name="T2" fmla="*/ 148 w 305"/>
              <a:gd name="T3" fmla="*/ 295 h 296"/>
              <a:gd name="T4" fmla="*/ 0 w 305"/>
              <a:gd name="T5" fmla="*/ 148 h 296"/>
              <a:gd name="T6" fmla="*/ 148 w 305"/>
              <a:gd name="T7" fmla="*/ 0 h 296"/>
              <a:gd name="T8" fmla="*/ 304 w 305"/>
              <a:gd name="T9" fmla="*/ 148 h 296"/>
              <a:gd name="T10" fmla="*/ 148 w 305"/>
              <a:gd name="T11" fmla="*/ 295 h 296"/>
              <a:gd name="T12" fmla="*/ 148 w 305"/>
              <a:gd name="T13" fmla="*/ 22 h 296"/>
              <a:gd name="T14" fmla="*/ 148 w 305"/>
              <a:gd name="T15" fmla="*/ 22 h 296"/>
              <a:gd name="T16" fmla="*/ 22 w 305"/>
              <a:gd name="T17" fmla="*/ 148 h 296"/>
              <a:gd name="T18" fmla="*/ 148 w 305"/>
              <a:gd name="T19" fmla="*/ 273 h 296"/>
              <a:gd name="T20" fmla="*/ 274 w 305"/>
              <a:gd name="T21" fmla="*/ 148 h 296"/>
              <a:gd name="T22" fmla="*/ 148 w 305"/>
              <a:gd name="T23" fmla="*/ 2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5" h="296">
                <a:moveTo>
                  <a:pt x="148" y="295"/>
                </a:moveTo>
                <a:lnTo>
                  <a:pt x="148" y="295"/>
                </a:lnTo>
                <a:cubicBezTo>
                  <a:pt x="67" y="295"/>
                  <a:pt x="0" y="230"/>
                  <a:pt x="0" y="148"/>
                </a:cubicBezTo>
                <a:cubicBezTo>
                  <a:pt x="0" y="66"/>
                  <a:pt x="67" y="0"/>
                  <a:pt x="148" y="0"/>
                </a:cubicBezTo>
                <a:cubicBezTo>
                  <a:pt x="237" y="0"/>
                  <a:pt x="304" y="66"/>
                  <a:pt x="304" y="148"/>
                </a:cubicBezTo>
                <a:cubicBezTo>
                  <a:pt x="304" y="230"/>
                  <a:pt x="237" y="295"/>
                  <a:pt x="148" y="295"/>
                </a:cubicBezTo>
                <a:close/>
                <a:moveTo>
                  <a:pt x="148" y="22"/>
                </a:moveTo>
                <a:lnTo>
                  <a:pt x="148" y="22"/>
                </a:lnTo>
                <a:cubicBezTo>
                  <a:pt x="82" y="22"/>
                  <a:pt x="22" y="74"/>
                  <a:pt x="22" y="148"/>
                </a:cubicBezTo>
                <a:cubicBezTo>
                  <a:pt x="22" y="215"/>
                  <a:pt x="82" y="273"/>
                  <a:pt x="148" y="273"/>
                </a:cubicBezTo>
                <a:cubicBezTo>
                  <a:pt x="222" y="273"/>
                  <a:pt x="274" y="215"/>
                  <a:pt x="274" y="148"/>
                </a:cubicBezTo>
                <a:cubicBezTo>
                  <a:pt x="274" y="74"/>
                  <a:pt x="222" y="22"/>
                  <a:pt x="148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388">
            <a:extLst>
              <a:ext uri="{FF2B5EF4-FFF2-40B4-BE49-F238E27FC236}">
                <a16:creationId xmlns:a16="http://schemas.microsoft.com/office/drawing/2014/main" id="{BA7FDE14-A30C-9D4F-A054-A58F7AB2C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305" y="7135180"/>
            <a:ext cx="93065" cy="148905"/>
          </a:xfrm>
          <a:custGeom>
            <a:avLst/>
            <a:gdLst>
              <a:gd name="T0" fmla="*/ 44 w 90"/>
              <a:gd name="T1" fmla="*/ 141 h 142"/>
              <a:gd name="T2" fmla="*/ 44 w 90"/>
              <a:gd name="T3" fmla="*/ 141 h 142"/>
              <a:gd name="T4" fmla="*/ 7 w 90"/>
              <a:gd name="T5" fmla="*/ 133 h 142"/>
              <a:gd name="T6" fmla="*/ 7 w 90"/>
              <a:gd name="T7" fmla="*/ 126 h 142"/>
              <a:gd name="T8" fmla="*/ 15 w 90"/>
              <a:gd name="T9" fmla="*/ 119 h 142"/>
              <a:gd name="T10" fmla="*/ 67 w 90"/>
              <a:gd name="T11" fmla="*/ 119 h 142"/>
              <a:gd name="T12" fmla="*/ 74 w 90"/>
              <a:gd name="T13" fmla="*/ 104 h 142"/>
              <a:gd name="T14" fmla="*/ 44 w 90"/>
              <a:gd name="T15" fmla="*/ 81 h 142"/>
              <a:gd name="T16" fmla="*/ 15 w 90"/>
              <a:gd name="T17" fmla="*/ 67 h 142"/>
              <a:gd name="T18" fmla="*/ 0 w 90"/>
              <a:gd name="T19" fmla="*/ 37 h 142"/>
              <a:gd name="T20" fmla="*/ 22 w 90"/>
              <a:gd name="T21" fmla="*/ 7 h 142"/>
              <a:gd name="T22" fmla="*/ 89 w 90"/>
              <a:gd name="T23" fmla="*/ 7 h 142"/>
              <a:gd name="T24" fmla="*/ 89 w 90"/>
              <a:gd name="T25" fmla="*/ 22 h 142"/>
              <a:gd name="T26" fmla="*/ 81 w 90"/>
              <a:gd name="T27" fmla="*/ 22 h 142"/>
              <a:gd name="T28" fmla="*/ 29 w 90"/>
              <a:gd name="T29" fmla="*/ 22 h 142"/>
              <a:gd name="T30" fmla="*/ 22 w 90"/>
              <a:gd name="T31" fmla="*/ 37 h 142"/>
              <a:gd name="T32" fmla="*/ 52 w 90"/>
              <a:gd name="T33" fmla="*/ 67 h 142"/>
              <a:gd name="T34" fmla="*/ 74 w 90"/>
              <a:gd name="T35" fmla="*/ 81 h 142"/>
              <a:gd name="T36" fmla="*/ 89 w 90"/>
              <a:gd name="T37" fmla="*/ 104 h 142"/>
              <a:gd name="T38" fmla="*/ 74 w 90"/>
              <a:gd name="T39" fmla="*/ 133 h 142"/>
              <a:gd name="T40" fmla="*/ 44 w 90"/>
              <a:gd name="T41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" h="142">
                <a:moveTo>
                  <a:pt x="44" y="141"/>
                </a:moveTo>
                <a:lnTo>
                  <a:pt x="44" y="141"/>
                </a:lnTo>
                <a:cubicBezTo>
                  <a:pt x="29" y="141"/>
                  <a:pt x="22" y="141"/>
                  <a:pt x="7" y="133"/>
                </a:cubicBezTo>
                <a:cubicBezTo>
                  <a:pt x="7" y="133"/>
                  <a:pt x="0" y="126"/>
                  <a:pt x="7" y="126"/>
                </a:cubicBezTo>
                <a:cubicBezTo>
                  <a:pt x="7" y="119"/>
                  <a:pt x="15" y="119"/>
                  <a:pt x="15" y="119"/>
                </a:cubicBezTo>
                <a:cubicBezTo>
                  <a:pt x="37" y="126"/>
                  <a:pt x="52" y="126"/>
                  <a:pt x="67" y="119"/>
                </a:cubicBezTo>
                <a:cubicBezTo>
                  <a:pt x="74" y="119"/>
                  <a:pt x="74" y="111"/>
                  <a:pt x="74" y="104"/>
                </a:cubicBezTo>
                <a:cubicBezTo>
                  <a:pt x="74" y="96"/>
                  <a:pt x="59" y="89"/>
                  <a:pt x="44" y="81"/>
                </a:cubicBezTo>
                <a:cubicBezTo>
                  <a:pt x="37" y="74"/>
                  <a:pt x="22" y="74"/>
                  <a:pt x="15" y="67"/>
                </a:cubicBezTo>
                <a:cubicBezTo>
                  <a:pt x="7" y="59"/>
                  <a:pt x="0" y="52"/>
                  <a:pt x="0" y="37"/>
                </a:cubicBezTo>
                <a:cubicBezTo>
                  <a:pt x="0" y="30"/>
                  <a:pt x="7" y="15"/>
                  <a:pt x="22" y="7"/>
                </a:cubicBezTo>
                <a:cubicBezTo>
                  <a:pt x="37" y="0"/>
                  <a:pt x="59" y="0"/>
                  <a:pt x="89" y="7"/>
                </a:cubicBezTo>
                <a:cubicBezTo>
                  <a:pt x="89" y="7"/>
                  <a:pt x="89" y="15"/>
                  <a:pt x="89" y="22"/>
                </a:cubicBezTo>
                <a:lnTo>
                  <a:pt x="81" y="22"/>
                </a:lnTo>
                <a:cubicBezTo>
                  <a:pt x="59" y="15"/>
                  <a:pt x="44" y="15"/>
                  <a:pt x="29" y="22"/>
                </a:cubicBezTo>
                <a:cubicBezTo>
                  <a:pt x="22" y="30"/>
                  <a:pt x="22" y="30"/>
                  <a:pt x="22" y="37"/>
                </a:cubicBezTo>
                <a:cubicBezTo>
                  <a:pt x="22" y="52"/>
                  <a:pt x="37" y="59"/>
                  <a:pt x="52" y="67"/>
                </a:cubicBezTo>
                <a:cubicBezTo>
                  <a:pt x="59" y="67"/>
                  <a:pt x="67" y="74"/>
                  <a:pt x="74" y="81"/>
                </a:cubicBezTo>
                <a:cubicBezTo>
                  <a:pt x="89" y="89"/>
                  <a:pt x="89" y="96"/>
                  <a:pt x="89" y="104"/>
                </a:cubicBezTo>
                <a:cubicBezTo>
                  <a:pt x="89" y="119"/>
                  <a:pt x="89" y="126"/>
                  <a:pt x="74" y="133"/>
                </a:cubicBezTo>
                <a:cubicBezTo>
                  <a:pt x="67" y="141"/>
                  <a:pt x="52" y="141"/>
                  <a:pt x="44" y="1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389">
            <a:extLst>
              <a:ext uri="{FF2B5EF4-FFF2-40B4-BE49-F238E27FC236}">
                <a16:creationId xmlns:a16="http://schemas.microsoft.com/office/drawing/2014/main" id="{1EA01584-84DE-D346-B749-D3181CA5C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86" y="7097954"/>
            <a:ext cx="23265" cy="32574"/>
          </a:xfrm>
          <a:custGeom>
            <a:avLst/>
            <a:gdLst>
              <a:gd name="T0" fmla="*/ 7 w 23"/>
              <a:gd name="T1" fmla="*/ 29 h 30"/>
              <a:gd name="T2" fmla="*/ 7 w 23"/>
              <a:gd name="T3" fmla="*/ 29 h 30"/>
              <a:gd name="T4" fmla="*/ 0 w 23"/>
              <a:gd name="T5" fmla="*/ 22 h 30"/>
              <a:gd name="T6" fmla="*/ 0 w 23"/>
              <a:gd name="T7" fmla="*/ 7 h 30"/>
              <a:gd name="T8" fmla="*/ 7 w 23"/>
              <a:gd name="T9" fmla="*/ 0 h 30"/>
              <a:gd name="T10" fmla="*/ 22 w 23"/>
              <a:gd name="T11" fmla="*/ 7 h 30"/>
              <a:gd name="T12" fmla="*/ 22 w 23"/>
              <a:gd name="T13" fmla="*/ 22 h 30"/>
              <a:gd name="T14" fmla="*/ 7 w 23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30">
                <a:moveTo>
                  <a:pt x="7" y="29"/>
                </a:moveTo>
                <a:lnTo>
                  <a:pt x="7" y="29"/>
                </a:lnTo>
                <a:cubicBezTo>
                  <a:pt x="7" y="29"/>
                  <a:pt x="0" y="29"/>
                  <a:pt x="0" y="22"/>
                </a:cubicBezTo>
                <a:cubicBezTo>
                  <a:pt x="0" y="7"/>
                  <a:pt x="0" y="7"/>
                  <a:pt x="0" y="7"/>
                </a:cubicBezTo>
                <a:lnTo>
                  <a:pt x="7" y="0"/>
                </a:lnTo>
                <a:cubicBezTo>
                  <a:pt x="15" y="0"/>
                  <a:pt x="22" y="7"/>
                  <a:pt x="22" y="7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9"/>
                  <a:pt x="15" y="29"/>
                  <a:pt x="7" y="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390">
            <a:extLst>
              <a:ext uri="{FF2B5EF4-FFF2-40B4-BE49-F238E27FC236}">
                <a16:creationId xmlns:a16="http://schemas.microsoft.com/office/drawing/2014/main" id="{70158CE9-EED5-C747-8048-1FCF7F6A6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86" y="7293391"/>
            <a:ext cx="23265" cy="32574"/>
          </a:xfrm>
          <a:custGeom>
            <a:avLst/>
            <a:gdLst>
              <a:gd name="T0" fmla="*/ 7 w 23"/>
              <a:gd name="T1" fmla="*/ 30 h 31"/>
              <a:gd name="T2" fmla="*/ 7 w 23"/>
              <a:gd name="T3" fmla="*/ 30 h 31"/>
              <a:gd name="T4" fmla="*/ 0 w 23"/>
              <a:gd name="T5" fmla="*/ 22 h 31"/>
              <a:gd name="T6" fmla="*/ 0 w 23"/>
              <a:gd name="T7" fmla="*/ 8 h 31"/>
              <a:gd name="T8" fmla="*/ 7 w 23"/>
              <a:gd name="T9" fmla="*/ 0 h 31"/>
              <a:gd name="T10" fmla="*/ 22 w 23"/>
              <a:gd name="T11" fmla="*/ 8 h 31"/>
              <a:gd name="T12" fmla="*/ 22 w 23"/>
              <a:gd name="T13" fmla="*/ 22 h 31"/>
              <a:gd name="T14" fmla="*/ 7 w 23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31">
                <a:moveTo>
                  <a:pt x="7" y="30"/>
                </a:moveTo>
                <a:lnTo>
                  <a:pt x="7" y="30"/>
                </a:lnTo>
                <a:cubicBezTo>
                  <a:pt x="7" y="30"/>
                  <a:pt x="0" y="30"/>
                  <a:pt x="0" y="22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7" y="0"/>
                  <a:pt x="7" y="0"/>
                </a:cubicBezTo>
                <a:cubicBezTo>
                  <a:pt x="15" y="0"/>
                  <a:pt x="22" y="0"/>
                  <a:pt x="22" y="8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30"/>
                  <a:pt x="15" y="30"/>
                  <a:pt x="7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89C2847-EEB2-E240-A23B-54200C7F1096}"/>
              </a:ext>
            </a:extLst>
          </p:cNvPr>
          <p:cNvSpPr/>
          <p:nvPr/>
        </p:nvSpPr>
        <p:spPr>
          <a:xfrm>
            <a:off x="8606270" y="2775646"/>
            <a:ext cx="6288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532563-AA7B-3A4D-B17B-F62776033DB5}"/>
              </a:ext>
            </a:extLst>
          </p:cNvPr>
          <p:cNvSpPr/>
          <p:nvPr/>
        </p:nvSpPr>
        <p:spPr>
          <a:xfrm>
            <a:off x="8246677" y="4724761"/>
            <a:ext cx="6288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BDF4028-D486-F84F-B8DA-B2BB919C4946}"/>
              </a:ext>
            </a:extLst>
          </p:cNvPr>
          <p:cNvSpPr/>
          <p:nvPr/>
        </p:nvSpPr>
        <p:spPr>
          <a:xfrm>
            <a:off x="8060742" y="6577624"/>
            <a:ext cx="6288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E28FE5-EC9C-5444-AAB5-E6E06D463243}"/>
              </a:ext>
            </a:extLst>
          </p:cNvPr>
          <p:cNvSpPr/>
          <p:nvPr/>
        </p:nvSpPr>
        <p:spPr>
          <a:xfrm>
            <a:off x="7741998" y="8478614"/>
            <a:ext cx="6288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F7C899-74F0-9D49-9570-A1915BA4B6A6}"/>
              </a:ext>
            </a:extLst>
          </p:cNvPr>
          <p:cNvSpPr/>
          <p:nvPr/>
        </p:nvSpPr>
        <p:spPr>
          <a:xfrm>
            <a:off x="7378585" y="10403667"/>
            <a:ext cx="6288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grpSp>
        <p:nvGrpSpPr>
          <p:cNvPr id="52" name="Group 71">
            <a:extLst>
              <a:ext uri="{FF2B5EF4-FFF2-40B4-BE49-F238E27FC236}">
                <a16:creationId xmlns:a16="http://schemas.microsoft.com/office/drawing/2014/main" id="{0818748D-2CC0-7446-9825-36B687230F47}"/>
              </a:ext>
            </a:extLst>
          </p:cNvPr>
          <p:cNvGrpSpPr/>
          <p:nvPr/>
        </p:nvGrpSpPr>
        <p:grpSpPr>
          <a:xfrm>
            <a:off x="17051540" y="4528829"/>
            <a:ext cx="5982437" cy="4716592"/>
            <a:chOff x="2232442" y="3643574"/>
            <a:chExt cx="5982437" cy="4716592"/>
          </a:xfrm>
        </p:grpSpPr>
        <p:sp>
          <p:nvSpPr>
            <p:cNvPr id="53" name="CuadroTexto 598">
              <a:extLst>
                <a:ext uri="{FF2B5EF4-FFF2-40B4-BE49-F238E27FC236}">
                  <a16:creationId xmlns:a16="http://schemas.microsoft.com/office/drawing/2014/main" id="{FFB3D7EE-9040-1844-9875-FAD34A0BD342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67" name="CuadroTexto 599">
              <a:extLst>
                <a:ext uri="{FF2B5EF4-FFF2-40B4-BE49-F238E27FC236}">
                  <a16:creationId xmlns:a16="http://schemas.microsoft.com/office/drawing/2014/main" id="{F73D7EFB-17A0-6B4F-B2AC-4E168258BE39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">
            <a:extLst>
              <a:ext uri="{FF2B5EF4-FFF2-40B4-BE49-F238E27FC236}">
                <a16:creationId xmlns:a16="http://schemas.microsoft.com/office/drawing/2014/main" id="{365E4E1C-7CFC-E54C-9DAD-5BE7BBE39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6661" y="4412099"/>
            <a:ext cx="2187599" cy="4154311"/>
          </a:xfrm>
          <a:custGeom>
            <a:avLst/>
            <a:gdLst>
              <a:gd name="T0" fmla="*/ 2272 w 2273"/>
              <a:gd name="T1" fmla="*/ 0 h 4312"/>
              <a:gd name="T2" fmla="*/ 2272 w 2273"/>
              <a:gd name="T3" fmla="*/ 0 h 4312"/>
              <a:gd name="T4" fmla="*/ 0 w 2273"/>
              <a:gd name="T5" fmla="*/ 2282 h 4312"/>
              <a:gd name="T6" fmla="*/ 0 w 2273"/>
              <a:gd name="T7" fmla="*/ 4311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3" h="4312">
                <a:moveTo>
                  <a:pt x="2272" y="0"/>
                </a:moveTo>
                <a:lnTo>
                  <a:pt x="2272" y="0"/>
                </a:lnTo>
                <a:cubicBezTo>
                  <a:pt x="1015" y="0"/>
                  <a:pt x="0" y="1025"/>
                  <a:pt x="0" y="2282"/>
                </a:cubicBezTo>
                <a:cubicBezTo>
                  <a:pt x="0" y="4311"/>
                  <a:pt x="0" y="4311"/>
                  <a:pt x="0" y="4311"/>
                </a:cubicBezTo>
              </a:path>
            </a:pathLst>
          </a:custGeom>
          <a:noFill/>
          <a:ln w="1404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Freeform 2">
            <a:extLst>
              <a:ext uri="{FF2B5EF4-FFF2-40B4-BE49-F238E27FC236}">
                <a16:creationId xmlns:a16="http://schemas.microsoft.com/office/drawing/2014/main" id="{35B85A45-4BD8-784D-A58D-2EA447CF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3569" y="2109812"/>
            <a:ext cx="2187599" cy="6957834"/>
          </a:xfrm>
          <a:custGeom>
            <a:avLst/>
            <a:gdLst>
              <a:gd name="T0" fmla="*/ 2272 w 2273"/>
              <a:gd name="T1" fmla="*/ 0 h 7223"/>
              <a:gd name="T2" fmla="*/ 2272 w 2273"/>
              <a:gd name="T3" fmla="*/ 0 h 7223"/>
              <a:gd name="T4" fmla="*/ 0 w 2273"/>
              <a:gd name="T5" fmla="*/ 2282 h 7223"/>
              <a:gd name="T6" fmla="*/ 0 w 2273"/>
              <a:gd name="T7" fmla="*/ 4834 h 7223"/>
              <a:gd name="T8" fmla="*/ 0 w 2273"/>
              <a:gd name="T9" fmla="*/ 7222 h 7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3" h="7223">
                <a:moveTo>
                  <a:pt x="2272" y="0"/>
                </a:moveTo>
                <a:lnTo>
                  <a:pt x="2272" y="0"/>
                </a:lnTo>
                <a:cubicBezTo>
                  <a:pt x="1016" y="0"/>
                  <a:pt x="0" y="1025"/>
                  <a:pt x="0" y="2282"/>
                </a:cubicBezTo>
                <a:cubicBezTo>
                  <a:pt x="0" y="4834"/>
                  <a:pt x="0" y="4834"/>
                  <a:pt x="0" y="4834"/>
                </a:cubicBezTo>
                <a:cubicBezTo>
                  <a:pt x="0" y="7222"/>
                  <a:pt x="0" y="7222"/>
                  <a:pt x="0" y="7222"/>
                </a:cubicBezTo>
              </a:path>
            </a:pathLst>
          </a:custGeom>
          <a:noFill/>
          <a:ln w="1404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Freeform 3">
            <a:extLst>
              <a:ext uri="{FF2B5EF4-FFF2-40B4-BE49-F238E27FC236}">
                <a16:creationId xmlns:a16="http://schemas.microsoft.com/office/drawing/2014/main" id="{34514E19-086A-A04F-B4FF-86BE7178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3328" y="4412099"/>
            <a:ext cx="2200340" cy="4154311"/>
          </a:xfrm>
          <a:custGeom>
            <a:avLst/>
            <a:gdLst>
              <a:gd name="T0" fmla="*/ 0 w 2283"/>
              <a:gd name="T1" fmla="*/ 0 h 4312"/>
              <a:gd name="T2" fmla="*/ 0 w 2283"/>
              <a:gd name="T3" fmla="*/ 0 h 4312"/>
              <a:gd name="T4" fmla="*/ 2282 w 2283"/>
              <a:gd name="T5" fmla="*/ 2282 h 4312"/>
              <a:gd name="T6" fmla="*/ 2282 w 2283"/>
              <a:gd name="T7" fmla="*/ 4311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3" h="4312">
                <a:moveTo>
                  <a:pt x="0" y="0"/>
                </a:moveTo>
                <a:lnTo>
                  <a:pt x="0" y="0"/>
                </a:lnTo>
                <a:cubicBezTo>
                  <a:pt x="1258" y="0"/>
                  <a:pt x="2282" y="1025"/>
                  <a:pt x="2282" y="2282"/>
                </a:cubicBezTo>
                <a:cubicBezTo>
                  <a:pt x="2282" y="4311"/>
                  <a:pt x="2282" y="4311"/>
                  <a:pt x="2282" y="4311"/>
                </a:cubicBezTo>
              </a:path>
            </a:pathLst>
          </a:custGeom>
          <a:noFill/>
          <a:ln w="1404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4">
            <a:extLst>
              <a:ext uri="{FF2B5EF4-FFF2-40B4-BE49-F238E27FC236}">
                <a16:creationId xmlns:a16="http://schemas.microsoft.com/office/drawing/2014/main" id="{EA873501-DC06-1844-863F-250567A28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4649" y="2109812"/>
            <a:ext cx="2196094" cy="6957834"/>
          </a:xfrm>
          <a:custGeom>
            <a:avLst/>
            <a:gdLst>
              <a:gd name="T0" fmla="*/ 0 w 2282"/>
              <a:gd name="T1" fmla="*/ 0 h 7223"/>
              <a:gd name="T2" fmla="*/ 0 w 2282"/>
              <a:gd name="T3" fmla="*/ 0 h 7223"/>
              <a:gd name="T4" fmla="*/ 2281 w 2282"/>
              <a:gd name="T5" fmla="*/ 2282 h 7223"/>
              <a:gd name="T6" fmla="*/ 2281 w 2282"/>
              <a:gd name="T7" fmla="*/ 4834 h 7223"/>
              <a:gd name="T8" fmla="*/ 2281 w 2282"/>
              <a:gd name="T9" fmla="*/ 7222 h 7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2" h="7223">
                <a:moveTo>
                  <a:pt x="0" y="0"/>
                </a:moveTo>
                <a:lnTo>
                  <a:pt x="0" y="0"/>
                </a:lnTo>
                <a:cubicBezTo>
                  <a:pt x="1257" y="0"/>
                  <a:pt x="2281" y="1025"/>
                  <a:pt x="2281" y="2282"/>
                </a:cubicBezTo>
                <a:cubicBezTo>
                  <a:pt x="2281" y="4834"/>
                  <a:pt x="2281" y="4834"/>
                  <a:pt x="2281" y="4834"/>
                </a:cubicBezTo>
                <a:cubicBezTo>
                  <a:pt x="2281" y="7222"/>
                  <a:pt x="2281" y="7222"/>
                  <a:pt x="2281" y="7222"/>
                </a:cubicBezTo>
              </a:path>
            </a:pathLst>
          </a:custGeom>
          <a:noFill/>
          <a:ln w="1404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E629552B-D992-734A-BB0F-362A4E0B4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8983" y="7168895"/>
            <a:ext cx="4264753" cy="5683505"/>
          </a:xfrm>
          <a:custGeom>
            <a:avLst/>
            <a:gdLst>
              <a:gd name="T0" fmla="*/ 116 w 4428"/>
              <a:gd name="T1" fmla="*/ 0 h 5899"/>
              <a:gd name="T2" fmla="*/ 116 w 4428"/>
              <a:gd name="T3" fmla="*/ 0 h 5899"/>
              <a:gd name="T4" fmla="*/ 28 w 4428"/>
              <a:gd name="T5" fmla="*/ 136 h 5899"/>
              <a:gd name="T6" fmla="*/ 512 w 4428"/>
              <a:gd name="T7" fmla="*/ 1190 h 5899"/>
              <a:gd name="T8" fmla="*/ 1054 w 4428"/>
              <a:gd name="T9" fmla="*/ 2379 h 5899"/>
              <a:gd name="T10" fmla="*/ 1604 w 4428"/>
              <a:gd name="T11" fmla="*/ 3558 h 5899"/>
              <a:gd name="T12" fmla="*/ 1700 w 4428"/>
              <a:gd name="T13" fmla="*/ 3781 h 5899"/>
              <a:gd name="T14" fmla="*/ 1710 w 4428"/>
              <a:gd name="T15" fmla="*/ 3829 h 5899"/>
              <a:gd name="T16" fmla="*/ 1710 w 4428"/>
              <a:gd name="T17" fmla="*/ 4748 h 5899"/>
              <a:gd name="T18" fmla="*/ 1710 w 4428"/>
              <a:gd name="T19" fmla="*/ 5221 h 5899"/>
              <a:gd name="T20" fmla="*/ 1710 w 4428"/>
              <a:gd name="T21" fmla="*/ 5376 h 5899"/>
              <a:gd name="T22" fmla="*/ 1768 w 4428"/>
              <a:gd name="T23" fmla="*/ 5453 h 5899"/>
              <a:gd name="T24" fmla="*/ 2580 w 4428"/>
              <a:gd name="T25" fmla="*/ 5869 h 5899"/>
              <a:gd name="T26" fmla="*/ 2716 w 4428"/>
              <a:gd name="T27" fmla="*/ 5782 h 5899"/>
              <a:gd name="T28" fmla="*/ 2716 w 4428"/>
              <a:gd name="T29" fmla="*/ 5221 h 5899"/>
              <a:gd name="T30" fmla="*/ 2716 w 4428"/>
              <a:gd name="T31" fmla="*/ 4748 h 5899"/>
              <a:gd name="T32" fmla="*/ 2716 w 4428"/>
              <a:gd name="T33" fmla="*/ 3829 h 5899"/>
              <a:gd name="T34" fmla="*/ 2725 w 4428"/>
              <a:gd name="T35" fmla="*/ 3781 h 5899"/>
              <a:gd name="T36" fmla="*/ 2832 w 4428"/>
              <a:gd name="T37" fmla="*/ 3558 h 5899"/>
              <a:gd name="T38" fmla="*/ 3373 w 4428"/>
              <a:gd name="T39" fmla="*/ 2379 h 5899"/>
              <a:gd name="T40" fmla="*/ 3924 w 4428"/>
              <a:gd name="T41" fmla="*/ 1190 h 5899"/>
              <a:gd name="T42" fmla="*/ 4408 w 4428"/>
              <a:gd name="T43" fmla="*/ 136 h 5899"/>
              <a:gd name="T44" fmla="*/ 4320 w 4428"/>
              <a:gd name="T45" fmla="*/ 0 h 5899"/>
              <a:gd name="T46" fmla="*/ 116 w 4428"/>
              <a:gd name="T47" fmla="*/ 0 h 5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28" h="5899">
                <a:moveTo>
                  <a:pt x="116" y="0"/>
                </a:moveTo>
                <a:lnTo>
                  <a:pt x="116" y="0"/>
                </a:lnTo>
                <a:cubicBezTo>
                  <a:pt x="48" y="0"/>
                  <a:pt x="0" y="78"/>
                  <a:pt x="28" y="136"/>
                </a:cubicBezTo>
                <a:cubicBezTo>
                  <a:pt x="512" y="1190"/>
                  <a:pt x="512" y="1190"/>
                  <a:pt x="512" y="1190"/>
                </a:cubicBezTo>
                <a:cubicBezTo>
                  <a:pt x="1054" y="2379"/>
                  <a:pt x="1054" y="2379"/>
                  <a:pt x="1054" y="2379"/>
                </a:cubicBezTo>
                <a:cubicBezTo>
                  <a:pt x="1604" y="3558"/>
                  <a:pt x="1604" y="3558"/>
                  <a:pt x="1604" y="3558"/>
                </a:cubicBezTo>
                <a:cubicBezTo>
                  <a:pt x="1700" y="3781"/>
                  <a:pt x="1700" y="3781"/>
                  <a:pt x="1700" y="3781"/>
                </a:cubicBezTo>
                <a:cubicBezTo>
                  <a:pt x="1710" y="3800"/>
                  <a:pt x="1710" y="3810"/>
                  <a:pt x="1710" y="3829"/>
                </a:cubicBezTo>
                <a:cubicBezTo>
                  <a:pt x="1710" y="4748"/>
                  <a:pt x="1710" y="4748"/>
                  <a:pt x="1710" y="4748"/>
                </a:cubicBezTo>
                <a:cubicBezTo>
                  <a:pt x="1710" y="5221"/>
                  <a:pt x="1710" y="5221"/>
                  <a:pt x="1710" y="5221"/>
                </a:cubicBezTo>
                <a:cubicBezTo>
                  <a:pt x="1710" y="5376"/>
                  <a:pt x="1710" y="5376"/>
                  <a:pt x="1710" y="5376"/>
                </a:cubicBezTo>
                <a:cubicBezTo>
                  <a:pt x="1710" y="5405"/>
                  <a:pt x="1729" y="5444"/>
                  <a:pt x="1768" y="5453"/>
                </a:cubicBezTo>
                <a:cubicBezTo>
                  <a:pt x="2580" y="5869"/>
                  <a:pt x="2580" y="5869"/>
                  <a:pt x="2580" y="5869"/>
                </a:cubicBezTo>
                <a:cubicBezTo>
                  <a:pt x="2648" y="5898"/>
                  <a:pt x="2716" y="5850"/>
                  <a:pt x="2716" y="5782"/>
                </a:cubicBezTo>
                <a:cubicBezTo>
                  <a:pt x="2716" y="5221"/>
                  <a:pt x="2716" y="5221"/>
                  <a:pt x="2716" y="5221"/>
                </a:cubicBezTo>
                <a:cubicBezTo>
                  <a:pt x="2716" y="4748"/>
                  <a:pt x="2716" y="4748"/>
                  <a:pt x="2716" y="4748"/>
                </a:cubicBezTo>
                <a:cubicBezTo>
                  <a:pt x="2716" y="3829"/>
                  <a:pt x="2716" y="3829"/>
                  <a:pt x="2716" y="3829"/>
                </a:cubicBezTo>
                <a:cubicBezTo>
                  <a:pt x="2716" y="3810"/>
                  <a:pt x="2725" y="3800"/>
                  <a:pt x="2725" y="3781"/>
                </a:cubicBezTo>
                <a:cubicBezTo>
                  <a:pt x="2832" y="3558"/>
                  <a:pt x="2832" y="3558"/>
                  <a:pt x="2832" y="3558"/>
                </a:cubicBezTo>
                <a:cubicBezTo>
                  <a:pt x="3373" y="2379"/>
                  <a:pt x="3373" y="2379"/>
                  <a:pt x="3373" y="2379"/>
                </a:cubicBezTo>
                <a:cubicBezTo>
                  <a:pt x="3924" y="1190"/>
                  <a:pt x="3924" y="1190"/>
                  <a:pt x="3924" y="1190"/>
                </a:cubicBezTo>
                <a:cubicBezTo>
                  <a:pt x="4408" y="136"/>
                  <a:pt x="4408" y="136"/>
                  <a:pt x="4408" y="136"/>
                </a:cubicBezTo>
                <a:cubicBezTo>
                  <a:pt x="4427" y="78"/>
                  <a:pt x="4388" y="0"/>
                  <a:pt x="4320" y="0"/>
                </a:cubicBezTo>
                <a:lnTo>
                  <a:pt x="11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325">
            <a:extLst>
              <a:ext uri="{FF2B5EF4-FFF2-40B4-BE49-F238E27FC236}">
                <a16:creationId xmlns:a16="http://schemas.microsoft.com/office/drawing/2014/main" id="{33E4929E-AFC8-2641-91EB-2C13CABB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9663" y="1340966"/>
            <a:ext cx="1546185" cy="1546185"/>
          </a:xfrm>
          <a:custGeom>
            <a:avLst/>
            <a:gdLst>
              <a:gd name="T0" fmla="*/ 1605 w 1606"/>
              <a:gd name="T1" fmla="*/ 802 h 1606"/>
              <a:gd name="T2" fmla="*/ 1605 w 1606"/>
              <a:gd name="T3" fmla="*/ 802 h 1606"/>
              <a:gd name="T4" fmla="*/ 803 w 1606"/>
              <a:gd name="T5" fmla="*/ 1605 h 1606"/>
              <a:gd name="T6" fmla="*/ 0 w 1606"/>
              <a:gd name="T7" fmla="*/ 802 h 1606"/>
              <a:gd name="T8" fmla="*/ 803 w 1606"/>
              <a:gd name="T9" fmla="*/ 0 h 1606"/>
              <a:gd name="T10" fmla="*/ 1605 w 1606"/>
              <a:gd name="T11" fmla="*/ 802 h 1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6" h="1606">
                <a:moveTo>
                  <a:pt x="1605" y="802"/>
                </a:moveTo>
                <a:lnTo>
                  <a:pt x="1605" y="802"/>
                </a:lnTo>
                <a:cubicBezTo>
                  <a:pt x="1605" y="1247"/>
                  <a:pt x="1247" y="1605"/>
                  <a:pt x="803" y="1605"/>
                </a:cubicBezTo>
                <a:cubicBezTo>
                  <a:pt x="358" y="1605"/>
                  <a:pt x="0" y="1247"/>
                  <a:pt x="0" y="802"/>
                </a:cubicBezTo>
                <a:cubicBezTo>
                  <a:pt x="0" y="358"/>
                  <a:pt x="358" y="0"/>
                  <a:pt x="803" y="0"/>
                </a:cubicBezTo>
                <a:cubicBezTo>
                  <a:pt x="1247" y="0"/>
                  <a:pt x="1605" y="358"/>
                  <a:pt x="1605" y="8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326">
            <a:extLst>
              <a:ext uri="{FF2B5EF4-FFF2-40B4-BE49-F238E27FC236}">
                <a16:creationId xmlns:a16="http://schemas.microsoft.com/office/drawing/2014/main" id="{E3896D7F-4441-2D43-8557-D12BECD42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9663" y="3639006"/>
            <a:ext cx="1546185" cy="1546185"/>
          </a:xfrm>
          <a:custGeom>
            <a:avLst/>
            <a:gdLst>
              <a:gd name="T0" fmla="*/ 1605 w 1606"/>
              <a:gd name="T1" fmla="*/ 802 h 1606"/>
              <a:gd name="T2" fmla="*/ 1605 w 1606"/>
              <a:gd name="T3" fmla="*/ 802 h 1606"/>
              <a:gd name="T4" fmla="*/ 803 w 1606"/>
              <a:gd name="T5" fmla="*/ 1605 h 1606"/>
              <a:gd name="T6" fmla="*/ 0 w 1606"/>
              <a:gd name="T7" fmla="*/ 802 h 1606"/>
              <a:gd name="T8" fmla="*/ 803 w 1606"/>
              <a:gd name="T9" fmla="*/ 0 h 1606"/>
              <a:gd name="T10" fmla="*/ 1605 w 1606"/>
              <a:gd name="T11" fmla="*/ 802 h 1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6" h="1606">
                <a:moveTo>
                  <a:pt x="1605" y="802"/>
                </a:moveTo>
                <a:lnTo>
                  <a:pt x="1605" y="802"/>
                </a:lnTo>
                <a:cubicBezTo>
                  <a:pt x="1605" y="1247"/>
                  <a:pt x="1247" y="1605"/>
                  <a:pt x="803" y="1605"/>
                </a:cubicBezTo>
                <a:cubicBezTo>
                  <a:pt x="358" y="1605"/>
                  <a:pt x="0" y="1247"/>
                  <a:pt x="0" y="802"/>
                </a:cubicBezTo>
                <a:cubicBezTo>
                  <a:pt x="0" y="358"/>
                  <a:pt x="358" y="0"/>
                  <a:pt x="803" y="0"/>
                </a:cubicBezTo>
                <a:cubicBezTo>
                  <a:pt x="1247" y="0"/>
                  <a:pt x="1605" y="358"/>
                  <a:pt x="1605" y="8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327">
            <a:extLst>
              <a:ext uri="{FF2B5EF4-FFF2-40B4-BE49-F238E27FC236}">
                <a16:creationId xmlns:a16="http://schemas.microsoft.com/office/drawing/2014/main" id="{8726C615-853A-9540-B3E9-6568C19E2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2182" y="1340966"/>
            <a:ext cx="1546185" cy="1546185"/>
          </a:xfrm>
          <a:custGeom>
            <a:avLst/>
            <a:gdLst>
              <a:gd name="T0" fmla="*/ 1606 w 1607"/>
              <a:gd name="T1" fmla="*/ 802 h 1606"/>
              <a:gd name="T2" fmla="*/ 1606 w 1607"/>
              <a:gd name="T3" fmla="*/ 802 h 1606"/>
              <a:gd name="T4" fmla="*/ 803 w 1607"/>
              <a:gd name="T5" fmla="*/ 1605 h 1606"/>
              <a:gd name="T6" fmla="*/ 0 w 1607"/>
              <a:gd name="T7" fmla="*/ 802 h 1606"/>
              <a:gd name="T8" fmla="*/ 803 w 1607"/>
              <a:gd name="T9" fmla="*/ 0 h 1606"/>
              <a:gd name="T10" fmla="*/ 1606 w 1607"/>
              <a:gd name="T11" fmla="*/ 802 h 1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7" h="1606">
                <a:moveTo>
                  <a:pt x="1606" y="802"/>
                </a:moveTo>
                <a:lnTo>
                  <a:pt x="1606" y="802"/>
                </a:lnTo>
                <a:cubicBezTo>
                  <a:pt x="1606" y="1247"/>
                  <a:pt x="1248" y="1605"/>
                  <a:pt x="803" y="1605"/>
                </a:cubicBezTo>
                <a:cubicBezTo>
                  <a:pt x="368" y="1605"/>
                  <a:pt x="0" y="1247"/>
                  <a:pt x="0" y="802"/>
                </a:cubicBezTo>
                <a:cubicBezTo>
                  <a:pt x="0" y="358"/>
                  <a:pt x="368" y="0"/>
                  <a:pt x="803" y="0"/>
                </a:cubicBezTo>
                <a:cubicBezTo>
                  <a:pt x="1248" y="0"/>
                  <a:pt x="1606" y="358"/>
                  <a:pt x="1606" y="8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328">
            <a:extLst>
              <a:ext uri="{FF2B5EF4-FFF2-40B4-BE49-F238E27FC236}">
                <a16:creationId xmlns:a16="http://schemas.microsoft.com/office/drawing/2014/main" id="{3148398F-0264-8F47-AA96-0AC86D142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2182" y="3639006"/>
            <a:ext cx="1546185" cy="1546185"/>
          </a:xfrm>
          <a:custGeom>
            <a:avLst/>
            <a:gdLst>
              <a:gd name="T0" fmla="*/ 1606 w 1607"/>
              <a:gd name="T1" fmla="*/ 802 h 1606"/>
              <a:gd name="T2" fmla="*/ 1606 w 1607"/>
              <a:gd name="T3" fmla="*/ 802 h 1606"/>
              <a:gd name="T4" fmla="*/ 803 w 1607"/>
              <a:gd name="T5" fmla="*/ 1605 h 1606"/>
              <a:gd name="T6" fmla="*/ 0 w 1607"/>
              <a:gd name="T7" fmla="*/ 802 h 1606"/>
              <a:gd name="T8" fmla="*/ 803 w 1607"/>
              <a:gd name="T9" fmla="*/ 0 h 1606"/>
              <a:gd name="T10" fmla="*/ 1606 w 1607"/>
              <a:gd name="T11" fmla="*/ 802 h 1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7" h="1606">
                <a:moveTo>
                  <a:pt x="1606" y="802"/>
                </a:moveTo>
                <a:lnTo>
                  <a:pt x="1606" y="802"/>
                </a:lnTo>
                <a:cubicBezTo>
                  <a:pt x="1606" y="1247"/>
                  <a:pt x="1248" y="1605"/>
                  <a:pt x="803" y="1605"/>
                </a:cubicBezTo>
                <a:cubicBezTo>
                  <a:pt x="368" y="1605"/>
                  <a:pt x="0" y="1247"/>
                  <a:pt x="0" y="802"/>
                </a:cubicBezTo>
                <a:cubicBezTo>
                  <a:pt x="0" y="358"/>
                  <a:pt x="368" y="0"/>
                  <a:pt x="803" y="0"/>
                </a:cubicBezTo>
                <a:cubicBezTo>
                  <a:pt x="1248" y="0"/>
                  <a:pt x="1606" y="358"/>
                  <a:pt x="1606" y="8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329">
            <a:extLst>
              <a:ext uri="{FF2B5EF4-FFF2-40B4-BE49-F238E27FC236}">
                <a16:creationId xmlns:a16="http://schemas.microsoft.com/office/drawing/2014/main" id="{12352206-2503-3C4A-84B6-D5C353F2B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655" y="3957587"/>
            <a:ext cx="513980" cy="921766"/>
          </a:xfrm>
          <a:custGeom>
            <a:avLst/>
            <a:gdLst>
              <a:gd name="T0" fmla="*/ 445 w 533"/>
              <a:gd name="T1" fmla="*/ 957 h 958"/>
              <a:gd name="T2" fmla="*/ 445 w 533"/>
              <a:gd name="T3" fmla="*/ 957 h 958"/>
              <a:gd name="T4" fmla="*/ 87 w 533"/>
              <a:gd name="T5" fmla="*/ 957 h 958"/>
              <a:gd name="T6" fmla="*/ 0 w 533"/>
              <a:gd name="T7" fmla="*/ 870 h 958"/>
              <a:gd name="T8" fmla="*/ 0 w 533"/>
              <a:gd name="T9" fmla="*/ 87 h 958"/>
              <a:gd name="T10" fmla="*/ 87 w 533"/>
              <a:gd name="T11" fmla="*/ 0 h 958"/>
              <a:gd name="T12" fmla="*/ 445 w 533"/>
              <a:gd name="T13" fmla="*/ 0 h 958"/>
              <a:gd name="T14" fmla="*/ 532 w 533"/>
              <a:gd name="T15" fmla="*/ 87 h 958"/>
              <a:gd name="T16" fmla="*/ 532 w 533"/>
              <a:gd name="T17" fmla="*/ 870 h 958"/>
              <a:gd name="T18" fmla="*/ 445 w 533"/>
              <a:gd name="T19" fmla="*/ 957 h 958"/>
              <a:gd name="T20" fmla="*/ 87 w 533"/>
              <a:gd name="T21" fmla="*/ 38 h 958"/>
              <a:gd name="T22" fmla="*/ 87 w 533"/>
              <a:gd name="T23" fmla="*/ 38 h 958"/>
              <a:gd name="T24" fmla="*/ 29 w 533"/>
              <a:gd name="T25" fmla="*/ 87 h 958"/>
              <a:gd name="T26" fmla="*/ 29 w 533"/>
              <a:gd name="T27" fmla="*/ 870 h 958"/>
              <a:gd name="T28" fmla="*/ 87 w 533"/>
              <a:gd name="T29" fmla="*/ 918 h 958"/>
              <a:gd name="T30" fmla="*/ 445 w 533"/>
              <a:gd name="T31" fmla="*/ 918 h 958"/>
              <a:gd name="T32" fmla="*/ 493 w 533"/>
              <a:gd name="T33" fmla="*/ 870 h 958"/>
              <a:gd name="T34" fmla="*/ 493 w 533"/>
              <a:gd name="T35" fmla="*/ 87 h 958"/>
              <a:gd name="T36" fmla="*/ 445 w 533"/>
              <a:gd name="T37" fmla="*/ 38 h 958"/>
              <a:gd name="T38" fmla="*/ 87 w 533"/>
              <a:gd name="T39" fmla="*/ 38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3" h="958">
                <a:moveTo>
                  <a:pt x="445" y="957"/>
                </a:moveTo>
                <a:lnTo>
                  <a:pt x="445" y="957"/>
                </a:lnTo>
                <a:cubicBezTo>
                  <a:pt x="87" y="957"/>
                  <a:pt x="87" y="957"/>
                  <a:pt x="87" y="957"/>
                </a:cubicBezTo>
                <a:cubicBezTo>
                  <a:pt x="38" y="957"/>
                  <a:pt x="0" y="918"/>
                  <a:pt x="0" y="870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8"/>
                  <a:pt x="38" y="0"/>
                  <a:pt x="87" y="0"/>
                </a:cubicBezTo>
                <a:cubicBezTo>
                  <a:pt x="445" y="0"/>
                  <a:pt x="445" y="0"/>
                  <a:pt x="445" y="0"/>
                </a:cubicBezTo>
                <a:cubicBezTo>
                  <a:pt x="493" y="0"/>
                  <a:pt x="532" y="38"/>
                  <a:pt x="532" y="87"/>
                </a:cubicBezTo>
                <a:cubicBezTo>
                  <a:pt x="532" y="870"/>
                  <a:pt x="532" y="870"/>
                  <a:pt x="532" y="870"/>
                </a:cubicBezTo>
                <a:cubicBezTo>
                  <a:pt x="532" y="918"/>
                  <a:pt x="493" y="957"/>
                  <a:pt x="445" y="957"/>
                </a:cubicBezTo>
                <a:close/>
                <a:moveTo>
                  <a:pt x="87" y="38"/>
                </a:moveTo>
                <a:lnTo>
                  <a:pt x="87" y="38"/>
                </a:lnTo>
                <a:cubicBezTo>
                  <a:pt x="58" y="38"/>
                  <a:pt x="29" y="58"/>
                  <a:pt x="29" y="87"/>
                </a:cubicBezTo>
                <a:cubicBezTo>
                  <a:pt x="29" y="870"/>
                  <a:pt x="29" y="870"/>
                  <a:pt x="29" y="870"/>
                </a:cubicBezTo>
                <a:cubicBezTo>
                  <a:pt x="29" y="899"/>
                  <a:pt x="58" y="918"/>
                  <a:pt x="87" y="918"/>
                </a:cubicBezTo>
                <a:cubicBezTo>
                  <a:pt x="445" y="918"/>
                  <a:pt x="445" y="918"/>
                  <a:pt x="445" y="918"/>
                </a:cubicBezTo>
                <a:cubicBezTo>
                  <a:pt x="474" y="918"/>
                  <a:pt x="493" y="899"/>
                  <a:pt x="493" y="870"/>
                </a:cubicBezTo>
                <a:cubicBezTo>
                  <a:pt x="493" y="87"/>
                  <a:pt x="493" y="87"/>
                  <a:pt x="493" y="87"/>
                </a:cubicBezTo>
                <a:cubicBezTo>
                  <a:pt x="493" y="58"/>
                  <a:pt x="474" y="38"/>
                  <a:pt x="445" y="38"/>
                </a:cubicBezTo>
                <a:lnTo>
                  <a:pt x="87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330">
            <a:extLst>
              <a:ext uri="{FF2B5EF4-FFF2-40B4-BE49-F238E27FC236}">
                <a16:creationId xmlns:a16="http://schemas.microsoft.com/office/drawing/2014/main" id="{C1F3DE88-510C-D749-8702-DB3DEFE9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8283" y="4709442"/>
            <a:ext cx="46724" cy="38229"/>
          </a:xfrm>
          <a:custGeom>
            <a:avLst/>
            <a:gdLst>
              <a:gd name="T0" fmla="*/ 19 w 49"/>
              <a:gd name="T1" fmla="*/ 38 h 39"/>
              <a:gd name="T2" fmla="*/ 19 w 49"/>
              <a:gd name="T3" fmla="*/ 38 h 39"/>
              <a:gd name="T4" fmla="*/ 0 w 49"/>
              <a:gd name="T5" fmla="*/ 19 h 39"/>
              <a:gd name="T6" fmla="*/ 19 w 49"/>
              <a:gd name="T7" fmla="*/ 0 h 39"/>
              <a:gd name="T8" fmla="*/ 48 w 49"/>
              <a:gd name="T9" fmla="*/ 19 h 39"/>
              <a:gd name="T10" fmla="*/ 19 w 49"/>
              <a:gd name="T11" fmla="*/ 38 h 39"/>
              <a:gd name="T12" fmla="*/ 19 w 49"/>
              <a:gd name="T13" fmla="*/ 9 h 39"/>
              <a:gd name="T14" fmla="*/ 19 w 49"/>
              <a:gd name="T15" fmla="*/ 9 h 39"/>
              <a:gd name="T16" fmla="*/ 9 w 49"/>
              <a:gd name="T17" fmla="*/ 19 h 39"/>
              <a:gd name="T18" fmla="*/ 19 w 49"/>
              <a:gd name="T19" fmla="*/ 29 h 39"/>
              <a:gd name="T20" fmla="*/ 38 w 49"/>
              <a:gd name="T21" fmla="*/ 19 h 39"/>
              <a:gd name="T22" fmla="*/ 19 w 49"/>
              <a:gd name="T23" fmla="*/ 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38"/>
                </a:moveTo>
                <a:lnTo>
                  <a:pt x="19" y="38"/>
                </a:lnTo>
                <a:cubicBezTo>
                  <a:pt x="9" y="38"/>
                  <a:pt x="0" y="2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38" y="0"/>
                  <a:pt x="48" y="9"/>
                  <a:pt x="48" y="19"/>
                </a:cubicBezTo>
                <a:cubicBezTo>
                  <a:pt x="48" y="29"/>
                  <a:pt x="38" y="38"/>
                  <a:pt x="19" y="38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9" y="9"/>
                  <a:pt x="9" y="9"/>
                  <a:pt x="9" y="19"/>
                </a:cubicBezTo>
                <a:cubicBezTo>
                  <a:pt x="9" y="29"/>
                  <a:pt x="19" y="29"/>
                  <a:pt x="19" y="29"/>
                </a:cubicBezTo>
                <a:cubicBezTo>
                  <a:pt x="28" y="29"/>
                  <a:pt x="38" y="29"/>
                  <a:pt x="38" y="19"/>
                </a:cubicBezTo>
                <a:cubicBezTo>
                  <a:pt x="38" y="9"/>
                  <a:pt x="28" y="9"/>
                  <a:pt x="1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331">
            <a:extLst>
              <a:ext uri="{FF2B5EF4-FFF2-40B4-BE49-F238E27FC236}">
                <a16:creationId xmlns:a16="http://schemas.microsoft.com/office/drawing/2014/main" id="{46410F15-7F67-5146-A44F-CC6C8D470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61" y="4059533"/>
            <a:ext cx="148673" cy="38231"/>
          </a:xfrm>
          <a:custGeom>
            <a:avLst/>
            <a:gdLst>
              <a:gd name="T0" fmla="*/ 135 w 155"/>
              <a:gd name="T1" fmla="*/ 39 h 40"/>
              <a:gd name="T2" fmla="*/ 135 w 155"/>
              <a:gd name="T3" fmla="*/ 39 h 40"/>
              <a:gd name="T4" fmla="*/ 19 w 155"/>
              <a:gd name="T5" fmla="*/ 39 h 40"/>
              <a:gd name="T6" fmla="*/ 0 w 155"/>
              <a:gd name="T7" fmla="*/ 19 h 40"/>
              <a:gd name="T8" fmla="*/ 19 w 155"/>
              <a:gd name="T9" fmla="*/ 0 h 40"/>
              <a:gd name="T10" fmla="*/ 135 w 155"/>
              <a:gd name="T11" fmla="*/ 0 h 40"/>
              <a:gd name="T12" fmla="*/ 154 w 155"/>
              <a:gd name="T13" fmla="*/ 19 h 40"/>
              <a:gd name="T14" fmla="*/ 135 w 155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40">
                <a:moveTo>
                  <a:pt x="135" y="39"/>
                </a:moveTo>
                <a:lnTo>
                  <a:pt x="135" y="39"/>
                </a:lnTo>
                <a:cubicBezTo>
                  <a:pt x="19" y="39"/>
                  <a:pt x="19" y="39"/>
                  <a:pt x="19" y="39"/>
                </a:cubicBezTo>
                <a:cubicBezTo>
                  <a:pt x="9" y="39"/>
                  <a:pt x="0" y="29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5" y="0"/>
                  <a:pt x="154" y="10"/>
                  <a:pt x="154" y="19"/>
                </a:cubicBezTo>
                <a:cubicBezTo>
                  <a:pt x="154" y="29"/>
                  <a:pt x="145" y="39"/>
                  <a:pt x="135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332">
            <a:extLst>
              <a:ext uri="{FF2B5EF4-FFF2-40B4-BE49-F238E27FC236}">
                <a16:creationId xmlns:a16="http://schemas.microsoft.com/office/drawing/2014/main" id="{C3C6B847-E7EF-9543-82CE-92D62F613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61" y="4293162"/>
            <a:ext cx="131682" cy="216635"/>
          </a:xfrm>
          <a:custGeom>
            <a:avLst/>
            <a:gdLst>
              <a:gd name="T0" fmla="*/ 67 w 136"/>
              <a:gd name="T1" fmla="*/ 222 h 223"/>
              <a:gd name="T2" fmla="*/ 67 w 136"/>
              <a:gd name="T3" fmla="*/ 222 h 223"/>
              <a:gd name="T4" fmla="*/ 9 w 136"/>
              <a:gd name="T5" fmla="*/ 203 h 223"/>
              <a:gd name="T6" fmla="*/ 9 w 136"/>
              <a:gd name="T7" fmla="*/ 184 h 223"/>
              <a:gd name="T8" fmla="*/ 29 w 136"/>
              <a:gd name="T9" fmla="*/ 184 h 223"/>
              <a:gd name="T10" fmla="*/ 96 w 136"/>
              <a:gd name="T11" fmla="*/ 184 h 223"/>
              <a:gd name="T12" fmla="*/ 106 w 136"/>
              <a:gd name="T13" fmla="*/ 155 h 223"/>
              <a:gd name="T14" fmla="*/ 67 w 136"/>
              <a:gd name="T15" fmla="*/ 125 h 223"/>
              <a:gd name="T16" fmla="*/ 9 w 136"/>
              <a:gd name="T17" fmla="*/ 68 h 223"/>
              <a:gd name="T18" fmla="*/ 29 w 136"/>
              <a:gd name="T19" fmla="*/ 19 h 223"/>
              <a:gd name="T20" fmla="*/ 125 w 136"/>
              <a:gd name="T21" fmla="*/ 19 h 223"/>
              <a:gd name="T22" fmla="*/ 135 w 136"/>
              <a:gd name="T23" fmla="*/ 38 h 223"/>
              <a:gd name="T24" fmla="*/ 116 w 136"/>
              <a:gd name="T25" fmla="*/ 48 h 223"/>
              <a:gd name="T26" fmla="*/ 48 w 136"/>
              <a:gd name="T27" fmla="*/ 48 h 223"/>
              <a:gd name="T28" fmla="*/ 38 w 136"/>
              <a:gd name="T29" fmla="*/ 68 h 223"/>
              <a:gd name="T30" fmla="*/ 77 w 136"/>
              <a:gd name="T31" fmla="*/ 96 h 223"/>
              <a:gd name="T32" fmla="*/ 135 w 136"/>
              <a:gd name="T33" fmla="*/ 155 h 223"/>
              <a:gd name="T34" fmla="*/ 106 w 136"/>
              <a:gd name="T35" fmla="*/ 203 h 223"/>
              <a:gd name="T36" fmla="*/ 67 w 136"/>
              <a:gd name="T37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" h="223">
                <a:moveTo>
                  <a:pt x="67" y="222"/>
                </a:moveTo>
                <a:lnTo>
                  <a:pt x="67" y="222"/>
                </a:lnTo>
                <a:cubicBezTo>
                  <a:pt x="48" y="222"/>
                  <a:pt x="29" y="212"/>
                  <a:pt x="9" y="203"/>
                </a:cubicBezTo>
                <a:cubicBezTo>
                  <a:pt x="9" y="203"/>
                  <a:pt x="0" y="193"/>
                  <a:pt x="9" y="184"/>
                </a:cubicBezTo>
                <a:cubicBezTo>
                  <a:pt x="9" y="184"/>
                  <a:pt x="19" y="174"/>
                  <a:pt x="29" y="184"/>
                </a:cubicBezTo>
                <a:cubicBezTo>
                  <a:pt x="48" y="193"/>
                  <a:pt x="77" y="193"/>
                  <a:pt x="96" y="184"/>
                </a:cubicBezTo>
                <a:cubicBezTo>
                  <a:pt x="106" y="174"/>
                  <a:pt x="106" y="164"/>
                  <a:pt x="106" y="155"/>
                </a:cubicBezTo>
                <a:cubicBezTo>
                  <a:pt x="106" y="145"/>
                  <a:pt x="86" y="135"/>
                  <a:pt x="67" y="125"/>
                </a:cubicBezTo>
                <a:cubicBezTo>
                  <a:pt x="38" y="116"/>
                  <a:pt x="9" y="96"/>
                  <a:pt x="9" y="68"/>
                </a:cubicBezTo>
                <a:cubicBezTo>
                  <a:pt x="9" y="48"/>
                  <a:pt x="9" y="29"/>
                  <a:pt x="29" y="19"/>
                </a:cubicBezTo>
                <a:cubicBezTo>
                  <a:pt x="58" y="9"/>
                  <a:pt x="86" y="0"/>
                  <a:pt x="125" y="19"/>
                </a:cubicBezTo>
                <a:cubicBezTo>
                  <a:pt x="135" y="19"/>
                  <a:pt x="135" y="29"/>
                  <a:pt x="135" y="38"/>
                </a:cubicBezTo>
                <a:cubicBezTo>
                  <a:pt x="125" y="48"/>
                  <a:pt x="125" y="48"/>
                  <a:pt x="116" y="48"/>
                </a:cubicBezTo>
                <a:cubicBezTo>
                  <a:pt x="86" y="38"/>
                  <a:pt x="58" y="38"/>
                  <a:pt x="48" y="48"/>
                </a:cubicBezTo>
                <a:cubicBezTo>
                  <a:pt x="38" y="48"/>
                  <a:pt x="38" y="58"/>
                  <a:pt x="38" y="68"/>
                </a:cubicBezTo>
                <a:cubicBezTo>
                  <a:pt x="38" y="77"/>
                  <a:pt x="58" y="87"/>
                  <a:pt x="77" y="96"/>
                </a:cubicBezTo>
                <a:cubicBezTo>
                  <a:pt x="106" y="116"/>
                  <a:pt x="135" y="125"/>
                  <a:pt x="135" y="155"/>
                </a:cubicBezTo>
                <a:cubicBezTo>
                  <a:pt x="135" y="184"/>
                  <a:pt x="125" y="193"/>
                  <a:pt x="106" y="203"/>
                </a:cubicBezTo>
                <a:cubicBezTo>
                  <a:pt x="96" y="212"/>
                  <a:pt x="77" y="222"/>
                  <a:pt x="67" y="2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333">
            <a:extLst>
              <a:ext uri="{FF2B5EF4-FFF2-40B4-BE49-F238E27FC236}">
                <a16:creationId xmlns:a16="http://schemas.microsoft.com/office/drawing/2014/main" id="{FF347D3B-B250-4C4E-A455-501BB40A3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8283" y="4254931"/>
            <a:ext cx="29733" cy="46727"/>
          </a:xfrm>
          <a:custGeom>
            <a:avLst/>
            <a:gdLst>
              <a:gd name="T0" fmla="*/ 9 w 29"/>
              <a:gd name="T1" fmla="*/ 48 h 49"/>
              <a:gd name="T2" fmla="*/ 9 w 29"/>
              <a:gd name="T3" fmla="*/ 48 h 49"/>
              <a:gd name="T4" fmla="*/ 0 w 29"/>
              <a:gd name="T5" fmla="*/ 29 h 49"/>
              <a:gd name="T6" fmla="*/ 0 w 29"/>
              <a:gd name="T7" fmla="*/ 10 h 49"/>
              <a:gd name="T8" fmla="*/ 9 w 29"/>
              <a:gd name="T9" fmla="*/ 0 h 49"/>
              <a:gd name="T10" fmla="*/ 28 w 29"/>
              <a:gd name="T11" fmla="*/ 10 h 49"/>
              <a:gd name="T12" fmla="*/ 28 w 29"/>
              <a:gd name="T13" fmla="*/ 29 h 49"/>
              <a:gd name="T14" fmla="*/ 9 w 29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49">
                <a:moveTo>
                  <a:pt x="9" y="48"/>
                </a:moveTo>
                <a:lnTo>
                  <a:pt x="9" y="48"/>
                </a:lnTo>
                <a:cubicBezTo>
                  <a:pt x="0" y="48"/>
                  <a:pt x="0" y="39"/>
                  <a:pt x="0" y="2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9" y="0"/>
                </a:cubicBezTo>
                <a:cubicBezTo>
                  <a:pt x="19" y="0"/>
                  <a:pt x="28" y="0"/>
                  <a:pt x="28" y="10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39"/>
                  <a:pt x="19" y="48"/>
                  <a:pt x="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334">
            <a:extLst>
              <a:ext uri="{FF2B5EF4-FFF2-40B4-BE49-F238E27FC236}">
                <a16:creationId xmlns:a16="http://schemas.microsoft.com/office/drawing/2014/main" id="{EBBB0E2E-E33D-354B-8000-E275B8D4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8283" y="4505550"/>
            <a:ext cx="29733" cy="46724"/>
          </a:xfrm>
          <a:custGeom>
            <a:avLst/>
            <a:gdLst>
              <a:gd name="T0" fmla="*/ 9 w 29"/>
              <a:gd name="T1" fmla="*/ 49 h 50"/>
              <a:gd name="T2" fmla="*/ 9 w 29"/>
              <a:gd name="T3" fmla="*/ 49 h 50"/>
              <a:gd name="T4" fmla="*/ 0 w 29"/>
              <a:gd name="T5" fmla="*/ 29 h 50"/>
              <a:gd name="T6" fmla="*/ 0 w 29"/>
              <a:gd name="T7" fmla="*/ 10 h 50"/>
              <a:gd name="T8" fmla="*/ 9 w 29"/>
              <a:gd name="T9" fmla="*/ 0 h 50"/>
              <a:gd name="T10" fmla="*/ 28 w 29"/>
              <a:gd name="T11" fmla="*/ 10 h 50"/>
              <a:gd name="T12" fmla="*/ 28 w 29"/>
              <a:gd name="T13" fmla="*/ 29 h 50"/>
              <a:gd name="T14" fmla="*/ 9 w 29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50">
                <a:moveTo>
                  <a:pt x="9" y="49"/>
                </a:moveTo>
                <a:lnTo>
                  <a:pt x="9" y="49"/>
                </a:lnTo>
                <a:cubicBezTo>
                  <a:pt x="0" y="49"/>
                  <a:pt x="0" y="39"/>
                  <a:pt x="0" y="2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9" y="0"/>
                </a:cubicBezTo>
                <a:cubicBezTo>
                  <a:pt x="19" y="0"/>
                  <a:pt x="28" y="0"/>
                  <a:pt x="28" y="10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39"/>
                  <a:pt x="19" y="49"/>
                  <a:pt x="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335">
            <a:extLst>
              <a:ext uri="{FF2B5EF4-FFF2-40B4-BE49-F238E27FC236}">
                <a16:creationId xmlns:a16="http://schemas.microsoft.com/office/drawing/2014/main" id="{5B5A4B7B-48E2-5E45-88FF-A6D8D83D5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655" y="1655300"/>
            <a:ext cx="513980" cy="921766"/>
          </a:xfrm>
          <a:custGeom>
            <a:avLst/>
            <a:gdLst>
              <a:gd name="T0" fmla="*/ 445 w 533"/>
              <a:gd name="T1" fmla="*/ 957 h 958"/>
              <a:gd name="T2" fmla="*/ 445 w 533"/>
              <a:gd name="T3" fmla="*/ 957 h 958"/>
              <a:gd name="T4" fmla="*/ 87 w 533"/>
              <a:gd name="T5" fmla="*/ 957 h 958"/>
              <a:gd name="T6" fmla="*/ 0 w 533"/>
              <a:gd name="T7" fmla="*/ 870 h 958"/>
              <a:gd name="T8" fmla="*/ 0 w 533"/>
              <a:gd name="T9" fmla="*/ 87 h 958"/>
              <a:gd name="T10" fmla="*/ 87 w 533"/>
              <a:gd name="T11" fmla="*/ 0 h 958"/>
              <a:gd name="T12" fmla="*/ 445 w 533"/>
              <a:gd name="T13" fmla="*/ 0 h 958"/>
              <a:gd name="T14" fmla="*/ 532 w 533"/>
              <a:gd name="T15" fmla="*/ 87 h 958"/>
              <a:gd name="T16" fmla="*/ 532 w 533"/>
              <a:gd name="T17" fmla="*/ 870 h 958"/>
              <a:gd name="T18" fmla="*/ 445 w 533"/>
              <a:gd name="T19" fmla="*/ 957 h 958"/>
              <a:gd name="T20" fmla="*/ 87 w 533"/>
              <a:gd name="T21" fmla="*/ 38 h 958"/>
              <a:gd name="T22" fmla="*/ 87 w 533"/>
              <a:gd name="T23" fmla="*/ 38 h 958"/>
              <a:gd name="T24" fmla="*/ 29 w 533"/>
              <a:gd name="T25" fmla="*/ 87 h 958"/>
              <a:gd name="T26" fmla="*/ 29 w 533"/>
              <a:gd name="T27" fmla="*/ 870 h 958"/>
              <a:gd name="T28" fmla="*/ 87 w 533"/>
              <a:gd name="T29" fmla="*/ 918 h 958"/>
              <a:gd name="T30" fmla="*/ 445 w 533"/>
              <a:gd name="T31" fmla="*/ 918 h 958"/>
              <a:gd name="T32" fmla="*/ 493 w 533"/>
              <a:gd name="T33" fmla="*/ 870 h 958"/>
              <a:gd name="T34" fmla="*/ 493 w 533"/>
              <a:gd name="T35" fmla="*/ 87 h 958"/>
              <a:gd name="T36" fmla="*/ 445 w 533"/>
              <a:gd name="T37" fmla="*/ 38 h 958"/>
              <a:gd name="T38" fmla="*/ 87 w 533"/>
              <a:gd name="T39" fmla="*/ 38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3" h="958">
                <a:moveTo>
                  <a:pt x="445" y="957"/>
                </a:moveTo>
                <a:lnTo>
                  <a:pt x="445" y="957"/>
                </a:lnTo>
                <a:cubicBezTo>
                  <a:pt x="87" y="957"/>
                  <a:pt x="87" y="957"/>
                  <a:pt x="87" y="957"/>
                </a:cubicBezTo>
                <a:cubicBezTo>
                  <a:pt x="38" y="957"/>
                  <a:pt x="0" y="918"/>
                  <a:pt x="0" y="870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8"/>
                  <a:pt x="38" y="0"/>
                  <a:pt x="87" y="0"/>
                </a:cubicBezTo>
                <a:cubicBezTo>
                  <a:pt x="445" y="0"/>
                  <a:pt x="445" y="0"/>
                  <a:pt x="445" y="0"/>
                </a:cubicBezTo>
                <a:cubicBezTo>
                  <a:pt x="493" y="0"/>
                  <a:pt x="532" y="38"/>
                  <a:pt x="532" y="87"/>
                </a:cubicBezTo>
                <a:cubicBezTo>
                  <a:pt x="532" y="870"/>
                  <a:pt x="532" y="870"/>
                  <a:pt x="532" y="870"/>
                </a:cubicBezTo>
                <a:cubicBezTo>
                  <a:pt x="532" y="918"/>
                  <a:pt x="493" y="957"/>
                  <a:pt x="445" y="957"/>
                </a:cubicBezTo>
                <a:close/>
                <a:moveTo>
                  <a:pt x="87" y="38"/>
                </a:moveTo>
                <a:lnTo>
                  <a:pt x="87" y="38"/>
                </a:lnTo>
                <a:cubicBezTo>
                  <a:pt x="58" y="38"/>
                  <a:pt x="29" y="58"/>
                  <a:pt x="29" y="87"/>
                </a:cubicBezTo>
                <a:cubicBezTo>
                  <a:pt x="29" y="870"/>
                  <a:pt x="29" y="870"/>
                  <a:pt x="29" y="870"/>
                </a:cubicBezTo>
                <a:cubicBezTo>
                  <a:pt x="29" y="899"/>
                  <a:pt x="58" y="918"/>
                  <a:pt x="87" y="918"/>
                </a:cubicBezTo>
                <a:cubicBezTo>
                  <a:pt x="445" y="918"/>
                  <a:pt x="445" y="918"/>
                  <a:pt x="445" y="918"/>
                </a:cubicBezTo>
                <a:cubicBezTo>
                  <a:pt x="474" y="918"/>
                  <a:pt x="493" y="899"/>
                  <a:pt x="493" y="870"/>
                </a:cubicBezTo>
                <a:cubicBezTo>
                  <a:pt x="493" y="87"/>
                  <a:pt x="493" y="87"/>
                  <a:pt x="493" y="87"/>
                </a:cubicBezTo>
                <a:cubicBezTo>
                  <a:pt x="493" y="58"/>
                  <a:pt x="474" y="38"/>
                  <a:pt x="445" y="38"/>
                </a:cubicBezTo>
                <a:lnTo>
                  <a:pt x="87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336">
            <a:extLst>
              <a:ext uri="{FF2B5EF4-FFF2-40B4-BE49-F238E27FC236}">
                <a16:creationId xmlns:a16="http://schemas.microsoft.com/office/drawing/2014/main" id="{DEA5FF89-D906-0D4A-9DEF-3F0FB0B14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8283" y="2411402"/>
            <a:ext cx="46724" cy="38231"/>
          </a:xfrm>
          <a:custGeom>
            <a:avLst/>
            <a:gdLst>
              <a:gd name="T0" fmla="*/ 19 w 49"/>
              <a:gd name="T1" fmla="*/ 38 h 39"/>
              <a:gd name="T2" fmla="*/ 19 w 49"/>
              <a:gd name="T3" fmla="*/ 38 h 39"/>
              <a:gd name="T4" fmla="*/ 0 w 49"/>
              <a:gd name="T5" fmla="*/ 19 h 39"/>
              <a:gd name="T6" fmla="*/ 19 w 49"/>
              <a:gd name="T7" fmla="*/ 0 h 39"/>
              <a:gd name="T8" fmla="*/ 48 w 49"/>
              <a:gd name="T9" fmla="*/ 19 h 39"/>
              <a:gd name="T10" fmla="*/ 19 w 49"/>
              <a:gd name="T11" fmla="*/ 38 h 39"/>
              <a:gd name="T12" fmla="*/ 19 w 49"/>
              <a:gd name="T13" fmla="*/ 10 h 39"/>
              <a:gd name="T14" fmla="*/ 19 w 49"/>
              <a:gd name="T15" fmla="*/ 10 h 39"/>
              <a:gd name="T16" fmla="*/ 9 w 49"/>
              <a:gd name="T17" fmla="*/ 19 h 39"/>
              <a:gd name="T18" fmla="*/ 19 w 49"/>
              <a:gd name="T19" fmla="*/ 29 h 39"/>
              <a:gd name="T20" fmla="*/ 38 w 49"/>
              <a:gd name="T21" fmla="*/ 19 h 39"/>
              <a:gd name="T22" fmla="*/ 19 w 49"/>
              <a:gd name="T23" fmla="*/ 1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38"/>
                </a:moveTo>
                <a:lnTo>
                  <a:pt x="19" y="38"/>
                </a:lnTo>
                <a:cubicBezTo>
                  <a:pt x="9" y="38"/>
                  <a:pt x="0" y="29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38" y="0"/>
                  <a:pt x="48" y="10"/>
                  <a:pt x="48" y="19"/>
                </a:cubicBezTo>
                <a:cubicBezTo>
                  <a:pt x="48" y="29"/>
                  <a:pt x="38" y="38"/>
                  <a:pt x="19" y="38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9" y="10"/>
                  <a:pt x="9" y="10"/>
                  <a:pt x="9" y="19"/>
                </a:cubicBezTo>
                <a:cubicBezTo>
                  <a:pt x="9" y="29"/>
                  <a:pt x="19" y="29"/>
                  <a:pt x="19" y="29"/>
                </a:cubicBezTo>
                <a:cubicBezTo>
                  <a:pt x="28" y="29"/>
                  <a:pt x="38" y="29"/>
                  <a:pt x="38" y="19"/>
                </a:cubicBezTo>
                <a:cubicBezTo>
                  <a:pt x="38" y="10"/>
                  <a:pt x="28" y="10"/>
                  <a:pt x="1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337">
            <a:extLst>
              <a:ext uri="{FF2B5EF4-FFF2-40B4-BE49-F238E27FC236}">
                <a16:creationId xmlns:a16="http://schemas.microsoft.com/office/drawing/2014/main" id="{B7FF0E72-834E-E445-9086-FDDC4CE5C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61" y="1757247"/>
            <a:ext cx="148673" cy="38231"/>
          </a:xfrm>
          <a:custGeom>
            <a:avLst/>
            <a:gdLst>
              <a:gd name="T0" fmla="*/ 135 w 155"/>
              <a:gd name="T1" fmla="*/ 39 h 40"/>
              <a:gd name="T2" fmla="*/ 135 w 155"/>
              <a:gd name="T3" fmla="*/ 39 h 40"/>
              <a:gd name="T4" fmla="*/ 19 w 155"/>
              <a:gd name="T5" fmla="*/ 39 h 40"/>
              <a:gd name="T6" fmla="*/ 0 w 155"/>
              <a:gd name="T7" fmla="*/ 19 h 40"/>
              <a:gd name="T8" fmla="*/ 19 w 155"/>
              <a:gd name="T9" fmla="*/ 0 h 40"/>
              <a:gd name="T10" fmla="*/ 135 w 155"/>
              <a:gd name="T11" fmla="*/ 0 h 40"/>
              <a:gd name="T12" fmla="*/ 154 w 155"/>
              <a:gd name="T13" fmla="*/ 19 h 40"/>
              <a:gd name="T14" fmla="*/ 135 w 155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40">
                <a:moveTo>
                  <a:pt x="135" y="39"/>
                </a:moveTo>
                <a:lnTo>
                  <a:pt x="135" y="39"/>
                </a:lnTo>
                <a:cubicBezTo>
                  <a:pt x="19" y="39"/>
                  <a:pt x="19" y="39"/>
                  <a:pt x="19" y="39"/>
                </a:cubicBezTo>
                <a:cubicBezTo>
                  <a:pt x="9" y="39"/>
                  <a:pt x="0" y="29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5" y="0"/>
                  <a:pt x="154" y="10"/>
                  <a:pt x="154" y="19"/>
                </a:cubicBezTo>
                <a:cubicBezTo>
                  <a:pt x="154" y="29"/>
                  <a:pt x="145" y="39"/>
                  <a:pt x="135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338">
            <a:extLst>
              <a:ext uri="{FF2B5EF4-FFF2-40B4-BE49-F238E27FC236}">
                <a16:creationId xmlns:a16="http://schemas.microsoft.com/office/drawing/2014/main" id="{20257200-5EC4-4344-9473-5CF3E7490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6337" y="1982379"/>
            <a:ext cx="250617" cy="288848"/>
          </a:xfrm>
          <a:custGeom>
            <a:avLst/>
            <a:gdLst>
              <a:gd name="T0" fmla="*/ 213 w 262"/>
              <a:gd name="T1" fmla="*/ 39 h 301"/>
              <a:gd name="T2" fmla="*/ 213 w 262"/>
              <a:gd name="T3" fmla="*/ 39 h 301"/>
              <a:gd name="T4" fmla="*/ 242 w 262"/>
              <a:gd name="T5" fmla="*/ 39 h 301"/>
              <a:gd name="T6" fmla="*/ 261 w 262"/>
              <a:gd name="T7" fmla="*/ 29 h 301"/>
              <a:gd name="T8" fmla="*/ 252 w 262"/>
              <a:gd name="T9" fmla="*/ 10 h 301"/>
              <a:gd name="T10" fmla="*/ 213 w 262"/>
              <a:gd name="T11" fmla="*/ 0 h 301"/>
              <a:gd name="T12" fmla="*/ 68 w 262"/>
              <a:gd name="T13" fmla="*/ 97 h 301"/>
              <a:gd name="T14" fmla="*/ 19 w 262"/>
              <a:gd name="T15" fmla="*/ 97 h 301"/>
              <a:gd name="T16" fmla="*/ 0 w 262"/>
              <a:gd name="T17" fmla="*/ 116 h 301"/>
              <a:gd name="T18" fmla="*/ 19 w 262"/>
              <a:gd name="T19" fmla="*/ 135 h 301"/>
              <a:gd name="T20" fmla="*/ 68 w 262"/>
              <a:gd name="T21" fmla="*/ 135 h 301"/>
              <a:gd name="T22" fmla="*/ 58 w 262"/>
              <a:gd name="T23" fmla="*/ 145 h 301"/>
              <a:gd name="T24" fmla="*/ 58 w 262"/>
              <a:gd name="T25" fmla="*/ 164 h 301"/>
              <a:gd name="T26" fmla="*/ 19 w 262"/>
              <a:gd name="T27" fmla="*/ 164 h 301"/>
              <a:gd name="T28" fmla="*/ 0 w 262"/>
              <a:gd name="T29" fmla="*/ 184 h 301"/>
              <a:gd name="T30" fmla="*/ 19 w 262"/>
              <a:gd name="T31" fmla="*/ 193 h 301"/>
              <a:gd name="T32" fmla="*/ 68 w 262"/>
              <a:gd name="T33" fmla="*/ 193 h 301"/>
              <a:gd name="T34" fmla="*/ 213 w 262"/>
              <a:gd name="T35" fmla="*/ 300 h 301"/>
              <a:gd name="T36" fmla="*/ 252 w 262"/>
              <a:gd name="T37" fmla="*/ 290 h 301"/>
              <a:gd name="T38" fmla="*/ 261 w 262"/>
              <a:gd name="T39" fmla="*/ 271 h 301"/>
              <a:gd name="T40" fmla="*/ 242 w 262"/>
              <a:gd name="T41" fmla="*/ 261 h 301"/>
              <a:gd name="T42" fmla="*/ 213 w 262"/>
              <a:gd name="T43" fmla="*/ 261 h 301"/>
              <a:gd name="T44" fmla="*/ 107 w 262"/>
              <a:gd name="T45" fmla="*/ 193 h 301"/>
              <a:gd name="T46" fmla="*/ 145 w 262"/>
              <a:gd name="T47" fmla="*/ 193 h 301"/>
              <a:gd name="T48" fmla="*/ 165 w 262"/>
              <a:gd name="T49" fmla="*/ 184 h 301"/>
              <a:gd name="T50" fmla="*/ 145 w 262"/>
              <a:gd name="T51" fmla="*/ 164 h 301"/>
              <a:gd name="T52" fmla="*/ 97 w 262"/>
              <a:gd name="T53" fmla="*/ 164 h 301"/>
              <a:gd name="T54" fmla="*/ 97 w 262"/>
              <a:gd name="T55" fmla="*/ 145 h 301"/>
              <a:gd name="T56" fmla="*/ 97 w 262"/>
              <a:gd name="T57" fmla="*/ 135 h 301"/>
              <a:gd name="T58" fmla="*/ 145 w 262"/>
              <a:gd name="T59" fmla="*/ 135 h 301"/>
              <a:gd name="T60" fmla="*/ 165 w 262"/>
              <a:gd name="T61" fmla="*/ 116 h 301"/>
              <a:gd name="T62" fmla="*/ 145 w 262"/>
              <a:gd name="T63" fmla="*/ 97 h 301"/>
              <a:gd name="T64" fmla="*/ 107 w 262"/>
              <a:gd name="T65" fmla="*/ 97 h 301"/>
              <a:gd name="T66" fmla="*/ 213 w 262"/>
              <a:gd name="T67" fmla="*/ 39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62" h="301">
                <a:moveTo>
                  <a:pt x="213" y="39"/>
                </a:moveTo>
                <a:lnTo>
                  <a:pt x="213" y="39"/>
                </a:lnTo>
                <a:cubicBezTo>
                  <a:pt x="223" y="39"/>
                  <a:pt x="232" y="39"/>
                  <a:pt x="242" y="39"/>
                </a:cubicBezTo>
                <a:cubicBezTo>
                  <a:pt x="252" y="39"/>
                  <a:pt x="261" y="39"/>
                  <a:pt x="261" y="29"/>
                </a:cubicBezTo>
                <a:cubicBezTo>
                  <a:pt x="261" y="19"/>
                  <a:pt x="261" y="10"/>
                  <a:pt x="252" y="10"/>
                </a:cubicBezTo>
                <a:cubicBezTo>
                  <a:pt x="232" y="0"/>
                  <a:pt x="223" y="0"/>
                  <a:pt x="213" y="0"/>
                </a:cubicBezTo>
                <a:cubicBezTo>
                  <a:pt x="145" y="0"/>
                  <a:pt x="97" y="39"/>
                  <a:pt x="68" y="97"/>
                </a:cubicBezTo>
                <a:cubicBezTo>
                  <a:pt x="19" y="97"/>
                  <a:pt x="19" y="97"/>
                  <a:pt x="19" y="97"/>
                </a:cubicBezTo>
                <a:cubicBezTo>
                  <a:pt x="10" y="97"/>
                  <a:pt x="0" y="106"/>
                  <a:pt x="0" y="116"/>
                </a:cubicBezTo>
                <a:cubicBezTo>
                  <a:pt x="0" y="126"/>
                  <a:pt x="10" y="135"/>
                  <a:pt x="19" y="135"/>
                </a:cubicBezTo>
                <a:cubicBezTo>
                  <a:pt x="68" y="135"/>
                  <a:pt x="68" y="135"/>
                  <a:pt x="68" y="135"/>
                </a:cubicBezTo>
                <a:cubicBezTo>
                  <a:pt x="58" y="135"/>
                  <a:pt x="58" y="145"/>
                  <a:pt x="58" y="145"/>
                </a:cubicBezTo>
                <a:cubicBezTo>
                  <a:pt x="58" y="155"/>
                  <a:pt x="58" y="155"/>
                  <a:pt x="58" y="164"/>
                </a:cubicBezTo>
                <a:cubicBezTo>
                  <a:pt x="19" y="164"/>
                  <a:pt x="19" y="164"/>
                  <a:pt x="19" y="164"/>
                </a:cubicBezTo>
                <a:cubicBezTo>
                  <a:pt x="10" y="164"/>
                  <a:pt x="0" y="174"/>
                  <a:pt x="0" y="184"/>
                </a:cubicBezTo>
                <a:cubicBezTo>
                  <a:pt x="0" y="193"/>
                  <a:pt x="10" y="193"/>
                  <a:pt x="19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87" y="251"/>
                  <a:pt x="145" y="300"/>
                  <a:pt x="213" y="300"/>
                </a:cubicBezTo>
                <a:cubicBezTo>
                  <a:pt x="223" y="300"/>
                  <a:pt x="232" y="300"/>
                  <a:pt x="252" y="290"/>
                </a:cubicBezTo>
                <a:cubicBezTo>
                  <a:pt x="261" y="290"/>
                  <a:pt x="261" y="280"/>
                  <a:pt x="261" y="271"/>
                </a:cubicBezTo>
                <a:cubicBezTo>
                  <a:pt x="261" y="261"/>
                  <a:pt x="252" y="251"/>
                  <a:pt x="242" y="261"/>
                </a:cubicBezTo>
                <a:cubicBezTo>
                  <a:pt x="232" y="261"/>
                  <a:pt x="223" y="261"/>
                  <a:pt x="213" y="261"/>
                </a:cubicBezTo>
                <a:cubicBezTo>
                  <a:pt x="165" y="261"/>
                  <a:pt x="126" y="232"/>
                  <a:pt x="107" y="193"/>
                </a:cubicBezTo>
                <a:cubicBezTo>
                  <a:pt x="145" y="193"/>
                  <a:pt x="145" y="193"/>
                  <a:pt x="145" y="193"/>
                </a:cubicBezTo>
                <a:cubicBezTo>
                  <a:pt x="155" y="193"/>
                  <a:pt x="165" y="193"/>
                  <a:pt x="165" y="184"/>
                </a:cubicBezTo>
                <a:cubicBezTo>
                  <a:pt x="165" y="174"/>
                  <a:pt x="155" y="164"/>
                  <a:pt x="145" y="164"/>
                </a:cubicBezTo>
                <a:cubicBezTo>
                  <a:pt x="97" y="164"/>
                  <a:pt x="97" y="164"/>
                  <a:pt x="97" y="164"/>
                </a:cubicBezTo>
                <a:cubicBezTo>
                  <a:pt x="97" y="155"/>
                  <a:pt x="97" y="155"/>
                  <a:pt x="97" y="145"/>
                </a:cubicBezTo>
                <a:lnTo>
                  <a:pt x="97" y="135"/>
                </a:lnTo>
                <a:cubicBezTo>
                  <a:pt x="145" y="135"/>
                  <a:pt x="145" y="135"/>
                  <a:pt x="145" y="135"/>
                </a:cubicBezTo>
                <a:cubicBezTo>
                  <a:pt x="155" y="135"/>
                  <a:pt x="165" y="126"/>
                  <a:pt x="165" y="116"/>
                </a:cubicBezTo>
                <a:cubicBezTo>
                  <a:pt x="165" y="106"/>
                  <a:pt x="155" y="97"/>
                  <a:pt x="145" y="97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26" y="58"/>
                  <a:pt x="165" y="39"/>
                  <a:pt x="213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339">
            <a:extLst>
              <a:ext uri="{FF2B5EF4-FFF2-40B4-BE49-F238E27FC236}">
                <a16:creationId xmlns:a16="http://schemas.microsoft.com/office/drawing/2014/main" id="{16CD8EAE-0960-0046-8223-C3C61C1A5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3640" y="1655300"/>
            <a:ext cx="513980" cy="921766"/>
          </a:xfrm>
          <a:custGeom>
            <a:avLst/>
            <a:gdLst>
              <a:gd name="T0" fmla="*/ 445 w 533"/>
              <a:gd name="T1" fmla="*/ 957 h 958"/>
              <a:gd name="T2" fmla="*/ 445 w 533"/>
              <a:gd name="T3" fmla="*/ 957 h 958"/>
              <a:gd name="T4" fmla="*/ 87 w 533"/>
              <a:gd name="T5" fmla="*/ 957 h 958"/>
              <a:gd name="T6" fmla="*/ 0 w 533"/>
              <a:gd name="T7" fmla="*/ 870 h 958"/>
              <a:gd name="T8" fmla="*/ 0 w 533"/>
              <a:gd name="T9" fmla="*/ 87 h 958"/>
              <a:gd name="T10" fmla="*/ 87 w 533"/>
              <a:gd name="T11" fmla="*/ 0 h 958"/>
              <a:gd name="T12" fmla="*/ 445 w 533"/>
              <a:gd name="T13" fmla="*/ 0 h 958"/>
              <a:gd name="T14" fmla="*/ 532 w 533"/>
              <a:gd name="T15" fmla="*/ 87 h 958"/>
              <a:gd name="T16" fmla="*/ 532 w 533"/>
              <a:gd name="T17" fmla="*/ 870 h 958"/>
              <a:gd name="T18" fmla="*/ 445 w 533"/>
              <a:gd name="T19" fmla="*/ 957 h 958"/>
              <a:gd name="T20" fmla="*/ 87 w 533"/>
              <a:gd name="T21" fmla="*/ 38 h 958"/>
              <a:gd name="T22" fmla="*/ 87 w 533"/>
              <a:gd name="T23" fmla="*/ 38 h 958"/>
              <a:gd name="T24" fmla="*/ 38 w 533"/>
              <a:gd name="T25" fmla="*/ 87 h 958"/>
              <a:gd name="T26" fmla="*/ 38 w 533"/>
              <a:gd name="T27" fmla="*/ 870 h 958"/>
              <a:gd name="T28" fmla="*/ 87 w 533"/>
              <a:gd name="T29" fmla="*/ 918 h 958"/>
              <a:gd name="T30" fmla="*/ 445 w 533"/>
              <a:gd name="T31" fmla="*/ 918 h 958"/>
              <a:gd name="T32" fmla="*/ 503 w 533"/>
              <a:gd name="T33" fmla="*/ 870 h 958"/>
              <a:gd name="T34" fmla="*/ 503 w 533"/>
              <a:gd name="T35" fmla="*/ 87 h 958"/>
              <a:gd name="T36" fmla="*/ 445 w 533"/>
              <a:gd name="T37" fmla="*/ 38 h 958"/>
              <a:gd name="T38" fmla="*/ 87 w 533"/>
              <a:gd name="T39" fmla="*/ 38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3" h="958">
                <a:moveTo>
                  <a:pt x="445" y="957"/>
                </a:moveTo>
                <a:lnTo>
                  <a:pt x="445" y="957"/>
                </a:lnTo>
                <a:cubicBezTo>
                  <a:pt x="87" y="957"/>
                  <a:pt x="87" y="957"/>
                  <a:pt x="87" y="957"/>
                </a:cubicBezTo>
                <a:cubicBezTo>
                  <a:pt x="38" y="957"/>
                  <a:pt x="0" y="918"/>
                  <a:pt x="0" y="870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8"/>
                  <a:pt x="38" y="0"/>
                  <a:pt x="87" y="0"/>
                </a:cubicBezTo>
                <a:cubicBezTo>
                  <a:pt x="445" y="0"/>
                  <a:pt x="445" y="0"/>
                  <a:pt x="445" y="0"/>
                </a:cubicBezTo>
                <a:cubicBezTo>
                  <a:pt x="493" y="0"/>
                  <a:pt x="532" y="38"/>
                  <a:pt x="532" y="87"/>
                </a:cubicBezTo>
                <a:cubicBezTo>
                  <a:pt x="532" y="870"/>
                  <a:pt x="532" y="870"/>
                  <a:pt x="532" y="870"/>
                </a:cubicBezTo>
                <a:cubicBezTo>
                  <a:pt x="532" y="918"/>
                  <a:pt x="493" y="957"/>
                  <a:pt x="445" y="957"/>
                </a:cubicBezTo>
                <a:close/>
                <a:moveTo>
                  <a:pt x="87" y="38"/>
                </a:moveTo>
                <a:lnTo>
                  <a:pt x="87" y="38"/>
                </a:lnTo>
                <a:cubicBezTo>
                  <a:pt x="58" y="38"/>
                  <a:pt x="38" y="58"/>
                  <a:pt x="38" y="87"/>
                </a:cubicBezTo>
                <a:cubicBezTo>
                  <a:pt x="38" y="870"/>
                  <a:pt x="38" y="870"/>
                  <a:pt x="38" y="870"/>
                </a:cubicBezTo>
                <a:cubicBezTo>
                  <a:pt x="38" y="899"/>
                  <a:pt x="58" y="918"/>
                  <a:pt x="87" y="918"/>
                </a:cubicBezTo>
                <a:cubicBezTo>
                  <a:pt x="445" y="918"/>
                  <a:pt x="445" y="918"/>
                  <a:pt x="445" y="918"/>
                </a:cubicBezTo>
                <a:cubicBezTo>
                  <a:pt x="474" y="918"/>
                  <a:pt x="503" y="899"/>
                  <a:pt x="503" y="870"/>
                </a:cubicBezTo>
                <a:cubicBezTo>
                  <a:pt x="503" y="87"/>
                  <a:pt x="503" y="87"/>
                  <a:pt x="503" y="87"/>
                </a:cubicBezTo>
                <a:cubicBezTo>
                  <a:pt x="503" y="58"/>
                  <a:pt x="474" y="38"/>
                  <a:pt x="445" y="38"/>
                </a:cubicBezTo>
                <a:lnTo>
                  <a:pt x="87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340">
            <a:extLst>
              <a:ext uri="{FF2B5EF4-FFF2-40B4-BE49-F238E27FC236}">
                <a16:creationId xmlns:a16="http://schemas.microsoft.com/office/drawing/2014/main" id="{DEBC8EC5-3662-854B-BF9D-EA20FB8B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7269" y="2411402"/>
            <a:ext cx="46724" cy="38231"/>
          </a:xfrm>
          <a:custGeom>
            <a:avLst/>
            <a:gdLst>
              <a:gd name="T0" fmla="*/ 29 w 49"/>
              <a:gd name="T1" fmla="*/ 38 h 39"/>
              <a:gd name="T2" fmla="*/ 29 w 49"/>
              <a:gd name="T3" fmla="*/ 38 h 39"/>
              <a:gd name="T4" fmla="*/ 0 w 49"/>
              <a:gd name="T5" fmla="*/ 19 h 39"/>
              <a:gd name="T6" fmla="*/ 29 w 49"/>
              <a:gd name="T7" fmla="*/ 0 h 39"/>
              <a:gd name="T8" fmla="*/ 48 w 49"/>
              <a:gd name="T9" fmla="*/ 19 h 39"/>
              <a:gd name="T10" fmla="*/ 29 w 49"/>
              <a:gd name="T11" fmla="*/ 38 h 39"/>
              <a:gd name="T12" fmla="*/ 29 w 49"/>
              <a:gd name="T13" fmla="*/ 10 h 39"/>
              <a:gd name="T14" fmla="*/ 29 w 49"/>
              <a:gd name="T15" fmla="*/ 10 h 39"/>
              <a:gd name="T16" fmla="*/ 19 w 49"/>
              <a:gd name="T17" fmla="*/ 19 h 39"/>
              <a:gd name="T18" fmla="*/ 29 w 49"/>
              <a:gd name="T19" fmla="*/ 29 h 39"/>
              <a:gd name="T20" fmla="*/ 38 w 49"/>
              <a:gd name="T21" fmla="*/ 19 h 39"/>
              <a:gd name="T22" fmla="*/ 29 w 49"/>
              <a:gd name="T23" fmla="*/ 1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29" y="38"/>
                </a:moveTo>
                <a:lnTo>
                  <a:pt x="29" y="38"/>
                </a:lnTo>
                <a:cubicBezTo>
                  <a:pt x="9" y="38"/>
                  <a:pt x="0" y="29"/>
                  <a:pt x="0" y="19"/>
                </a:cubicBezTo>
                <a:cubicBezTo>
                  <a:pt x="0" y="10"/>
                  <a:pt x="9" y="0"/>
                  <a:pt x="29" y="0"/>
                </a:cubicBezTo>
                <a:cubicBezTo>
                  <a:pt x="38" y="0"/>
                  <a:pt x="48" y="10"/>
                  <a:pt x="48" y="19"/>
                </a:cubicBezTo>
                <a:cubicBezTo>
                  <a:pt x="48" y="29"/>
                  <a:pt x="38" y="38"/>
                  <a:pt x="29" y="38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19" y="10"/>
                  <a:pt x="19" y="10"/>
                  <a:pt x="19" y="19"/>
                </a:cubicBezTo>
                <a:cubicBezTo>
                  <a:pt x="19" y="29"/>
                  <a:pt x="19" y="29"/>
                  <a:pt x="29" y="29"/>
                </a:cubicBezTo>
                <a:cubicBezTo>
                  <a:pt x="29" y="29"/>
                  <a:pt x="38" y="29"/>
                  <a:pt x="38" y="19"/>
                </a:cubicBezTo>
                <a:cubicBezTo>
                  <a:pt x="38" y="10"/>
                  <a:pt x="29" y="10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341">
            <a:extLst>
              <a:ext uri="{FF2B5EF4-FFF2-40B4-BE49-F238E27FC236}">
                <a16:creationId xmlns:a16="http://schemas.microsoft.com/office/drawing/2014/main" id="{F0128009-2041-9548-9E07-25F5549E9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6296" y="1757247"/>
            <a:ext cx="148670" cy="38231"/>
          </a:xfrm>
          <a:custGeom>
            <a:avLst/>
            <a:gdLst>
              <a:gd name="T0" fmla="*/ 136 w 156"/>
              <a:gd name="T1" fmla="*/ 39 h 40"/>
              <a:gd name="T2" fmla="*/ 136 w 156"/>
              <a:gd name="T3" fmla="*/ 39 h 40"/>
              <a:gd name="T4" fmla="*/ 20 w 156"/>
              <a:gd name="T5" fmla="*/ 39 h 40"/>
              <a:gd name="T6" fmla="*/ 0 w 156"/>
              <a:gd name="T7" fmla="*/ 19 h 40"/>
              <a:gd name="T8" fmla="*/ 20 w 156"/>
              <a:gd name="T9" fmla="*/ 0 h 40"/>
              <a:gd name="T10" fmla="*/ 136 w 156"/>
              <a:gd name="T11" fmla="*/ 0 h 40"/>
              <a:gd name="T12" fmla="*/ 155 w 156"/>
              <a:gd name="T13" fmla="*/ 19 h 40"/>
              <a:gd name="T14" fmla="*/ 136 w 156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" h="40">
                <a:moveTo>
                  <a:pt x="136" y="39"/>
                </a:moveTo>
                <a:lnTo>
                  <a:pt x="136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29"/>
                  <a:pt x="0" y="19"/>
                </a:cubicBezTo>
                <a:cubicBezTo>
                  <a:pt x="0" y="10"/>
                  <a:pt x="10" y="0"/>
                  <a:pt x="20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5" y="10"/>
                  <a:pt x="155" y="19"/>
                </a:cubicBezTo>
                <a:cubicBezTo>
                  <a:pt x="155" y="29"/>
                  <a:pt x="145" y="39"/>
                  <a:pt x="136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342">
            <a:extLst>
              <a:ext uri="{FF2B5EF4-FFF2-40B4-BE49-F238E27FC236}">
                <a16:creationId xmlns:a16="http://schemas.microsoft.com/office/drawing/2014/main" id="{4A99E7BB-9CDD-7545-8E4A-D4ADFB01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1073" y="1990875"/>
            <a:ext cx="233628" cy="271857"/>
          </a:xfrm>
          <a:custGeom>
            <a:avLst/>
            <a:gdLst>
              <a:gd name="T0" fmla="*/ 232 w 243"/>
              <a:gd name="T1" fmla="*/ 29 h 281"/>
              <a:gd name="T2" fmla="*/ 232 w 243"/>
              <a:gd name="T3" fmla="*/ 29 h 281"/>
              <a:gd name="T4" fmla="*/ 232 w 243"/>
              <a:gd name="T5" fmla="*/ 0 h 281"/>
              <a:gd name="T6" fmla="*/ 213 w 243"/>
              <a:gd name="T7" fmla="*/ 0 h 281"/>
              <a:gd name="T8" fmla="*/ 126 w 243"/>
              <a:gd name="T9" fmla="*/ 87 h 281"/>
              <a:gd name="T10" fmla="*/ 39 w 243"/>
              <a:gd name="T11" fmla="*/ 0 h 281"/>
              <a:gd name="T12" fmla="*/ 10 w 243"/>
              <a:gd name="T13" fmla="*/ 0 h 281"/>
              <a:gd name="T14" fmla="*/ 10 w 243"/>
              <a:gd name="T15" fmla="*/ 29 h 281"/>
              <a:gd name="T16" fmla="*/ 107 w 243"/>
              <a:gd name="T17" fmla="*/ 125 h 281"/>
              <a:gd name="T18" fmla="*/ 107 w 243"/>
              <a:gd name="T19" fmla="*/ 145 h 281"/>
              <a:gd name="T20" fmla="*/ 68 w 243"/>
              <a:gd name="T21" fmla="*/ 145 h 281"/>
              <a:gd name="T22" fmla="*/ 58 w 243"/>
              <a:gd name="T23" fmla="*/ 164 h 281"/>
              <a:gd name="T24" fmla="*/ 68 w 243"/>
              <a:gd name="T25" fmla="*/ 183 h 281"/>
              <a:gd name="T26" fmla="*/ 107 w 243"/>
              <a:gd name="T27" fmla="*/ 183 h 281"/>
              <a:gd name="T28" fmla="*/ 107 w 243"/>
              <a:gd name="T29" fmla="*/ 193 h 281"/>
              <a:gd name="T30" fmla="*/ 68 w 243"/>
              <a:gd name="T31" fmla="*/ 193 h 281"/>
              <a:gd name="T32" fmla="*/ 58 w 243"/>
              <a:gd name="T33" fmla="*/ 212 h 281"/>
              <a:gd name="T34" fmla="*/ 68 w 243"/>
              <a:gd name="T35" fmla="*/ 232 h 281"/>
              <a:gd name="T36" fmla="*/ 107 w 243"/>
              <a:gd name="T37" fmla="*/ 232 h 281"/>
              <a:gd name="T38" fmla="*/ 107 w 243"/>
              <a:gd name="T39" fmla="*/ 261 h 281"/>
              <a:gd name="T40" fmla="*/ 126 w 243"/>
              <a:gd name="T41" fmla="*/ 280 h 281"/>
              <a:gd name="T42" fmla="*/ 126 w 243"/>
              <a:gd name="T43" fmla="*/ 280 h 281"/>
              <a:gd name="T44" fmla="*/ 136 w 243"/>
              <a:gd name="T45" fmla="*/ 261 h 281"/>
              <a:gd name="T46" fmla="*/ 136 w 243"/>
              <a:gd name="T47" fmla="*/ 232 h 281"/>
              <a:gd name="T48" fmla="*/ 174 w 243"/>
              <a:gd name="T49" fmla="*/ 232 h 281"/>
              <a:gd name="T50" fmla="*/ 194 w 243"/>
              <a:gd name="T51" fmla="*/ 212 h 281"/>
              <a:gd name="T52" fmla="*/ 174 w 243"/>
              <a:gd name="T53" fmla="*/ 193 h 281"/>
              <a:gd name="T54" fmla="*/ 136 w 243"/>
              <a:gd name="T55" fmla="*/ 193 h 281"/>
              <a:gd name="T56" fmla="*/ 136 w 243"/>
              <a:gd name="T57" fmla="*/ 183 h 281"/>
              <a:gd name="T58" fmla="*/ 174 w 243"/>
              <a:gd name="T59" fmla="*/ 183 h 281"/>
              <a:gd name="T60" fmla="*/ 194 w 243"/>
              <a:gd name="T61" fmla="*/ 164 h 281"/>
              <a:gd name="T62" fmla="*/ 174 w 243"/>
              <a:gd name="T63" fmla="*/ 145 h 281"/>
              <a:gd name="T64" fmla="*/ 136 w 243"/>
              <a:gd name="T65" fmla="*/ 145 h 281"/>
              <a:gd name="T66" fmla="*/ 136 w 243"/>
              <a:gd name="T67" fmla="*/ 125 h 281"/>
              <a:gd name="T68" fmla="*/ 232 w 243"/>
              <a:gd name="T69" fmla="*/ 2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43" h="281">
                <a:moveTo>
                  <a:pt x="232" y="29"/>
                </a:moveTo>
                <a:lnTo>
                  <a:pt x="232" y="29"/>
                </a:lnTo>
                <a:cubicBezTo>
                  <a:pt x="242" y="19"/>
                  <a:pt x="242" y="9"/>
                  <a:pt x="232" y="0"/>
                </a:cubicBezTo>
                <a:cubicBezTo>
                  <a:pt x="223" y="0"/>
                  <a:pt x="213" y="0"/>
                  <a:pt x="213" y="0"/>
                </a:cubicBezTo>
                <a:cubicBezTo>
                  <a:pt x="126" y="87"/>
                  <a:pt x="126" y="87"/>
                  <a:pt x="126" y="87"/>
                </a:cubicBezTo>
                <a:cubicBezTo>
                  <a:pt x="39" y="0"/>
                  <a:pt x="39" y="0"/>
                  <a:pt x="39" y="0"/>
                </a:cubicBezTo>
                <a:cubicBezTo>
                  <a:pt x="29" y="0"/>
                  <a:pt x="20" y="0"/>
                  <a:pt x="10" y="0"/>
                </a:cubicBezTo>
                <a:cubicBezTo>
                  <a:pt x="0" y="9"/>
                  <a:pt x="0" y="19"/>
                  <a:pt x="10" y="29"/>
                </a:cubicBezTo>
                <a:cubicBezTo>
                  <a:pt x="107" y="125"/>
                  <a:pt x="107" y="125"/>
                  <a:pt x="107" y="125"/>
                </a:cubicBezTo>
                <a:cubicBezTo>
                  <a:pt x="107" y="145"/>
                  <a:pt x="107" y="145"/>
                  <a:pt x="107" y="145"/>
                </a:cubicBezTo>
                <a:cubicBezTo>
                  <a:pt x="68" y="145"/>
                  <a:pt x="68" y="145"/>
                  <a:pt x="68" y="145"/>
                </a:cubicBezTo>
                <a:cubicBezTo>
                  <a:pt x="58" y="145"/>
                  <a:pt x="58" y="154"/>
                  <a:pt x="58" y="164"/>
                </a:cubicBezTo>
                <a:cubicBezTo>
                  <a:pt x="58" y="174"/>
                  <a:pt x="58" y="183"/>
                  <a:pt x="68" y="183"/>
                </a:cubicBezTo>
                <a:cubicBezTo>
                  <a:pt x="107" y="183"/>
                  <a:pt x="107" y="183"/>
                  <a:pt x="107" y="183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58" y="193"/>
                  <a:pt x="58" y="203"/>
                  <a:pt x="58" y="212"/>
                </a:cubicBezTo>
                <a:cubicBezTo>
                  <a:pt x="58" y="222"/>
                  <a:pt x="58" y="232"/>
                  <a:pt x="68" y="232"/>
                </a:cubicBezTo>
                <a:cubicBezTo>
                  <a:pt x="107" y="232"/>
                  <a:pt x="107" y="232"/>
                  <a:pt x="107" y="232"/>
                </a:cubicBezTo>
                <a:cubicBezTo>
                  <a:pt x="107" y="261"/>
                  <a:pt x="107" y="261"/>
                  <a:pt x="107" y="261"/>
                </a:cubicBezTo>
                <a:cubicBezTo>
                  <a:pt x="107" y="270"/>
                  <a:pt x="116" y="280"/>
                  <a:pt x="126" y="280"/>
                </a:cubicBezTo>
                <a:lnTo>
                  <a:pt x="126" y="280"/>
                </a:lnTo>
                <a:cubicBezTo>
                  <a:pt x="136" y="280"/>
                  <a:pt x="136" y="270"/>
                  <a:pt x="136" y="261"/>
                </a:cubicBezTo>
                <a:cubicBezTo>
                  <a:pt x="136" y="232"/>
                  <a:pt x="136" y="232"/>
                  <a:pt x="136" y="232"/>
                </a:cubicBezTo>
                <a:cubicBezTo>
                  <a:pt x="174" y="232"/>
                  <a:pt x="174" y="232"/>
                  <a:pt x="174" y="232"/>
                </a:cubicBezTo>
                <a:cubicBezTo>
                  <a:pt x="184" y="232"/>
                  <a:pt x="194" y="222"/>
                  <a:pt x="194" y="212"/>
                </a:cubicBezTo>
                <a:cubicBezTo>
                  <a:pt x="194" y="203"/>
                  <a:pt x="184" y="193"/>
                  <a:pt x="174" y="193"/>
                </a:cubicBezTo>
                <a:cubicBezTo>
                  <a:pt x="136" y="193"/>
                  <a:pt x="136" y="193"/>
                  <a:pt x="136" y="193"/>
                </a:cubicBezTo>
                <a:cubicBezTo>
                  <a:pt x="136" y="183"/>
                  <a:pt x="136" y="183"/>
                  <a:pt x="136" y="183"/>
                </a:cubicBezTo>
                <a:cubicBezTo>
                  <a:pt x="174" y="183"/>
                  <a:pt x="174" y="183"/>
                  <a:pt x="174" y="183"/>
                </a:cubicBezTo>
                <a:cubicBezTo>
                  <a:pt x="184" y="183"/>
                  <a:pt x="194" y="174"/>
                  <a:pt x="194" y="164"/>
                </a:cubicBezTo>
                <a:cubicBezTo>
                  <a:pt x="194" y="154"/>
                  <a:pt x="184" y="145"/>
                  <a:pt x="174" y="145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6" y="125"/>
                  <a:pt x="136" y="125"/>
                  <a:pt x="136" y="125"/>
                </a:cubicBezTo>
                <a:lnTo>
                  <a:pt x="232" y="2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343">
            <a:extLst>
              <a:ext uri="{FF2B5EF4-FFF2-40B4-BE49-F238E27FC236}">
                <a16:creationId xmlns:a16="http://schemas.microsoft.com/office/drawing/2014/main" id="{8FB17E2A-E22B-0A4C-8AD4-D6B1E6224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2403" y="3957587"/>
            <a:ext cx="513978" cy="921766"/>
          </a:xfrm>
          <a:custGeom>
            <a:avLst/>
            <a:gdLst>
              <a:gd name="T0" fmla="*/ 444 w 533"/>
              <a:gd name="T1" fmla="*/ 957 h 958"/>
              <a:gd name="T2" fmla="*/ 444 w 533"/>
              <a:gd name="T3" fmla="*/ 957 h 958"/>
              <a:gd name="T4" fmla="*/ 77 w 533"/>
              <a:gd name="T5" fmla="*/ 957 h 958"/>
              <a:gd name="T6" fmla="*/ 0 w 533"/>
              <a:gd name="T7" fmla="*/ 870 h 958"/>
              <a:gd name="T8" fmla="*/ 0 w 533"/>
              <a:gd name="T9" fmla="*/ 87 h 958"/>
              <a:gd name="T10" fmla="*/ 77 w 533"/>
              <a:gd name="T11" fmla="*/ 0 h 958"/>
              <a:gd name="T12" fmla="*/ 444 w 533"/>
              <a:gd name="T13" fmla="*/ 0 h 958"/>
              <a:gd name="T14" fmla="*/ 532 w 533"/>
              <a:gd name="T15" fmla="*/ 87 h 958"/>
              <a:gd name="T16" fmla="*/ 532 w 533"/>
              <a:gd name="T17" fmla="*/ 309 h 958"/>
              <a:gd name="T18" fmla="*/ 512 w 533"/>
              <a:gd name="T19" fmla="*/ 319 h 958"/>
              <a:gd name="T20" fmla="*/ 493 w 533"/>
              <a:gd name="T21" fmla="*/ 309 h 958"/>
              <a:gd name="T22" fmla="*/ 493 w 533"/>
              <a:gd name="T23" fmla="*/ 87 h 958"/>
              <a:gd name="T24" fmla="*/ 444 w 533"/>
              <a:gd name="T25" fmla="*/ 38 h 958"/>
              <a:gd name="T26" fmla="*/ 77 w 533"/>
              <a:gd name="T27" fmla="*/ 38 h 958"/>
              <a:gd name="T28" fmla="*/ 29 w 533"/>
              <a:gd name="T29" fmla="*/ 87 h 958"/>
              <a:gd name="T30" fmla="*/ 29 w 533"/>
              <a:gd name="T31" fmla="*/ 870 h 958"/>
              <a:gd name="T32" fmla="*/ 77 w 533"/>
              <a:gd name="T33" fmla="*/ 918 h 958"/>
              <a:gd name="T34" fmla="*/ 444 w 533"/>
              <a:gd name="T35" fmla="*/ 918 h 958"/>
              <a:gd name="T36" fmla="*/ 493 w 533"/>
              <a:gd name="T37" fmla="*/ 870 h 958"/>
              <a:gd name="T38" fmla="*/ 493 w 533"/>
              <a:gd name="T39" fmla="*/ 648 h 958"/>
              <a:gd name="T40" fmla="*/ 512 w 533"/>
              <a:gd name="T41" fmla="*/ 628 h 958"/>
              <a:gd name="T42" fmla="*/ 532 w 533"/>
              <a:gd name="T43" fmla="*/ 648 h 958"/>
              <a:gd name="T44" fmla="*/ 532 w 533"/>
              <a:gd name="T45" fmla="*/ 870 h 958"/>
              <a:gd name="T46" fmla="*/ 444 w 533"/>
              <a:gd name="T47" fmla="*/ 957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3" h="958">
                <a:moveTo>
                  <a:pt x="444" y="957"/>
                </a:moveTo>
                <a:lnTo>
                  <a:pt x="444" y="957"/>
                </a:lnTo>
                <a:cubicBezTo>
                  <a:pt x="77" y="957"/>
                  <a:pt x="77" y="957"/>
                  <a:pt x="77" y="957"/>
                </a:cubicBezTo>
                <a:cubicBezTo>
                  <a:pt x="38" y="957"/>
                  <a:pt x="0" y="918"/>
                  <a:pt x="0" y="870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8"/>
                  <a:pt x="38" y="0"/>
                  <a:pt x="77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93" y="0"/>
                  <a:pt x="532" y="38"/>
                  <a:pt x="532" y="87"/>
                </a:cubicBezTo>
                <a:cubicBezTo>
                  <a:pt x="532" y="309"/>
                  <a:pt x="532" y="309"/>
                  <a:pt x="532" y="309"/>
                </a:cubicBezTo>
                <a:cubicBezTo>
                  <a:pt x="532" y="319"/>
                  <a:pt x="522" y="319"/>
                  <a:pt x="512" y="319"/>
                </a:cubicBezTo>
                <a:cubicBezTo>
                  <a:pt x="502" y="319"/>
                  <a:pt x="493" y="319"/>
                  <a:pt x="493" y="309"/>
                </a:cubicBezTo>
                <a:cubicBezTo>
                  <a:pt x="493" y="87"/>
                  <a:pt x="493" y="87"/>
                  <a:pt x="493" y="87"/>
                </a:cubicBezTo>
                <a:cubicBezTo>
                  <a:pt x="493" y="58"/>
                  <a:pt x="473" y="38"/>
                  <a:pt x="44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57" y="38"/>
                  <a:pt x="29" y="58"/>
                  <a:pt x="29" y="87"/>
                </a:cubicBezTo>
                <a:cubicBezTo>
                  <a:pt x="29" y="870"/>
                  <a:pt x="29" y="870"/>
                  <a:pt x="29" y="870"/>
                </a:cubicBezTo>
                <a:cubicBezTo>
                  <a:pt x="29" y="899"/>
                  <a:pt x="57" y="918"/>
                  <a:pt x="77" y="918"/>
                </a:cubicBezTo>
                <a:cubicBezTo>
                  <a:pt x="444" y="918"/>
                  <a:pt x="444" y="918"/>
                  <a:pt x="444" y="918"/>
                </a:cubicBezTo>
                <a:cubicBezTo>
                  <a:pt x="473" y="918"/>
                  <a:pt x="493" y="899"/>
                  <a:pt x="493" y="870"/>
                </a:cubicBezTo>
                <a:cubicBezTo>
                  <a:pt x="493" y="648"/>
                  <a:pt x="493" y="648"/>
                  <a:pt x="493" y="648"/>
                </a:cubicBezTo>
                <a:cubicBezTo>
                  <a:pt x="493" y="638"/>
                  <a:pt x="502" y="628"/>
                  <a:pt x="512" y="628"/>
                </a:cubicBezTo>
                <a:cubicBezTo>
                  <a:pt x="522" y="628"/>
                  <a:pt x="532" y="638"/>
                  <a:pt x="532" y="648"/>
                </a:cubicBezTo>
                <a:cubicBezTo>
                  <a:pt x="532" y="870"/>
                  <a:pt x="532" y="870"/>
                  <a:pt x="532" y="870"/>
                </a:cubicBezTo>
                <a:cubicBezTo>
                  <a:pt x="532" y="918"/>
                  <a:pt x="493" y="957"/>
                  <a:pt x="444" y="9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344">
            <a:extLst>
              <a:ext uri="{FF2B5EF4-FFF2-40B4-BE49-F238E27FC236}">
                <a16:creationId xmlns:a16="http://schemas.microsoft.com/office/drawing/2014/main" id="{6996850D-1310-EC47-98D0-F373D778C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6029" y="4709442"/>
            <a:ext cx="38231" cy="38229"/>
          </a:xfrm>
          <a:custGeom>
            <a:avLst/>
            <a:gdLst>
              <a:gd name="T0" fmla="*/ 20 w 40"/>
              <a:gd name="T1" fmla="*/ 38 h 39"/>
              <a:gd name="T2" fmla="*/ 20 w 40"/>
              <a:gd name="T3" fmla="*/ 38 h 39"/>
              <a:gd name="T4" fmla="*/ 0 w 40"/>
              <a:gd name="T5" fmla="*/ 19 h 39"/>
              <a:gd name="T6" fmla="*/ 20 w 40"/>
              <a:gd name="T7" fmla="*/ 0 h 39"/>
              <a:gd name="T8" fmla="*/ 39 w 40"/>
              <a:gd name="T9" fmla="*/ 19 h 39"/>
              <a:gd name="T10" fmla="*/ 20 w 40"/>
              <a:gd name="T11" fmla="*/ 38 h 39"/>
              <a:gd name="T12" fmla="*/ 20 w 40"/>
              <a:gd name="T13" fmla="*/ 9 h 39"/>
              <a:gd name="T14" fmla="*/ 20 w 40"/>
              <a:gd name="T15" fmla="*/ 9 h 39"/>
              <a:gd name="T16" fmla="*/ 10 w 40"/>
              <a:gd name="T17" fmla="*/ 19 h 39"/>
              <a:gd name="T18" fmla="*/ 20 w 40"/>
              <a:gd name="T19" fmla="*/ 29 h 39"/>
              <a:gd name="T20" fmla="*/ 29 w 40"/>
              <a:gd name="T21" fmla="*/ 19 h 39"/>
              <a:gd name="T22" fmla="*/ 20 w 40"/>
              <a:gd name="T23" fmla="*/ 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39">
                <a:moveTo>
                  <a:pt x="20" y="38"/>
                </a:moveTo>
                <a:lnTo>
                  <a:pt x="20" y="38"/>
                </a:lnTo>
                <a:cubicBezTo>
                  <a:pt x="10" y="38"/>
                  <a:pt x="0" y="29"/>
                  <a:pt x="0" y="19"/>
                </a:cubicBezTo>
                <a:cubicBezTo>
                  <a:pt x="0" y="9"/>
                  <a:pt x="10" y="0"/>
                  <a:pt x="20" y="0"/>
                </a:cubicBezTo>
                <a:cubicBezTo>
                  <a:pt x="29" y="0"/>
                  <a:pt x="39" y="9"/>
                  <a:pt x="39" y="19"/>
                </a:cubicBezTo>
                <a:cubicBezTo>
                  <a:pt x="39" y="29"/>
                  <a:pt x="29" y="38"/>
                  <a:pt x="20" y="38"/>
                </a:cubicBezTo>
                <a:close/>
                <a:moveTo>
                  <a:pt x="20" y="9"/>
                </a:moveTo>
                <a:lnTo>
                  <a:pt x="20" y="9"/>
                </a:lnTo>
                <a:cubicBezTo>
                  <a:pt x="10" y="9"/>
                  <a:pt x="10" y="9"/>
                  <a:pt x="10" y="19"/>
                </a:cubicBezTo>
                <a:cubicBezTo>
                  <a:pt x="10" y="29"/>
                  <a:pt x="10" y="29"/>
                  <a:pt x="20" y="29"/>
                </a:cubicBezTo>
                <a:cubicBezTo>
                  <a:pt x="29" y="29"/>
                  <a:pt x="29" y="29"/>
                  <a:pt x="29" y="19"/>
                </a:cubicBezTo>
                <a:cubicBezTo>
                  <a:pt x="29" y="9"/>
                  <a:pt x="29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45">
            <a:extLst>
              <a:ext uri="{FF2B5EF4-FFF2-40B4-BE49-F238E27FC236}">
                <a16:creationId xmlns:a16="http://schemas.microsoft.com/office/drawing/2014/main" id="{CDB472C4-B7FC-D549-93C0-172B753B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0809" y="4059533"/>
            <a:ext cx="148670" cy="38231"/>
          </a:xfrm>
          <a:custGeom>
            <a:avLst/>
            <a:gdLst>
              <a:gd name="T0" fmla="*/ 136 w 156"/>
              <a:gd name="T1" fmla="*/ 39 h 40"/>
              <a:gd name="T2" fmla="*/ 136 w 156"/>
              <a:gd name="T3" fmla="*/ 39 h 40"/>
              <a:gd name="T4" fmla="*/ 20 w 156"/>
              <a:gd name="T5" fmla="*/ 39 h 40"/>
              <a:gd name="T6" fmla="*/ 0 w 156"/>
              <a:gd name="T7" fmla="*/ 19 h 40"/>
              <a:gd name="T8" fmla="*/ 20 w 156"/>
              <a:gd name="T9" fmla="*/ 0 h 40"/>
              <a:gd name="T10" fmla="*/ 136 w 156"/>
              <a:gd name="T11" fmla="*/ 0 h 40"/>
              <a:gd name="T12" fmla="*/ 155 w 156"/>
              <a:gd name="T13" fmla="*/ 19 h 40"/>
              <a:gd name="T14" fmla="*/ 136 w 156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" h="40">
                <a:moveTo>
                  <a:pt x="136" y="39"/>
                </a:moveTo>
                <a:lnTo>
                  <a:pt x="136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29"/>
                  <a:pt x="0" y="19"/>
                </a:cubicBezTo>
                <a:cubicBezTo>
                  <a:pt x="0" y="10"/>
                  <a:pt x="10" y="0"/>
                  <a:pt x="20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5" y="10"/>
                  <a:pt x="155" y="19"/>
                </a:cubicBezTo>
                <a:cubicBezTo>
                  <a:pt x="155" y="29"/>
                  <a:pt x="145" y="39"/>
                  <a:pt x="136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46">
            <a:extLst>
              <a:ext uri="{FF2B5EF4-FFF2-40B4-BE49-F238E27FC236}">
                <a16:creationId xmlns:a16="http://schemas.microsoft.com/office/drawing/2014/main" id="{2BA80AFA-5860-1F46-BEAC-70D36BB15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0809" y="4169975"/>
            <a:ext cx="93451" cy="496989"/>
          </a:xfrm>
          <a:custGeom>
            <a:avLst/>
            <a:gdLst>
              <a:gd name="T0" fmla="*/ 49 w 98"/>
              <a:gd name="T1" fmla="*/ 513 h 514"/>
              <a:gd name="T2" fmla="*/ 49 w 98"/>
              <a:gd name="T3" fmla="*/ 513 h 514"/>
              <a:gd name="T4" fmla="*/ 0 w 98"/>
              <a:gd name="T5" fmla="*/ 464 h 514"/>
              <a:gd name="T6" fmla="*/ 0 w 98"/>
              <a:gd name="T7" fmla="*/ 48 h 514"/>
              <a:gd name="T8" fmla="*/ 49 w 98"/>
              <a:gd name="T9" fmla="*/ 0 h 514"/>
              <a:gd name="T10" fmla="*/ 97 w 98"/>
              <a:gd name="T11" fmla="*/ 48 h 514"/>
              <a:gd name="T12" fmla="*/ 97 w 98"/>
              <a:gd name="T13" fmla="*/ 116 h 514"/>
              <a:gd name="T14" fmla="*/ 87 w 98"/>
              <a:gd name="T15" fmla="*/ 126 h 514"/>
              <a:gd name="T16" fmla="*/ 78 w 98"/>
              <a:gd name="T17" fmla="*/ 116 h 514"/>
              <a:gd name="T18" fmla="*/ 78 w 98"/>
              <a:gd name="T19" fmla="*/ 48 h 514"/>
              <a:gd name="T20" fmla="*/ 49 w 98"/>
              <a:gd name="T21" fmla="*/ 29 h 514"/>
              <a:gd name="T22" fmla="*/ 29 w 98"/>
              <a:gd name="T23" fmla="*/ 48 h 514"/>
              <a:gd name="T24" fmla="*/ 29 w 98"/>
              <a:gd name="T25" fmla="*/ 464 h 514"/>
              <a:gd name="T26" fmla="*/ 49 w 98"/>
              <a:gd name="T27" fmla="*/ 483 h 514"/>
              <a:gd name="T28" fmla="*/ 78 w 98"/>
              <a:gd name="T29" fmla="*/ 464 h 514"/>
              <a:gd name="T30" fmla="*/ 78 w 98"/>
              <a:gd name="T31" fmla="*/ 397 h 514"/>
              <a:gd name="T32" fmla="*/ 87 w 98"/>
              <a:gd name="T33" fmla="*/ 387 h 514"/>
              <a:gd name="T34" fmla="*/ 97 w 98"/>
              <a:gd name="T35" fmla="*/ 397 h 514"/>
              <a:gd name="T36" fmla="*/ 97 w 98"/>
              <a:gd name="T37" fmla="*/ 464 h 514"/>
              <a:gd name="T38" fmla="*/ 49 w 98"/>
              <a:gd name="T39" fmla="*/ 51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8" h="514">
                <a:moveTo>
                  <a:pt x="49" y="513"/>
                </a:moveTo>
                <a:lnTo>
                  <a:pt x="49" y="513"/>
                </a:lnTo>
                <a:cubicBezTo>
                  <a:pt x="29" y="513"/>
                  <a:pt x="0" y="483"/>
                  <a:pt x="0" y="46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9"/>
                  <a:pt x="29" y="0"/>
                  <a:pt x="49" y="0"/>
                </a:cubicBezTo>
                <a:cubicBezTo>
                  <a:pt x="78" y="0"/>
                  <a:pt x="97" y="19"/>
                  <a:pt x="97" y="48"/>
                </a:cubicBezTo>
                <a:cubicBezTo>
                  <a:pt x="97" y="116"/>
                  <a:pt x="97" y="116"/>
                  <a:pt x="97" y="116"/>
                </a:cubicBezTo>
                <a:cubicBezTo>
                  <a:pt x="97" y="116"/>
                  <a:pt x="97" y="126"/>
                  <a:pt x="87" y="126"/>
                </a:cubicBezTo>
                <a:cubicBezTo>
                  <a:pt x="78" y="126"/>
                  <a:pt x="78" y="116"/>
                  <a:pt x="78" y="116"/>
                </a:cubicBezTo>
                <a:cubicBezTo>
                  <a:pt x="78" y="48"/>
                  <a:pt x="78" y="48"/>
                  <a:pt x="78" y="48"/>
                </a:cubicBezTo>
                <a:cubicBezTo>
                  <a:pt x="78" y="39"/>
                  <a:pt x="68" y="29"/>
                  <a:pt x="49" y="29"/>
                </a:cubicBezTo>
                <a:cubicBezTo>
                  <a:pt x="39" y="29"/>
                  <a:pt x="29" y="39"/>
                  <a:pt x="29" y="48"/>
                </a:cubicBezTo>
                <a:cubicBezTo>
                  <a:pt x="29" y="464"/>
                  <a:pt x="29" y="464"/>
                  <a:pt x="29" y="464"/>
                </a:cubicBezTo>
                <a:cubicBezTo>
                  <a:pt x="29" y="474"/>
                  <a:pt x="39" y="483"/>
                  <a:pt x="49" y="483"/>
                </a:cubicBezTo>
                <a:cubicBezTo>
                  <a:pt x="68" y="483"/>
                  <a:pt x="78" y="474"/>
                  <a:pt x="78" y="464"/>
                </a:cubicBezTo>
                <a:cubicBezTo>
                  <a:pt x="78" y="397"/>
                  <a:pt x="78" y="397"/>
                  <a:pt x="78" y="397"/>
                </a:cubicBezTo>
                <a:cubicBezTo>
                  <a:pt x="78" y="387"/>
                  <a:pt x="78" y="387"/>
                  <a:pt x="87" y="387"/>
                </a:cubicBezTo>
                <a:cubicBezTo>
                  <a:pt x="97" y="387"/>
                  <a:pt x="97" y="387"/>
                  <a:pt x="97" y="397"/>
                </a:cubicBezTo>
                <a:cubicBezTo>
                  <a:pt x="97" y="464"/>
                  <a:pt x="97" y="464"/>
                  <a:pt x="97" y="464"/>
                </a:cubicBezTo>
                <a:cubicBezTo>
                  <a:pt x="97" y="483"/>
                  <a:pt x="78" y="513"/>
                  <a:pt x="49" y="5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47">
            <a:extLst>
              <a:ext uri="{FF2B5EF4-FFF2-40B4-BE49-F238E27FC236}">
                <a16:creationId xmlns:a16="http://schemas.microsoft.com/office/drawing/2014/main" id="{61572B34-E003-AE4C-98B8-CF675895E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9037" y="4271922"/>
            <a:ext cx="344070" cy="288848"/>
          </a:xfrm>
          <a:custGeom>
            <a:avLst/>
            <a:gdLst>
              <a:gd name="T0" fmla="*/ 338 w 359"/>
              <a:gd name="T1" fmla="*/ 300 h 301"/>
              <a:gd name="T2" fmla="*/ 338 w 359"/>
              <a:gd name="T3" fmla="*/ 300 h 301"/>
              <a:gd name="T4" fmla="*/ 19 w 359"/>
              <a:gd name="T5" fmla="*/ 300 h 301"/>
              <a:gd name="T6" fmla="*/ 10 w 359"/>
              <a:gd name="T7" fmla="*/ 291 h 301"/>
              <a:gd name="T8" fmla="*/ 19 w 359"/>
              <a:gd name="T9" fmla="*/ 271 h 301"/>
              <a:gd name="T10" fmla="*/ 329 w 359"/>
              <a:gd name="T11" fmla="*/ 271 h 301"/>
              <a:gd name="T12" fmla="*/ 329 w 359"/>
              <a:gd name="T13" fmla="*/ 20 h 301"/>
              <a:gd name="T14" fmla="*/ 19 w 359"/>
              <a:gd name="T15" fmla="*/ 20 h 301"/>
              <a:gd name="T16" fmla="*/ 0 w 359"/>
              <a:gd name="T17" fmla="*/ 10 h 301"/>
              <a:gd name="T18" fmla="*/ 19 w 359"/>
              <a:gd name="T19" fmla="*/ 0 h 301"/>
              <a:gd name="T20" fmla="*/ 338 w 359"/>
              <a:gd name="T21" fmla="*/ 0 h 301"/>
              <a:gd name="T22" fmla="*/ 358 w 359"/>
              <a:gd name="T23" fmla="*/ 20 h 301"/>
              <a:gd name="T24" fmla="*/ 358 w 359"/>
              <a:gd name="T25" fmla="*/ 281 h 301"/>
              <a:gd name="T26" fmla="*/ 338 w 359"/>
              <a:gd name="T27" fmla="*/ 300 h 301"/>
              <a:gd name="T28" fmla="*/ 338 w 359"/>
              <a:gd name="T29" fmla="*/ 20 h 301"/>
              <a:gd name="T30" fmla="*/ 338 w 359"/>
              <a:gd name="T31" fmla="*/ 2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9" h="301">
                <a:moveTo>
                  <a:pt x="338" y="300"/>
                </a:moveTo>
                <a:lnTo>
                  <a:pt x="338" y="300"/>
                </a:lnTo>
                <a:cubicBezTo>
                  <a:pt x="19" y="300"/>
                  <a:pt x="19" y="300"/>
                  <a:pt x="19" y="300"/>
                </a:cubicBezTo>
                <a:cubicBezTo>
                  <a:pt x="10" y="300"/>
                  <a:pt x="10" y="291"/>
                  <a:pt x="10" y="291"/>
                </a:cubicBezTo>
                <a:cubicBezTo>
                  <a:pt x="10" y="281"/>
                  <a:pt x="10" y="271"/>
                  <a:pt x="19" y="271"/>
                </a:cubicBezTo>
                <a:cubicBezTo>
                  <a:pt x="329" y="271"/>
                  <a:pt x="329" y="271"/>
                  <a:pt x="329" y="271"/>
                </a:cubicBezTo>
                <a:cubicBezTo>
                  <a:pt x="329" y="20"/>
                  <a:pt x="329" y="20"/>
                  <a:pt x="329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0" y="20"/>
                  <a:pt x="0" y="20"/>
                  <a:pt x="0" y="10"/>
                </a:cubicBezTo>
                <a:cubicBezTo>
                  <a:pt x="0" y="0"/>
                  <a:pt x="10" y="0"/>
                  <a:pt x="19" y="0"/>
                </a:cubicBezTo>
                <a:cubicBezTo>
                  <a:pt x="338" y="0"/>
                  <a:pt x="338" y="0"/>
                  <a:pt x="338" y="0"/>
                </a:cubicBezTo>
                <a:cubicBezTo>
                  <a:pt x="348" y="0"/>
                  <a:pt x="358" y="10"/>
                  <a:pt x="358" y="20"/>
                </a:cubicBezTo>
                <a:cubicBezTo>
                  <a:pt x="358" y="281"/>
                  <a:pt x="358" y="281"/>
                  <a:pt x="358" y="281"/>
                </a:cubicBezTo>
                <a:cubicBezTo>
                  <a:pt x="358" y="291"/>
                  <a:pt x="348" y="300"/>
                  <a:pt x="338" y="300"/>
                </a:cubicBezTo>
                <a:close/>
                <a:moveTo>
                  <a:pt x="338" y="20"/>
                </a:moveTo>
                <a:lnTo>
                  <a:pt x="338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48">
            <a:extLst>
              <a:ext uri="{FF2B5EF4-FFF2-40B4-BE49-F238E27FC236}">
                <a16:creationId xmlns:a16="http://schemas.microsoft.com/office/drawing/2014/main" id="{921D25D8-D898-E44C-B6C6-4C5C9053E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9037" y="4356877"/>
            <a:ext cx="123186" cy="123186"/>
          </a:xfrm>
          <a:custGeom>
            <a:avLst/>
            <a:gdLst>
              <a:gd name="T0" fmla="*/ 68 w 127"/>
              <a:gd name="T1" fmla="*/ 28 h 126"/>
              <a:gd name="T2" fmla="*/ 68 w 127"/>
              <a:gd name="T3" fmla="*/ 28 h 126"/>
              <a:gd name="T4" fmla="*/ 97 w 127"/>
              <a:gd name="T5" fmla="*/ 57 h 126"/>
              <a:gd name="T6" fmla="*/ 68 w 127"/>
              <a:gd name="T7" fmla="*/ 96 h 126"/>
              <a:gd name="T8" fmla="*/ 29 w 127"/>
              <a:gd name="T9" fmla="*/ 57 h 126"/>
              <a:gd name="T10" fmla="*/ 68 w 127"/>
              <a:gd name="T11" fmla="*/ 28 h 126"/>
              <a:gd name="T12" fmla="*/ 68 w 127"/>
              <a:gd name="T13" fmla="*/ 0 h 126"/>
              <a:gd name="T14" fmla="*/ 68 w 127"/>
              <a:gd name="T15" fmla="*/ 0 h 126"/>
              <a:gd name="T16" fmla="*/ 0 w 127"/>
              <a:gd name="T17" fmla="*/ 57 h 126"/>
              <a:gd name="T18" fmla="*/ 68 w 127"/>
              <a:gd name="T19" fmla="*/ 125 h 126"/>
              <a:gd name="T20" fmla="*/ 126 w 127"/>
              <a:gd name="T21" fmla="*/ 57 h 126"/>
              <a:gd name="T22" fmla="*/ 68 w 127"/>
              <a:gd name="T23" fmla="*/ 0 h 126"/>
              <a:gd name="T24" fmla="*/ 68 w 127"/>
              <a:gd name="T25" fmla="*/ 28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6">
                <a:moveTo>
                  <a:pt x="68" y="28"/>
                </a:moveTo>
                <a:lnTo>
                  <a:pt x="68" y="28"/>
                </a:lnTo>
                <a:cubicBezTo>
                  <a:pt x="87" y="28"/>
                  <a:pt x="97" y="38"/>
                  <a:pt x="97" y="57"/>
                </a:cubicBezTo>
                <a:cubicBezTo>
                  <a:pt x="97" y="77"/>
                  <a:pt x="87" y="96"/>
                  <a:pt x="68" y="96"/>
                </a:cubicBezTo>
                <a:cubicBezTo>
                  <a:pt x="48" y="96"/>
                  <a:pt x="29" y="77"/>
                  <a:pt x="29" y="57"/>
                </a:cubicBezTo>
                <a:cubicBezTo>
                  <a:pt x="29" y="38"/>
                  <a:pt x="48" y="28"/>
                  <a:pt x="68" y="28"/>
                </a:cubicBezTo>
                <a:lnTo>
                  <a:pt x="68" y="0"/>
                </a:lnTo>
                <a:lnTo>
                  <a:pt x="68" y="0"/>
                </a:lnTo>
                <a:cubicBezTo>
                  <a:pt x="29" y="0"/>
                  <a:pt x="0" y="28"/>
                  <a:pt x="0" y="57"/>
                </a:cubicBezTo>
                <a:cubicBezTo>
                  <a:pt x="0" y="96"/>
                  <a:pt x="29" y="125"/>
                  <a:pt x="68" y="125"/>
                </a:cubicBezTo>
                <a:cubicBezTo>
                  <a:pt x="97" y="125"/>
                  <a:pt x="126" y="96"/>
                  <a:pt x="126" y="57"/>
                </a:cubicBezTo>
                <a:cubicBezTo>
                  <a:pt x="126" y="28"/>
                  <a:pt x="97" y="0"/>
                  <a:pt x="68" y="0"/>
                </a:cubicBezTo>
                <a:lnTo>
                  <a:pt x="68" y="2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49">
            <a:extLst>
              <a:ext uri="{FF2B5EF4-FFF2-40B4-BE49-F238E27FC236}">
                <a16:creationId xmlns:a16="http://schemas.microsoft.com/office/drawing/2014/main" id="{B9220D9E-6C94-C141-BE88-B6DA83162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9037" y="4318648"/>
            <a:ext cx="288848" cy="195397"/>
          </a:xfrm>
          <a:custGeom>
            <a:avLst/>
            <a:gdLst>
              <a:gd name="T0" fmla="*/ 261 w 301"/>
              <a:gd name="T1" fmla="*/ 203 h 204"/>
              <a:gd name="T2" fmla="*/ 261 w 301"/>
              <a:gd name="T3" fmla="*/ 203 h 204"/>
              <a:gd name="T4" fmla="*/ 19 w 301"/>
              <a:gd name="T5" fmla="*/ 203 h 204"/>
              <a:gd name="T6" fmla="*/ 0 w 301"/>
              <a:gd name="T7" fmla="*/ 183 h 204"/>
              <a:gd name="T8" fmla="*/ 19 w 301"/>
              <a:gd name="T9" fmla="*/ 174 h 204"/>
              <a:gd name="T10" fmla="*/ 251 w 301"/>
              <a:gd name="T11" fmla="*/ 174 h 204"/>
              <a:gd name="T12" fmla="*/ 271 w 301"/>
              <a:gd name="T13" fmla="*/ 145 h 204"/>
              <a:gd name="T14" fmla="*/ 271 w 301"/>
              <a:gd name="T15" fmla="*/ 48 h 204"/>
              <a:gd name="T16" fmla="*/ 251 w 301"/>
              <a:gd name="T17" fmla="*/ 29 h 204"/>
              <a:gd name="T18" fmla="*/ 19 w 301"/>
              <a:gd name="T19" fmla="*/ 29 h 204"/>
              <a:gd name="T20" fmla="*/ 0 w 301"/>
              <a:gd name="T21" fmla="*/ 9 h 204"/>
              <a:gd name="T22" fmla="*/ 19 w 301"/>
              <a:gd name="T23" fmla="*/ 0 h 204"/>
              <a:gd name="T24" fmla="*/ 261 w 301"/>
              <a:gd name="T25" fmla="*/ 0 h 204"/>
              <a:gd name="T26" fmla="*/ 271 w 301"/>
              <a:gd name="T27" fmla="*/ 9 h 204"/>
              <a:gd name="T28" fmla="*/ 290 w 301"/>
              <a:gd name="T29" fmla="*/ 29 h 204"/>
              <a:gd name="T30" fmla="*/ 300 w 301"/>
              <a:gd name="T31" fmla="*/ 39 h 204"/>
              <a:gd name="T32" fmla="*/ 300 w 301"/>
              <a:gd name="T33" fmla="*/ 164 h 204"/>
              <a:gd name="T34" fmla="*/ 290 w 301"/>
              <a:gd name="T35" fmla="*/ 174 h 204"/>
              <a:gd name="T36" fmla="*/ 271 w 301"/>
              <a:gd name="T37" fmla="*/ 183 h 204"/>
              <a:gd name="T38" fmla="*/ 261 w 301"/>
              <a:gd name="T39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1" h="204">
                <a:moveTo>
                  <a:pt x="261" y="203"/>
                </a:moveTo>
                <a:lnTo>
                  <a:pt x="261" y="203"/>
                </a:lnTo>
                <a:cubicBezTo>
                  <a:pt x="19" y="203"/>
                  <a:pt x="19" y="203"/>
                  <a:pt x="19" y="203"/>
                </a:cubicBezTo>
                <a:cubicBezTo>
                  <a:pt x="10" y="203"/>
                  <a:pt x="0" y="193"/>
                  <a:pt x="0" y="183"/>
                </a:cubicBezTo>
                <a:cubicBezTo>
                  <a:pt x="0" y="183"/>
                  <a:pt x="10" y="174"/>
                  <a:pt x="19" y="174"/>
                </a:cubicBezTo>
                <a:cubicBezTo>
                  <a:pt x="251" y="174"/>
                  <a:pt x="251" y="174"/>
                  <a:pt x="251" y="174"/>
                </a:cubicBezTo>
                <a:cubicBezTo>
                  <a:pt x="251" y="164"/>
                  <a:pt x="261" y="155"/>
                  <a:pt x="271" y="145"/>
                </a:cubicBezTo>
                <a:cubicBezTo>
                  <a:pt x="271" y="48"/>
                  <a:pt x="271" y="48"/>
                  <a:pt x="271" y="48"/>
                </a:cubicBezTo>
                <a:cubicBezTo>
                  <a:pt x="261" y="48"/>
                  <a:pt x="251" y="39"/>
                  <a:pt x="251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0" y="29"/>
                  <a:pt x="0" y="19"/>
                  <a:pt x="0" y="9"/>
                </a:cubicBezTo>
                <a:cubicBezTo>
                  <a:pt x="0" y="9"/>
                  <a:pt x="10" y="0"/>
                  <a:pt x="19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71" y="0"/>
                  <a:pt x="271" y="9"/>
                  <a:pt x="271" y="9"/>
                </a:cubicBezTo>
                <a:cubicBezTo>
                  <a:pt x="271" y="19"/>
                  <a:pt x="280" y="29"/>
                  <a:pt x="290" y="29"/>
                </a:cubicBezTo>
                <a:cubicBezTo>
                  <a:pt x="300" y="29"/>
                  <a:pt x="300" y="29"/>
                  <a:pt x="300" y="39"/>
                </a:cubicBezTo>
                <a:cubicBezTo>
                  <a:pt x="300" y="164"/>
                  <a:pt x="300" y="164"/>
                  <a:pt x="300" y="164"/>
                </a:cubicBezTo>
                <a:cubicBezTo>
                  <a:pt x="300" y="164"/>
                  <a:pt x="300" y="174"/>
                  <a:pt x="290" y="174"/>
                </a:cubicBezTo>
                <a:cubicBezTo>
                  <a:pt x="280" y="174"/>
                  <a:pt x="271" y="183"/>
                  <a:pt x="271" y="183"/>
                </a:cubicBezTo>
                <a:cubicBezTo>
                  <a:pt x="271" y="193"/>
                  <a:pt x="271" y="203"/>
                  <a:pt x="261" y="2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50">
            <a:extLst>
              <a:ext uri="{FF2B5EF4-FFF2-40B4-BE49-F238E27FC236}">
                <a16:creationId xmlns:a16="http://schemas.microsoft.com/office/drawing/2014/main" id="{7B26C57F-F108-B544-93F5-8223B71FD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9507" y="7865528"/>
            <a:ext cx="1520699" cy="1750078"/>
          </a:xfrm>
          <a:custGeom>
            <a:avLst/>
            <a:gdLst>
              <a:gd name="T0" fmla="*/ 783 w 1577"/>
              <a:gd name="T1" fmla="*/ 1818 h 1819"/>
              <a:gd name="T2" fmla="*/ 783 w 1577"/>
              <a:gd name="T3" fmla="*/ 1818 h 1819"/>
              <a:gd name="T4" fmla="*/ 773 w 1577"/>
              <a:gd name="T5" fmla="*/ 1818 h 1819"/>
              <a:gd name="T6" fmla="*/ 328 w 1577"/>
              <a:gd name="T7" fmla="*/ 1480 h 1819"/>
              <a:gd name="T8" fmla="*/ 87 w 1577"/>
              <a:gd name="T9" fmla="*/ 890 h 1819"/>
              <a:gd name="T10" fmla="*/ 9 w 1577"/>
              <a:gd name="T11" fmla="*/ 387 h 1819"/>
              <a:gd name="T12" fmla="*/ 38 w 1577"/>
              <a:gd name="T13" fmla="*/ 290 h 1819"/>
              <a:gd name="T14" fmla="*/ 125 w 1577"/>
              <a:gd name="T15" fmla="*/ 242 h 1819"/>
              <a:gd name="T16" fmla="*/ 715 w 1577"/>
              <a:gd name="T17" fmla="*/ 39 h 1819"/>
              <a:gd name="T18" fmla="*/ 870 w 1577"/>
              <a:gd name="T19" fmla="*/ 39 h 1819"/>
              <a:gd name="T20" fmla="*/ 1450 w 1577"/>
              <a:gd name="T21" fmla="*/ 233 h 1819"/>
              <a:gd name="T22" fmla="*/ 1537 w 1577"/>
              <a:gd name="T23" fmla="*/ 281 h 1819"/>
              <a:gd name="T24" fmla="*/ 1566 w 1577"/>
              <a:gd name="T25" fmla="*/ 377 h 1819"/>
              <a:gd name="T26" fmla="*/ 1479 w 1577"/>
              <a:gd name="T27" fmla="*/ 880 h 1819"/>
              <a:gd name="T28" fmla="*/ 1237 w 1577"/>
              <a:gd name="T29" fmla="*/ 1480 h 1819"/>
              <a:gd name="T30" fmla="*/ 802 w 1577"/>
              <a:gd name="T31" fmla="*/ 1818 h 1819"/>
              <a:gd name="T32" fmla="*/ 783 w 1577"/>
              <a:gd name="T33" fmla="*/ 1818 h 1819"/>
              <a:gd name="T34" fmla="*/ 792 w 1577"/>
              <a:gd name="T35" fmla="*/ 78 h 1819"/>
              <a:gd name="T36" fmla="*/ 792 w 1577"/>
              <a:gd name="T37" fmla="*/ 78 h 1819"/>
              <a:gd name="T38" fmla="*/ 744 w 1577"/>
              <a:gd name="T39" fmla="*/ 87 h 1819"/>
              <a:gd name="T40" fmla="*/ 125 w 1577"/>
              <a:gd name="T41" fmla="*/ 300 h 1819"/>
              <a:gd name="T42" fmla="*/ 87 w 1577"/>
              <a:gd name="T43" fmla="*/ 329 h 1819"/>
              <a:gd name="T44" fmla="*/ 67 w 1577"/>
              <a:gd name="T45" fmla="*/ 377 h 1819"/>
              <a:gd name="T46" fmla="*/ 386 w 1577"/>
              <a:gd name="T47" fmla="*/ 1441 h 1819"/>
              <a:gd name="T48" fmla="*/ 783 w 1577"/>
              <a:gd name="T49" fmla="*/ 1750 h 1819"/>
              <a:gd name="T50" fmla="*/ 1189 w 1577"/>
              <a:gd name="T51" fmla="*/ 1441 h 1819"/>
              <a:gd name="T52" fmla="*/ 1508 w 1577"/>
              <a:gd name="T53" fmla="*/ 377 h 1819"/>
              <a:gd name="T54" fmla="*/ 1489 w 1577"/>
              <a:gd name="T55" fmla="*/ 329 h 1819"/>
              <a:gd name="T56" fmla="*/ 1440 w 1577"/>
              <a:gd name="T57" fmla="*/ 300 h 1819"/>
              <a:gd name="T58" fmla="*/ 831 w 1577"/>
              <a:gd name="T59" fmla="*/ 87 h 1819"/>
              <a:gd name="T60" fmla="*/ 792 w 1577"/>
              <a:gd name="T61" fmla="*/ 78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77" h="1819">
                <a:moveTo>
                  <a:pt x="783" y="1818"/>
                </a:moveTo>
                <a:lnTo>
                  <a:pt x="783" y="1818"/>
                </a:lnTo>
                <a:lnTo>
                  <a:pt x="773" y="1818"/>
                </a:lnTo>
                <a:cubicBezTo>
                  <a:pt x="763" y="1809"/>
                  <a:pt x="464" y="1673"/>
                  <a:pt x="328" y="1480"/>
                </a:cubicBezTo>
                <a:cubicBezTo>
                  <a:pt x="232" y="1325"/>
                  <a:pt x="154" y="1132"/>
                  <a:pt x="87" y="890"/>
                </a:cubicBezTo>
                <a:cubicBezTo>
                  <a:pt x="38" y="687"/>
                  <a:pt x="19" y="503"/>
                  <a:pt x="9" y="387"/>
                </a:cubicBezTo>
                <a:cubicBezTo>
                  <a:pt x="0" y="349"/>
                  <a:pt x="9" y="310"/>
                  <a:pt x="38" y="290"/>
                </a:cubicBezTo>
                <a:cubicBezTo>
                  <a:pt x="58" y="262"/>
                  <a:pt x="87" y="242"/>
                  <a:pt x="125" y="242"/>
                </a:cubicBezTo>
                <a:cubicBezTo>
                  <a:pt x="425" y="213"/>
                  <a:pt x="618" y="107"/>
                  <a:pt x="715" y="39"/>
                </a:cubicBezTo>
                <a:cubicBezTo>
                  <a:pt x="754" y="0"/>
                  <a:pt x="821" y="0"/>
                  <a:pt x="870" y="39"/>
                </a:cubicBezTo>
                <a:cubicBezTo>
                  <a:pt x="957" y="107"/>
                  <a:pt x="1150" y="213"/>
                  <a:pt x="1450" y="233"/>
                </a:cubicBezTo>
                <a:cubicBezTo>
                  <a:pt x="1479" y="242"/>
                  <a:pt x="1518" y="252"/>
                  <a:pt x="1537" y="281"/>
                </a:cubicBezTo>
                <a:cubicBezTo>
                  <a:pt x="1556" y="310"/>
                  <a:pt x="1576" y="349"/>
                  <a:pt x="1566" y="377"/>
                </a:cubicBezTo>
                <a:cubicBezTo>
                  <a:pt x="1556" y="503"/>
                  <a:pt x="1527" y="687"/>
                  <a:pt x="1479" y="880"/>
                </a:cubicBezTo>
                <a:cubicBezTo>
                  <a:pt x="1421" y="1132"/>
                  <a:pt x="1343" y="1335"/>
                  <a:pt x="1237" y="1480"/>
                </a:cubicBezTo>
                <a:cubicBezTo>
                  <a:pt x="1111" y="1673"/>
                  <a:pt x="812" y="1809"/>
                  <a:pt x="802" y="1818"/>
                </a:cubicBezTo>
                <a:cubicBezTo>
                  <a:pt x="792" y="1818"/>
                  <a:pt x="792" y="1818"/>
                  <a:pt x="783" y="1818"/>
                </a:cubicBezTo>
                <a:close/>
                <a:moveTo>
                  <a:pt x="792" y="78"/>
                </a:moveTo>
                <a:lnTo>
                  <a:pt x="792" y="78"/>
                </a:lnTo>
                <a:cubicBezTo>
                  <a:pt x="773" y="78"/>
                  <a:pt x="763" y="78"/>
                  <a:pt x="744" y="87"/>
                </a:cubicBezTo>
                <a:cubicBezTo>
                  <a:pt x="657" y="155"/>
                  <a:pt x="444" y="281"/>
                  <a:pt x="125" y="300"/>
                </a:cubicBezTo>
                <a:cubicBezTo>
                  <a:pt x="116" y="310"/>
                  <a:pt x="96" y="319"/>
                  <a:pt x="87" y="329"/>
                </a:cubicBezTo>
                <a:cubicBezTo>
                  <a:pt x="77" y="339"/>
                  <a:pt x="67" y="358"/>
                  <a:pt x="67" y="377"/>
                </a:cubicBezTo>
                <a:cubicBezTo>
                  <a:pt x="135" y="1006"/>
                  <a:pt x="309" y="1335"/>
                  <a:pt x="386" y="1441"/>
                </a:cubicBezTo>
                <a:cubicBezTo>
                  <a:pt x="493" y="1596"/>
                  <a:pt x="725" y="1721"/>
                  <a:pt x="783" y="1750"/>
                </a:cubicBezTo>
                <a:cubicBezTo>
                  <a:pt x="851" y="1721"/>
                  <a:pt x="1083" y="1596"/>
                  <a:pt x="1189" y="1441"/>
                </a:cubicBezTo>
                <a:cubicBezTo>
                  <a:pt x="1257" y="1335"/>
                  <a:pt x="1440" y="1006"/>
                  <a:pt x="1508" y="377"/>
                </a:cubicBezTo>
                <a:cubicBezTo>
                  <a:pt x="1508" y="358"/>
                  <a:pt x="1498" y="339"/>
                  <a:pt x="1489" y="329"/>
                </a:cubicBezTo>
                <a:cubicBezTo>
                  <a:pt x="1479" y="310"/>
                  <a:pt x="1459" y="300"/>
                  <a:pt x="1440" y="300"/>
                </a:cubicBezTo>
                <a:cubicBezTo>
                  <a:pt x="1131" y="281"/>
                  <a:pt x="918" y="155"/>
                  <a:pt x="831" y="87"/>
                </a:cubicBezTo>
                <a:cubicBezTo>
                  <a:pt x="812" y="78"/>
                  <a:pt x="802" y="78"/>
                  <a:pt x="792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51">
            <a:extLst>
              <a:ext uri="{FF2B5EF4-FFF2-40B4-BE49-F238E27FC236}">
                <a16:creationId xmlns:a16="http://schemas.microsoft.com/office/drawing/2014/main" id="{5DD333E2-C11A-C242-916C-7194D5C8F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734" y="8897735"/>
            <a:ext cx="225130" cy="225130"/>
          </a:xfrm>
          <a:custGeom>
            <a:avLst/>
            <a:gdLst>
              <a:gd name="T0" fmla="*/ 116 w 233"/>
              <a:gd name="T1" fmla="*/ 232 h 233"/>
              <a:gd name="T2" fmla="*/ 116 w 233"/>
              <a:gd name="T3" fmla="*/ 232 h 233"/>
              <a:gd name="T4" fmla="*/ 0 w 233"/>
              <a:gd name="T5" fmla="*/ 116 h 233"/>
              <a:gd name="T6" fmla="*/ 116 w 233"/>
              <a:gd name="T7" fmla="*/ 0 h 233"/>
              <a:gd name="T8" fmla="*/ 232 w 233"/>
              <a:gd name="T9" fmla="*/ 116 h 233"/>
              <a:gd name="T10" fmla="*/ 116 w 233"/>
              <a:gd name="T11" fmla="*/ 232 h 233"/>
              <a:gd name="T12" fmla="*/ 116 w 233"/>
              <a:gd name="T13" fmla="*/ 68 h 233"/>
              <a:gd name="T14" fmla="*/ 116 w 233"/>
              <a:gd name="T15" fmla="*/ 68 h 233"/>
              <a:gd name="T16" fmla="*/ 68 w 233"/>
              <a:gd name="T17" fmla="*/ 116 h 233"/>
              <a:gd name="T18" fmla="*/ 116 w 233"/>
              <a:gd name="T19" fmla="*/ 165 h 233"/>
              <a:gd name="T20" fmla="*/ 164 w 233"/>
              <a:gd name="T21" fmla="*/ 116 h 233"/>
              <a:gd name="T22" fmla="*/ 116 w 233"/>
              <a:gd name="T23" fmla="*/ 68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3" h="233">
                <a:moveTo>
                  <a:pt x="116" y="232"/>
                </a:moveTo>
                <a:lnTo>
                  <a:pt x="116" y="232"/>
                </a:lnTo>
                <a:cubicBezTo>
                  <a:pt x="58" y="232"/>
                  <a:pt x="0" y="184"/>
                  <a:pt x="0" y="116"/>
                </a:cubicBezTo>
                <a:cubicBezTo>
                  <a:pt x="0" y="49"/>
                  <a:pt x="58" y="0"/>
                  <a:pt x="116" y="0"/>
                </a:cubicBezTo>
                <a:cubicBezTo>
                  <a:pt x="184" y="0"/>
                  <a:pt x="232" y="49"/>
                  <a:pt x="232" y="116"/>
                </a:cubicBezTo>
                <a:cubicBezTo>
                  <a:pt x="232" y="184"/>
                  <a:pt x="184" y="232"/>
                  <a:pt x="116" y="232"/>
                </a:cubicBezTo>
                <a:close/>
                <a:moveTo>
                  <a:pt x="116" y="68"/>
                </a:moveTo>
                <a:lnTo>
                  <a:pt x="116" y="68"/>
                </a:lnTo>
                <a:cubicBezTo>
                  <a:pt x="87" y="68"/>
                  <a:pt x="68" y="88"/>
                  <a:pt x="68" y="116"/>
                </a:cubicBezTo>
                <a:cubicBezTo>
                  <a:pt x="68" y="146"/>
                  <a:pt x="87" y="165"/>
                  <a:pt x="116" y="165"/>
                </a:cubicBezTo>
                <a:cubicBezTo>
                  <a:pt x="145" y="165"/>
                  <a:pt x="164" y="146"/>
                  <a:pt x="164" y="116"/>
                </a:cubicBezTo>
                <a:cubicBezTo>
                  <a:pt x="164" y="88"/>
                  <a:pt x="145" y="68"/>
                  <a:pt x="116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52">
            <a:extLst>
              <a:ext uri="{FF2B5EF4-FFF2-40B4-BE49-F238E27FC236}">
                <a16:creationId xmlns:a16="http://schemas.microsoft.com/office/drawing/2014/main" id="{F5B8362A-1E47-6040-AFFF-098DC99C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324" y="8897735"/>
            <a:ext cx="225133" cy="225130"/>
          </a:xfrm>
          <a:custGeom>
            <a:avLst/>
            <a:gdLst>
              <a:gd name="T0" fmla="*/ 116 w 233"/>
              <a:gd name="T1" fmla="*/ 232 h 233"/>
              <a:gd name="T2" fmla="*/ 116 w 233"/>
              <a:gd name="T3" fmla="*/ 232 h 233"/>
              <a:gd name="T4" fmla="*/ 0 w 233"/>
              <a:gd name="T5" fmla="*/ 116 h 233"/>
              <a:gd name="T6" fmla="*/ 116 w 233"/>
              <a:gd name="T7" fmla="*/ 0 h 233"/>
              <a:gd name="T8" fmla="*/ 232 w 233"/>
              <a:gd name="T9" fmla="*/ 116 h 233"/>
              <a:gd name="T10" fmla="*/ 116 w 233"/>
              <a:gd name="T11" fmla="*/ 232 h 233"/>
              <a:gd name="T12" fmla="*/ 116 w 233"/>
              <a:gd name="T13" fmla="*/ 68 h 233"/>
              <a:gd name="T14" fmla="*/ 116 w 233"/>
              <a:gd name="T15" fmla="*/ 68 h 233"/>
              <a:gd name="T16" fmla="*/ 57 w 233"/>
              <a:gd name="T17" fmla="*/ 116 h 233"/>
              <a:gd name="T18" fmla="*/ 116 w 233"/>
              <a:gd name="T19" fmla="*/ 165 h 233"/>
              <a:gd name="T20" fmla="*/ 164 w 233"/>
              <a:gd name="T21" fmla="*/ 116 h 233"/>
              <a:gd name="T22" fmla="*/ 116 w 233"/>
              <a:gd name="T23" fmla="*/ 68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3" h="233">
                <a:moveTo>
                  <a:pt x="116" y="232"/>
                </a:moveTo>
                <a:lnTo>
                  <a:pt x="116" y="232"/>
                </a:lnTo>
                <a:cubicBezTo>
                  <a:pt x="48" y="232"/>
                  <a:pt x="0" y="184"/>
                  <a:pt x="0" y="116"/>
                </a:cubicBezTo>
                <a:cubicBezTo>
                  <a:pt x="0" y="49"/>
                  <a:pt x="48" y="0"/>
                  <a:pt x="116" y="0"/>
                </a:cubicBezTo>
                <a:cubicBezTo>
                  <a:pt x="173" y="0"/>
                  <a:pt x="232" y="49"/>
                  <a:pt x="232" y="116"/>
                </a:cubicBezTo>
                <a:cubicBezTo>
                  <a:pt x="232" y="184"/>
                  <a:pt x="173" y="232"/>
                  <a:pt x="116" y="232"/>
                </a:cubicBezTo>
                <a:close/>
                <a:moveTo>
                  <a:pt x="116" y="68"/>
                </a:moveTo>
                <a:lnTo>
                  <a:pt x="116" y="68"/>
                </a:lnTo>
                <a:cubicBezTo>
                  <a:pt x="86" y="68"/>
                  <a:pt x="57" y="88"/>
                  <a:pt x="57" y="116"/>
                </a:cubicBezTo>
                <a:cubicBezTo>
                  <a:pt x="57" y="146"/>
                  <a:pt x="86" y="165"/>
                  <a:pt x="116" y="165"/>
                </a:cubicBezTo>
                <a:cubicBezTo>
                  <a:pt x="135" y="165"/>
                  <a:pt x="164" y="146"/>
                  <a:pt x="164" y="116"/>
                </a:cubicBezTo>
                <a:cubicBezTo>
                  <a:pt x="164" y="88"/>
                  <a:pt x="135" y="68"/>
                  <a:pt x="116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53">
            <a:extLst>
              <a:ext uri="{FF2B5EF4-FFF2-40B4-BE49-F238E27FC236}">
                <a16:creationId xmlns:a16="http://schemas.microsoft.com/office/drawing/2014/main" id="{A42236BB-A785-0242-A509-770A1BD22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016" y="8897735"/>
            <a:ext cx="552209" cy="67964"/>
          </a:xfrm>
          <a:custGeom>
            <a:avLst/>
            <a:gdLst>
              <a:gd name="T0" fmla="*/ 532 w 572"/>
              <a:gd name="T1" fmla="*/ 68 h 69"/>
              <a:gd name="T2" fmla="*/ 532 w 572"/>
              <a:gd name="T3" fmla="*/ 68 h 69"/>
              <a:gd name="T4" fmla="*/ 39 w 572"/>
              <a:gd name="T5" fmla="*/ 68 h 69"/>
              <a:gd name="T6" fmla="*/ 0 w 572"/>
              <a:gd name="T7" fmla="*/ 30 h 69"/>
              <a:gd name="T8" fmla="*/ 39 w 572"/>
              <a:gd name="T9" fmla="*/ 0 h 69"/>
              <a:gd name="T10" fmla="*/ 532 w 572"/>
              <a:gd name="T11" fmla="*/ 0 h 69"/>
              <a:gd name="T12" fmla="*/ 571 w 572"/>
              <a:gd name="T13" fmla="*/ 30 h 69"/>
              <a:gd name="T14" fmla="*/ 532 w 572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2" h="69">
                <a:moveTo>
                  <a:pt x="532" y="68"/>
                </a:moveTo>
                <a:lnTo>
                  <a:pt x="532" y="68"/>
                </a:lnTo>
                <a:cubicBezTo>
                  <a:pt x="39" y="68"/>
                  <a:pt x="39" y="68"/>
                  <a:pt x="39" y="68"/>
                </a:cubicBezTo>
                <a:cubicBezTo>
                  <a:pt x="20" y="68"/>
                  <a:pt x="0" y="49"/>
                  <a:pt x="0" y="30"/>
                </a:cubicBezTo>
                <a:cubicBezTo>
                  <a:pt x="0" y="10"/>
                  <a:pt x="20" y="0"/>
                  <a:pt x="39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51" y="0"/>
                  <a:pt x="571" y="10"/>
                  <a:pt x="571" y="30"/>
                </a:cubicBezTo>
                <a:cubicBezTo>
                  <a:pt x="571" y="49"/>
                  <a:pt x="551" y="68"/>
                  <a:pt x="532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54">
            <a:extLst>
              <a:ext uri="{FF2B5EF4-FFF2-40B4-BE49-F238E27FC236}">
                <a16:creationId xmlns:a16="http://schemas.microsoft.com/office/drawing/2014/main" id="{DCEEADC1-315A-2B49-9318-CE34805B4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2070" y="8324286"/>
            <a:ext cx="140177" cy="67964"/>
          </a:xfrm>
          <a:custGeom>
            <a:avLst/>
            <a:gdLst>
              <a:gd name="T0" fmla="*/ 116 w 146"/>
              <a:gd name="T1" fmla="*/ 68 h 69"/>
              <a:gd name="T2" fmla="*/ 116 w 146"/>
              <a:gd name="T3" fmla="*/ 68 h 69"/>
              <a:gd name="T4" fmla="*/ 29 w 146"/>
              <a:gd name="T5" fmla="*/ 68 h 69"/>
              <a:gd name="T6" fmla="*/ 0 w 146"/>
              <a:gd name="T7" fmla="*/ 39 h 69"/>
              <a:gd name="T8" fmla="*/ 29 w 146"/>
              <a:gd name="T9" fmla="*/ 0 h 69"/>
              <a:gd name="T10" fmla="*/ 116 w 146"/>
              <a:gd name="T11" fmla="*/ 0 h 69"/>
              <a:gd name="T12" fmla="*/ 145 w 146"/>
              <a:gd name="T13" fmla="*/ 39 h 69"/>
              <a:gd name="T14" fmla="*/ 116 w 146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69">
                <a:moveTo>
                  <a:pt x="116" y="68"/>
                </a:moveTo>
                <a:lnTo>
                  <a:pt x="116" y="68"/>
                </a:lnTo>
                <a:cubicBezTo>
                  <a:pt x="29" y="68"/>
                  <a:pt x="29" y="68"/>
                  <a:pt x="29" y="68"/>
                </a:cubicBezTo>
                <a:cubicBezTo>
                  <a:pt x="19" y="68"/>
                  <a:pt x="0" y="58"/>
                  <a:pt x="0" y="39"/>
                </a:cubicBezTo>
                <a:cubicBezTo>
                  <a:pt x="0" y="19"/>
                  <a:pt x="19" y="0"/>
                  <a:pt x="29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35" y="0"/>
                  <a:pt x="145" y="19"/>
                  <a:pt x="145" y="39"/>
                </a:cubicBezTo>
                <a:cubicBezTo>
                  <a:pt x="145" y="58"/>
                  <a:pt x="135" y="68"/>
                  <a:pt x="116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55">
            <a:extLst>
              <a:ext uri="{FF2B5EF4-FFF2-40B4-BE49-F238E27FC236}">
                <a16:creationId xmlns:a16="http://schemas.microsoft.com/office/drawing/2014/main" id="{F89E34C3-11EE-A847-8C85-E2591735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016" y="8787293"/>
            <a:ext cx="131682" cy="178406"/>
          </a:xfrm>
          <a:custGeom>
            <a:avLst/>
            <a:gdLst>
              <a:gd name="T0" fmla="*/ 39 w 137"/>
              <a:gd name="T1" fmla="*/ 184 h 185"/>
              <a:gd name="T2" fmla="*/ 39 w 137"/>
              <a:gd name="T3" fmla="*/ 184 h 185"/>
              <a:gd name="T4" fmla="*/ 20 w 137"/>
              <a:gd name="T5" fmla="*/ 175 h 185"/>
              <a:gd name="T6" fmla="*/ 10 w 137"/>
              <a:gd name="T7" fmla="*/ 136 h 185"/>
              <a:gd name="T8" fmla="*/ 78 w 137"/>
              <a:gd name="T9" fmla="*/ 20 h 185"/>
              <a:gd name="T10" fmla="*/ 116 w 137"/>
              <a:gd name="T11" fmla="*/ 10 h 185"/>
              <a:gd name="T12" fmla="*/ 126 w 137"/>
              <a:gd name="T13" fmla="*/ 49 h 185"/>
              <a:gd name="T14" fmla="*/ 68 w 137"/>
              <a:gd name="T15" fmla="*/ 165 h 185"/>
              <a:gd name="T16" fmla="*/ 39 w 137"/>
              <a:gd name="T17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" h="185">
                <a:moveTo>
                  <a:pt x="39" y="184"/>
                </a:moveTo>
                <a:lnTo>
                  <a:pt x="39" y="184"/>
                </a:lnTo>
                <a:cubicBezTo>
                  <a:pt x="29" y="184"/>
                  <a:pt x="29" y="184"/>
                  <a:pt x="20" y="175"/>
                </a:cubicBezTo>
                <a:cubicBezTo>
                  <a:pt x="0" y="165"/>
                  <a:pt x="0" y="146"/>
                  <a:pt x="10" y="136"/>
                </a:cubicBezTo>
                <a:cubicBezTo>
                  <a:pt x="78" y="20"/>
                  <a:pt x="78" y="20"/>
                  <a:pt x="78" y="20"/>
                </a:cubicBezTo>
                <a:cubicBezTo>
                  <a:pt x="78" y="0"/>
                  <a:pt x="107" y="0"/>
                  <a:pt x="116" y="10"/>
                </a:cubicBezTo>
                <a:cubicBezTo>
                  <a:pt x="136" y="20"/>
                  <a:pt x="136" y="39"/>
                  <a:pt x="126" y="49"/>
                </a:cubicBezTo>
                <a:cubicBezTo>
                  <a:pt x="68" y="165"/>
                  <a:pt x="68" y="165"/>
                  <a:pt x="68" y="165"/>
                </a:cubicBezTo>
                <a:cubicBezTo>
                  <a:pt x="58" y="175"/>
                  <a:pt x="49" y="184"/>
                  <a:pt x="39" y="1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356">
            <a:extLst>
              <a:ext uri="{FF2B5EF4-FFF2-40B4-BE49-F238E27FC236}">
                <a16:creationId xmlns:a16="http://schemas.microsoft.com/office/drawing/2014/main" id="{3412D22D-0C5E-BE47-8257-2C85AE2EF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734" y="8787293"/>
            <a:ext cx="484245" cy="67964"/>
          </a:xfrm>
          <a:custGeom>
            <a:avLst/>
            <a:gdLst>
              <a:gd name="T0" fmla="*/ 464 w 504"/>
              <a:gd name="T1" fmla="*/ 68 h 69"/>
              <a:gd name="T2" fmla="*/ 464 w 504"/>
              <a:gd name="T3" fmla="*/ 68 h 69"/>
              <a:gd name="T4" fmla="*/ 29 w 504"/>
              <a:gd name="T5" fmla="*/ 68 h 69"/>
              <a:gd name="T6" fmla="*/ 0 w 504"/>
              <a:gd name="T7" fmla="*/ 39 h 69"/>
              <a:gd name="T8" fmla="*/ 29 w 504"/>
              <a:gd name="T9" fmla="*/ 0 h 69"/>
              <a:gd name="T10" fmla="*/ 464 w 504"/>
              <a:gd name="T11" fmla="*/ 0 h 69"/>
              <a:gd name="T12" fmla="*/ 503 w 504"/>
              <a:gd name="T13" fmla="*/ 39 h 69"/>
              <a:gd name="T14" fmla="*/ 464 w 504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4" h="69">
                <a:moveTo>
                  <a:pt x="464" y="68"/>
                </a:moveTo>
                <a:lnTo>
                  <a:pt x="464" y="68"/>
                </a:lnTo>
                <a:cubicBezTo>
                  <a:pt x="29" y="68"/>
                  <a:pt x="29" y="68"/>
                  <a:pt x="29" y="68"/>
                </a:cubicBezTo>
                <a:cubicBezTo>
                  <a:pt x="19" y="68"/>
                  <a:pt x="0" y="49"/>
                  <a:pt x="0" y="39"/>
                </a:cubicBezTo>
                <a:cubicBezTo>
                  <a:pt x="0" y="20"/>
                  <a:pt x="19" y="0"/>
                  <a:pt x="29" y="0"/>
                </a:cubicBezTo>
                <a:cubicBezTo>
                  <a:pt x="464" y="0"/>
                  <a:pt x="464" y="0"/>
                  <a:pt x="464" y="0"/>
                </a:cubicBezTo>
                <a:cubicBezTo>
                  <a:pt x="483" y="0"/>
                  <a:pt x="503" y="20"/>
                  <a:pt x="503" y="39"/>
                </a:cubicBezTo>
                <a:cubicBezTo>
                  <a:pt x="503" y="49"/>
                  <a:pt x="483" y="68"/>
                  <a:pt x="464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357">
            <a:extLst>
              <a:ext uri="{FF2B5EF4-FFF2-40B4-BE49-F238E27FC236}">
                <a16:creationId xmlns:a16="http://schemas.microsoft.com/office/drawing/2014/main" id="{1445020E-5968-EA40-81DE-B95763C1F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8261" y="8426232"/>
            <a:ext cx="148673" cy="429025"/>
          </a:xfrm>
          <a:custGeom>
            <a:avLst/>
            <a:gdLst>
              <a:gd name="T0" fmla="*/ 29 w 156"/>
              <a:gd name="T1" fmla="*/ 444 h 445"/>
              <a:gd name="T2" fmla="*/ 29 w 156"/>
              <a:gd name="T3" fmla="*/ 444 h 445"/>
              <a:gd name="T4" fmla="*/ 19 w 156"/>
              <a:gd name="T5" fmla="*/ 444 h 445"/>
              <a:gd name="T6" fmla="*/ 0 w 156"/>
              <a:gd name="T7" fmla="*/ 406 h 445"/>
              <a:gd name="T8" fmla="*/ 87 w 156"/>
              <a:gd name="T9" fmla="*/ 28 h 445"/>
              <a:gd name="T10" fmla="*/ 126 w 156"/>
              <a:gd name="T11" fmla="*/ 9 h 445"/>
              <a:gd name="T12" fmla="*/ 145 w 156"/>
              <a:gd name="T13" fmla="*/ 48 h 445"/>
              <a:gd name="T14" fmla="*/ 58 w 156"/>
              <a:gd name="T15" fmla="*/ 415 h 445"/>
              <a:gd name="T16" fmla="*/ 29 w 156"/>
              <a:gd name="T17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445">
                <a:moveTo>
                  <a:pt x="29" y="444"/>
                </a:moveTo>
                <a:lnTo>
                  <a:pt x="29" y="444"/>
                </a:lnTo>
                <a:cubicBezTo>
                  <a:pt x="29" y="444"/>
                  <a:pt x="29" y="444"/>
                  <a:pt x="19" y="444"/>
                </a:cubicBezTo>
                <a:cubicBezTo>
                  <a:pt x="10" y="435"/>
                  <a:pt x="0" y="425"/>
                  <a:pt x="0" y="406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9"/>
                  <a:pt x="107" y="0"/>
                  <a:pt x="126" y="9"/>
                </a:cubicBezTo>
                <a:cubicBezTo>
                  <a:pt x="145" y="9"/>
                  <a:pt x="155" y="28"/>
                  <a:pt x="145" y="48"/>
                </a:cubicBezTo>
                <a:cubicBezTo>
                  <a:pt x="58" y="415"/>
                  <a:pt x="58" y="415"/>
                  <a:pt x="58" y="415"/>
                </a:cubicBezTo>
                <a:cubicBezTo>
                  <a:pt x="58" y="435"/>
                  <a:pt x="48" y="444"/>
                  <a:pt x="29" y="4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358">
            <a:extLst>
              <a:ext uri="{FF2B5EF4-FFF2-40B4-BE49-F238E27FC236}">
                <a16:creationId xmlns:a16="http://schemas.microsoft.com/office/drawing/2014/main" id="{4CE9D28F-6CEE-C845-86DB-2F2A765AD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734" y="8434728"/>
            <a:ext cx="560705" cy="55222"/>
          </a:xfrm>
          <a:custGeom>
            <a:avLst/>
            <a:gdLst>
              <a:gd name="T0" fmla="*/ 551 w 581"/>
              <a:gd name="T1" fmla="*/ 58 h 59"/>
              <a:gd name="T2" fmla="*/ 551 w 581"/>
              <a:gd name="T3" fmla="*/ 58 h 59"/>
              <a:gd name="T4" fmla="*/ 29 w 581"/>
              <a:gd name="T5" fmla="*/ 58 h 59"/>
              <a:gd name="T6" fmla="*/ 0 w 581"/>
              <a:gd name="T7" fmla="*/ 29 h 59"/>
              <a:gd name="T8" fmla="*/ 29 w 581"/>
              <a:gd name="T9" fmla="*/ 0 h 59"/>
              <a:gd name="T10" fmla="*/ 551 w 581"/>
              <a:gd name="T11" fmla="*/ 0 h 59"/>
              <a:gd name="T12" fmla="*/ 580 w 581"/>
              <a:gd name="T13" fmla="*/ 29 h 59"/>
              <a:gd name="T14" fmla="*/ 551 w 581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1" h="59">
                <a:moveTo>
                  <a:pt x="551" y="58"/>
                </a:moveTo>
                <a:lnTo>
                  <a:pt x="551" y="58"/>
                </a:lnTo>
                <a:cubicBezTo>
                  <a:pt x="29" y="58"/>
                  <a:pt x="29" y="58"/>
                  <a:pt x="29" y="58"/>
                </a:cubicBezTo>
                <a:cubicBezTo>
                  <a:pt x="19" y="58"/>
                  <a:pt x="0" y="48"/>
                  <a:pt x="0" y="29"/>
                </a:cubicBezTo>
                <a:cubicBezTo>
                  <a:pt x="0" y="10"/>
                  <a:pt x="19" y="0"/>
                  <a:pt x="29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70" y="0"/>
                  <a:pt x="580" y="10"/>
                  <a:pt x="580" y="29"/>
                </a:cubicBezTo>
                <a:cubicBezTo>
                  <a:pt x="580" y="48"/>
                  <a:pt x="570" y="58"/>
                  <a:pt x="551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359">
            <a:extLst>
              <a:ext uri="{FF2B5EF4-FFF2-40B4-BE49-F238E27FC236}">
                <a16:creationId xmlns:a16="http://schemas.microsoft.com/office/drawing/2014/main" id="{6B95FFCE-CB7B-4642-A3C7-223078C3A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283" y="8324286"/>
            <a:ext cx="161415" cy="530972"/>
          </a:xfrm>
          <a:custGeom>
            <a:avLst/>
            <a:gdLst>
              <a:gd name="T0" fmla="*/ 126 w 166"/>
              <a:gd name="T1" fmla="*/ 551 h 552"/>
              <a:gd name="T2" fmla="*/ 126 w 166"/>
              <a:gd name="T3" fmla="*/ 551 h 552"/>
              <a:gd name="T4" fmla="*/ 116 w 166"/>
              <a:gd name="T5" fmla="*/ 551 h 552"/>
              <a:gd name="T6" fmla="*/ 97 w 166"/>
              <a:gd name="T7" fmla="*/ 503 h 552"/>
              <a:gd name="T8" fmla="*/ 68 w 166"/>
              <a:gd name="T9" fmla="*/ 280 h 552"/>
              <a:gd name="T10" fmla="*/ 10 w 166"/>
              <a:gd name="T11" fmla="*/ 58 h 552"/>
              <a:gd name="T12" fmla="*/ 20 w 166"/>
              <a:gd name="T13" fmla="*/ 10 h 552"/>
              <a:gd name="T14" fmla="*/ 58 w 166"/>
              <a:gd name="T15" fmla="*/ 10 h 552"/>
              <a:gd name="T16" fmla="*/ 97 w 166"/>
              <a:gd name="T17" fmla="*/ 107 h 552"/>
              <a:gd name="T18" fmla="*/ 136 w 166"/>
              <a:gd name="T19" fmla="*/ 271 h 552"/>
              <a:gd name="T20" fmla="*/ 155 w 166"/>
              <a:gd name="T21" fmla="*/ 426 h 552"/>
              <a:gd name="T22" fmla="*/ 165 w 166"/>
              <a:gd name="T23" fmla="*/ 532 h 552"/>
              <a:gd name="T24" fmla="*/ 126 w 166"/>
              <a:gd name="T25" fmla="*/ 551 h 552"/>
              <a:gd name="T26" fmla="*/ 97 w 166"/>
              <a:gd name="T27" fmla="*/ 503 h 552"/>
              <a:gd name="T28" fmla="*/ 97 w 166"/>
              <a:gd name="T29" fmla="*/ 503 h 552"/>
              <a:gd name="T30" fmla="*/ 97 w 166"/>
              <a:gd name="T31" fmla="*/ 503 h 552"/>
              <a:gd name="T32" fmla="*/ 97 w 166"/>
              <a:gd name="T33" fmla="*/ 503 h 552"/>
              <a:gd name="T34" fmla="*/ 20 w 166"/>
              <a:gd name="T35" fmla="*/ 58 h 552"/>
              <a:gd name="T36" fmla="*/ 20 w 166"/>
              <a:gd name="T37" fmla="*/ 58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6" h="552">
                <a:moveTo>
                  <a:pt x="126" y="551"/>
                </a:moveTo>
                <a:lnTo>
                  <a:pt x="126" y="551"/>
                </a:lnTo>
                <a:cubicBezTo>
                  <a:pt x="126" y="551"/>
                  <a:pt x="126" y="551"/>
                  <a:pt x="116" y="551"/>
                </a:cubicBezTo>
                <a:cubicBezTo>
                  <a:pt x="107" y="542"/>
                  <a:pt x="97" y="522"/>
                  <a:pt x="97" y="503"/>
                </a:cubicBezTo>
                <a:cubicBezTo>
                  <a:pt x="107" y="493"/>
                  <a:pt x="97" y="416"/>
                  <a:pt x="68" y="280"/>
                </a:cubicBezTo>
                <a:cubicBezTo>
                  <a:pt x="49" y="145"/>
                  <a:pt x="20" y="68"/>
                  <a:pt x="10" y="58"/>
                </a:cubicBezTo>
                <a:cubicBezTo>
                  <a:pt x="0" y="48"/>
                  <a:pt x="0" y="29"/>
                  <a:pt x="20" y="10"/>
                </a:cubicBezTo>
                <a:cubicBezTo>
                  <a:pt x="29" y="0"/>
                  <a:pt x="49" y="0"/>
                  <a:pt x="58" y="10"/>
                </a:cubicBezTo>
                <a:cubicBezTo>
                  <a:pt x="68" y="19"/>
                  <a:pt x="78" y="39"/>
                  <a:pt x="97" y="107"/>
                </a:cubicBezTo>
                <a:cubicBezTo>
                  <a:pt x="107" y="155"/>
                  <a:pt x="126" y="213"/>
                  <a:pt x="136" y="271"/>
                </a:cubicBezTo>
                <a:cubicBezTo>
                  <a:pt x="145" y="329"/>
                  <a:pt x="155" y="387"/>
                  <a:pt x="155" y="426"/>
                </a:cubicBezTo>
                <a:cubicBezTo>
                  <a:pt x="165" y="503"/>
                  <a:pt x="165" y="522"/>
                  <a:pt x="165" y="532"/>
                </a:cubicBezTo>
                <a:cubicBezTo>
                  <a:pt x="155" y="542"/>
                  <a:pt x="145" y="551"/>
                  <a:pt x="126" y="551"/>
                </a:cubicBezTo>
                <a:close/>
                <a:moveTo>
                  <a:pt x="97" y="503"/>
                </a:moveTo>
                <a:lnTo>
                  <a:pt x="97" y="503"/>
                </a:lnTo>
                <a:close/>
                <a:moveTo>
                  <a:pt x="97" y="503"/>
                </a:moveTo>
                <a:lnTo>
                  <a:pt x="97" y="503"/>
                </a:lnTo>
                <a:close/>
                <a:moveTo>
                  <a:pt x="20" y="58"/>
                </a:moveTo>
                <a:lnTo>
                  <a:pt x="20" y="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1B1F320-D133-A248-8629-BB62086605D3}"/>
              </a:ext>
            </a:extLst>
          </p:cNvPr>
          <p:cNvGrpSpPr/>
          <p:nvPr/>
        </p:nvGrpSpPr>
        <p:grpSpPr>
          <a:xfrm>
            <a:off x="18924163" y="1340966"/>
            <a:ext cx="4632666" cy="1455380"/>
            <a:chOff x="15890829" y="1216251"/>
            <a:chExt cx="4632666" cy="1455380"/>
          </a:xfrm>
        </p:grpSpPr>
        <p:sp>
          <p:nvSpPr>
            <p:cNvPr id="56" name="CuadroTexto 228">
              <a:extLst>
                <a:ext uri="{FF2B5EF4-FFF2-40B4-BE49-F238E27FC236}">
                  <a16:creationId xmlns:a16="http://schemas.microsoft.com/office/drawing/2014/main" id="{9EE85FA7-FFFB-094C-8D1E-BA7FE54B9C83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A519EC-3940-1E47-AABC-8A9007C82E5B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BB1ED57-0C6B-764A-9109-715601B95921}"/>
              </a:ext>
            </a:extLst>
          </p:cNvPr>
          <p:cNvGrpSpPr/>
          <p:nvPr/>
        </p:nvGrpSpPr>
        <p:grpSpPr>
          <a:xfrm>
            <a:off x="5287658" y="1263185"/>
            <a:ext cx="4641563" cy="1455380"/>
            <a:chOff x="1348770" y="6342714"/>
            <a:chExt cx="4641563" cy="1455380"/>
          </a:xfrm>
        </p:grpSpPr>
        <p:sp>
          <p:nvSpPr>
            <p:cNvPr id="58" name="CuadroTexto 228">
              <a:extLst>
                <a:ext uri="{FF2B5EF4-FFF2-40B4-BE49-F238E27FC236}">
                  <a16:creationId xmlns:a16="http://schemas.microsoft.com/office/drawing/2014/main" id="{530FE51F-7527-FC4E-BEEC-5489DBAB9021}"/>
                </a:ext>
              </a:extLst>
            </p:cNvPr>
            <p:cNvSpPr txBox="1"/>
            <p:nvPr/>
          </p:nvSpPr>
          <p:spPr>
            <a:xfrm>
              <a:off x="3607658" y="634271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A54934F-0419-9544-98F9-D9C1021E8D18}"/>
                </a:ext>
              </a:extLst>
            </p:cNvPr>
            <p:cNvSpPr/>
            <p:nvPr/>
          </p:nvSpPr>
          <p:spPr>
            <a:xfrm>
              <a:off x="1348770" y="6967097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FBC4E72-1975-7E48-B012-711B5F31DE51}"/>
              </a:ext>
            </a:extLst>
          </p:cNvPr>
          <p:cNvGrpSpPr/>
          <p:nvPr/>
        </p:nvGrpSpPr>
        <p:grpSpPr>
          <a:xfrm>
            <a:off x="18924163" y="3626966"/>
            <a:ext cx="4632666" cy="1455380"/>
            <a:chOff x="15890829" y="1216251"/>
            <a:chExt cx="4632666" cy="1455380"/>
          </a:xfrm>
        </p:grpSpPr>
        <p:sp>
          <p:nvSpPr>
            <p:cNvPr id="62" name="CuadroTexto 228">
              <a:extLst>
                <a:ext uri="{FF2B5EF4-FFF2-40B4-BE49-F238E27FC236}">
                  <a16:creationId xmlns:a16="http://schemas.microsoft.com/office/drawing/2014/main" id="{C90CBBAC-84CD-4A4B-B72B-2131CBF38FF8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6B9031-3B64-9C47-B9CE-F45A48CF6080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A341BE0-D2EF-8C4C-BD37-7B1CA4F94B3B}"/>
              </a:ext>
            </a:extLst>
          </p:cNvPr>
          <p:cNvGrpSpPr/>
          <p:nvPr/>
        </p:nvGrpSpPr>
        <p:grpSpPr>
          <a:xfrm>
            <a:off x="5287658" y="3549185"/>
            <a:ext cx="4641563" cy="1455380"/>
            <a:chOff x="1348770" y="6342714"/>
            <a:chExt cx="4641563" cy="1455380"/>
          </a:xfrm>
        </p:grpSpPr>
        <p:sp>
          <p:nvSpPr>
            <p:cNvPr id="65" name="CuadroTexto 228">
              <a:extLst>
                <a:ext uri="{FF2B5EF4-FFF2-40B4-BE49-F238E27FC236}">
                  <a16:creationId xmlns:a16="http://schemas.microsoft.com/office/drawing/2014/main" id="{92BA03AD-0AB6-9B43-A776-F153C63C509F}"/>
                </a:ext>
              </a:extLst>
            </p:cNvPr>
            <p:cNvSpPr txBox="1"/>
            <p:nvPr/>
          </p:nvSpPr>
          <p:spPr>
            <a:xfrm>
              <a:off x="3607658" y="634271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0F8F04-D303-A441-B1C6-FD24922D5405}"/>
                </a:ext>
              </a:extLst>
            </p:cNvPr>
            <p:cNvSpPr/>
            <p:nvPr/>
          </p:nvSpPr>
          <p:spPr>
            <a:xfrm>
              <a:off x="1348770" y="6967097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0" name="Group 71">
            <a:extLst>
              <a:ext uri="{FF2B5EF4-FFF2-40B4-BE49-F238E27FC236}">
                <a16:creationId xmlns:a16="http://schemas.microsoft.com/office/drawing/2014/main" id="{0FF199AE-46AF-2D44-B4E0-79065D3DB6B3}"/>
              </a:ext>
            </a:extLst>
          </p:cNvPr>
          <p:cNvGrpSpPr/>
          <p:nvPr/>
        </p:nvGrpSpPr>
        <p:grpSpPr>
          <a:xfrm>
            <a:off x="2425333" y="6764569"/>
            <a:ext cx="5982437" cy="4716592"/>
            <a:chOff x="2232442" y="3643574"/>
            <a:chExt cx="5982437" cy="4716592"/>
          </a:xfrm>
        </p:grpSpPr>
        <p:sp>
          <p:nvSpPr>
            <p:cNvPr id="67" name="CuadroTexto 598">
              <a:extLst>
                <a:ext uri="{FF2B5EF4-FFF2-40B4-BE49-F238E27FC236}">
                  <a16:creationId xmlns:a16="http://schemas.microsoft.com/office/drawing/2014/main" id="{4DAACD4B-0676-654A-B721-D321081264EA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68" name="CuadroTexto 599">
              <a:extLst>
                <a:ext uri="{FF2B5EF4-FFF2-40B4-BE49-F238E27FC236}">
                  <a16:creationId xmlns:a16="http://schemas.microsoft.com/office/drawing/2014/main" id="{B94DD0AF-07BE-964D-AE30-3BF18E7AA296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1">
            <a:extLst>
              <a:ext uri="{FF2B5EF4-FFF2-40B4-BE49-F238E27FC236}">
                <a16:creationId xmlns:a16="http://schemas.microsoft.com/office/drawing/2014/main" id="{B2599511-BC8F-3543-A0EA-E6EF151AB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6322" y="5044320"/>
            <a:ext cx="5677241" cy="437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54B6391E-44F8-F949-A71A-4D609348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1711" y="4956843"/>
            <a:ext cx="179329" cy="179326"/>
          </a:xfrm>
          <a:custGeom>
            <a:avLst/>
            <a:gdLst>
              <a:gd name="T0" fmla="*/ 89 w 179"/>
              <a:gd name="T1" fmla="*/ 178 h 179"/>
              <a:gd name="T2" fmla="*/ 89 w 179"/>
              <a:gd name="T3" fmla="*/ 178 h 179"/>
              <a:gd name="T4" fmla="*/ 178 w 179"/>
              <a:gd name="T5" fmla="*/ 89 h 179"/>
              <a:gd name="T6" fmla="*/ 89 w 179"/>
              <a:gd name="T7" fmla="*/ 0 h 179"/>
              <a:gd name="T8" fmla="*/ 0 w 179"/>
              <a:gd name="T9" fmla="*/ 89 h 179"/>
              <a:gd name="T10" fmla="*/ 89 w 179"/>
              <a:gd name="T11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79">
                <a:moveTo>
                  <a:pt x="89" y="178"/>
                </a:moveTo>
                <a:lnTo>
                  <a:pt x="89" y="178"/>
                </a:lnTo>
                <a:cubicBezTo>
                  <a:pt x="134" y="178"/>
                  <a:pt x="178" y="143"/>
                  <a:pt x="178" y="89"/>
                </a:cubicBezTo>
                <a:cubicBezTo>
                  <a:pt x="178" y="44"/>
                  <a:pt x="134" y="0"/>
                  <a:pt x="89" y="0"/>
                </a:cubicBezTo>
                <a:cubicBezTo>
                  <a:pt x="36" y="0"/>
                  <a:pt x="0" y="44"/>
                  <a:pt x="0" y="89"/>
                </a:cubicBezTo>
                <a:cubicBezTo>
                  <a:pt x="0" y="143"/>
                  <a:pt x="36" y="178"/>
                  <a:pt x="89" y="178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Line 3">
            <a:extLst>
              <a:ext uri="{FF2B5EF4-FFF2-40B4-BE49-F238E27FC236}">
                <a16:creationId xmlns:a16="http://schemas.microsoft.com/office/drawing/2014/main" id="{33922B69-DEA0-AB46-A97A-0814137CB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6322" y="9702455"/>
            <a:ext cx="5677241" cy="437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446CB090-CDCC-CB46-B8C7-D7DD12981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1711" y="9614979"/>
            <a:ext cx="179329" cy="179329"/>
          </a:xfrm>
          <a:custGeom>
            <a:avLst/>
            <a:gdLst>
              <a:gd name="T0" fmla="*/ 89 w 179"/>
              <a:gd name="T1" fmla="*/ 178 h 179"/>
              <a:gd name="T2" fmla="*/ 89 w 179"/>
              <a:gd name="T3" fmla="*/ 178 h 179"/>
              <a:gd name="T4" fmla="*/ 178 w 179"/>
              <a:gd name="T5" fmla="*/ 89 h 179"/>
              <a:gd name="T6" fmla="*/ 89 w 179"/>
              <a:gd name="T7" fmla="*/ 0 h 179"/>
              <a:gd name="T8" fmla="*/ 0 w 179"/>
              <a:gd name="T9" fmla="*/ 89 h 179"/>
              <a:gd name="T10" fmla="*/ 89 w 179"/>
              <a:gd name="T11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79">
                <a:moveTo>
                  <a:pt x="89" y="178"/>
                </a:moveTo>
                <a:lnTo>
                  <a:pt x="89" y="178"/>
                </a:lnTo>
                <a:cubicBezTo>
                  <a:pt x="134" y="178"/>
                  <a:pt x="178" y="142"/>
                  <a:pt x="178" y="89"/>
                </a:cubicBezTo>
                <a:cubicBezTo>
                  <a:pt x="178" y="45"/>
                  <a:pt x="134" y="0"/>
                  <a:pt x="89" y="0"/>
                </a:cubicBezTo>
                <a:cubicBezTo>
                  <a:pt x="36" y="0"/>
                  <a:pt x="0" y="45"/>
                  <a:pt x="0" y="89"/>
                </a:cubicBezTo>
                <a:cubicBezTo>
                  <a:pt x="0" y="142"/>
                  <a:pt x="36" y="178"/>
                  <a:pt x="89" y="178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Line 5">
            <a:extLst>
              <a:ext uri="{FF2B5EF4-FFF2-40B4-BE49-F238E27FC236}">
                <a16:creationId xmlns:a16="http://schemas.microsoft.com/office/drawing/2014/main" id="{8D48C9B6-6F7D-174D-BCC4-03426E7958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1604" y="7476174"/>
            <a:ext cx="5685989" cy="437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080710A3-B36F-DF41-80A6-4AADABBC3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499" y="7388697"/>
            <a:ext cx="179329" cy="179326"/>
          </a:xfrm>
          <a:custGeom>
            <a:avLst/>
            <a:gdLst>
              <a:gd name="T0" fmla="*/ 89 w 179"/>
              <a:gd name="T1" fmla="*/ 0 h 179"/>
              <a:gd name="T2" fmla="*/ 89 w 179"/>
              <a:gd name="T3" fmla="*/ 0 h 179"/>
              <a:gd name="T4" fmla="*/ 0 w 179"/>
              <a:gd name="T5" fmla="*/ 89 h 179"/>
              <a:gd name="T6" fmla="*/ 89 w 179"/>
              <a:gd name="T7" fmla="*/ 178 h 179"/>
              <a:gd name="T8" fmla="*/ 178 w 179"/>
              <a:gd name="T9" fmla="*/ 89 h 179"/>
              <a:gd name="T10" fmla="*/ 89 w 179"/>
              <a:gd name="T11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79">
                <a:moveTo>
                  <a:pt x="89" y="0"/>
                </a:moveTo>
                <a:lnTo>
                  <a:pt x="89" y="0"/>
                </a:lnTo>
                <a:cubicBezTo>
                  <a:pt x="35" y="0"/>
                  <a:pt x="0" y="45"/>
                  <a:pt x="0" y="89"/>
                </a:cubicBezTo>
                <a:cubicBezTo>
                  <a:pt x="0" y="142"/>
                  <a:pt x="35" y="178"/>
                  <a:pt x="89" y="178"/>
                </a:cubicBezTo>
                <a:cubicBezTo>
                  <a:pt x="142" y="178"/>
                  <a:pt x="178" y="142"/>
                  <a:pt x="178" y="89"/>
                </a:cubicBezTo>
                <a:cubicBezTo>
                  <a:pt x="178" y="45"/>
                  <a:pt x="142" y="0"/>
                  <a:pt x="89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Line 7">
            <a:extLst>
              <a:ext uri="{FF2B5EF4-FFF2-40B4-BE49-F238E27FC236}">
                <a16:creationId xmlns:a16="http://schemas.microsoft.com/office/drawing/2014/main" id="{60877C66-4672-A744-817D-771A23DF96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1604" y="11906870"/>
            <a:ext cx="5685989" cy="437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8">
            <a:extLst>
              <a:ext uri="{FF2B5EF4-FFF2-40B4-BE49-F238E27FC236}">
                <a16:creationId xmlns:a16="http://schemas.microsoft.com/office/drawing/2014/main" id="{C5FEC1CA-D301-E641-9CE8-E64354658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499" y="11819393"/>
            <a:ext cx="179329" cy="179329"/>
          </a:xfrm>
          <a:custGeom>
            <a:avLst/>
            <a:gdLst>
              <a:gd name="T0" fmla="*/ 89 w 179"/>
              <a:gd name="T1" fmla="*/ 0 h 180"/>
              <a:gd name="T2" fmla="*/ 89 w 179"/>
              <a:gd name="T3" fmla="*/ 0 h 180"/>
              <a:gd name="T4" fmla="*/ 0 w 179"/>
              <a:gd name="T5" fmla="*/ 89 h 180"/>
              <a:gd name="T6" fmla="*/ 89 w 179"/>
              <a:gd name="T7" fmla="*/ 179 h 180"/>
              <a:gd name="T8" fmla="*/ 178 w 179"/>
              <a:gd name="T9" fmla="*/ 89 h 180"/>
              <a:gd name="T10" fmla="*/ 89 w 179"/>
              <a:gd name="T11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80">
                <a:moveTo>
                  <a:pt x="89" y="0"/>
                </a:moveTo>
                <a:lnTo>
                  <a:pt x="89" y="0"/>
                </a:lnTo>
                <a:cubicBezTo>
                  <a:pt x="35" y="0"/>
                  <a:pt x="0" y="36"/>
                  <a:pt x="0" y="89"/>
                </a:cubicBezTo>
                <a:cubicBezTo>
                  <a:pt x="0" y="134"/>
                  <a:pt x="35" y="179"/>
                  <a:pt x="89" y="179"/>
                </a:cubicBezTo>
                <a:cubicBezTo>
                  <a:pt x="142" y="179"/>
                  <a:pt x="178" y="134"/>
                  <a:pt x="178" y="89"/>
                </a:cubicBezTo>
                <a:cubicBezTo>
                  <a:pt x="178" y="36"/>
                  <a:pt x="142" y="0"/>
                  <a:pt x="89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324">
            <a:extLst>
              <a:ext uri="{FF2B5EF4-FFF2-40B4-BE49-F238E27FC236}">
                <a16:creationId xmlns:a16="http://schemas.microsoft.com/office/drawing/2014/main" id="{1D9639CB-EFBB-AB47-9A5C-EF4084E6A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588" y="4327010"/>
            <a:ext cx="5720980" cy="3848977"/>
          </a:xfrm>
          <a:custGeom>
            <a:avLst/>
            <a:gdLst>
              <a:gd name="T0" fmla="*/ 0 w 5770"/>
              <a:gd name="T1" fmla="*/ 2318 h 3879"/>
              <a:gd name="T2" fmla="*/ 5769 w 5770"/>
              <a:gd name="T3" fmla="*/ 0 h 3879"/>
              <a:gd name="T4" fmla="*/ 5162 w 5770"/>
              <a:gd name="T5" fmla="*/ 1551 h 3879"/>
              <a:gd name="T6" fmla="*/ 607 w 5770"/>
              <a:gd name="T7" fmla="*/ 3878 h 3879"/>
              <a:gd name="T8" fmla="*/ 0 w 5770"/>
              <a:gd name="T9" fmla="*/ 2318 h 3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0" h="3879">
                <a:moveTo>
                  <a:pt x="0" y="2318"/>
                </a:moveTo>
                <a:lnTo>
                  <a:pt x="5769" y="0"/>
                </a:lnTo>
                <a:lnTo>
                  <a:pt x="5162" y="1551"/>
                </a:lnTo>
                <a:lnTo>
                  <a:pt x="607" y="3878"/>
                </a:lnTo>
                <a:lnTo>
                  <a:pt x="0" y="231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325">
            <a:extLst>
              <a:ext uri="{FF2B5EF4-FFF2-40B4-BE49-F238E27FC236}">
                <a16:creationId xmlns:a16="http://schemas.microsoft.com/office/drawing/2014/main" id="{721EB90F-49C9-7749-9684-E85EFEF9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2974" y="6627649"/>
            <a:ext cx="3918959" cy="3848977"/>
          </a:xfrm>
          <a:custGeom>
            <a:avLst/>
            <a:gdLst>
              <a:gd name="T0" fmla="*/ 0 w 3950"/>
              <a:gd name="T1" fmla="*/ 2326 h 3879"/>
              <a:gd name="T2" fmla="*/ 3949 w 3950"/>
              <a:gd name="T3" fmla="*/ 0 h 3879"/>
              <a:gd name="T4" fmla="*/ 3343 w 3950"/>
              <a:gd name="T5" fmla="*/ 1560 h 3879"/>
              <a:gd name="T6" fmla="*/ 606 w 3950"/>
              <a:gd name="T7" fmla="*/ 3878 h 3879"/>
              <a:gd name="T8" fmla="*/ 0 w 3950"/>
              <a:gd name="T9" fmla="*/ 2326 h 3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50" h="3879">
                <a:moveTo>
                  <a:pt x="0" y="2326"/>
                </a:moveTo>
                <a:lnTo>
                  <a:pt x="3949" y="0"/>
                </a:lnTo>
                <a:lnTo>
                  <a:pt x="3343" y="1560"/>
                </a:lnTo>
                <a:lnTo>
                  <a:pt x="606" y="3878"/>
                </a:lnTo>
                <a:lnTo>
                  <a:pt x="0" y="232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326">
            <a:extLst>
              <a:ext uri="{FF2B5EF4-FFF2-40B4-BE49-F238E27FC236}">
                <a16:creationId xmlns:a16="http://schemas.microsoft.com/office/drawing/2014/main" id="{DFE77A49-F509-7A49-A09C-441C26E8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3984" y="8932660"/>
            <a:ext cx="2112562" cy="3219144"/>
          </a:xfrm>
          <a:custGeom>
            <a:avLst/>
            <a:gdLst>
              <a:gd name="T0" fmla="*/ 0 w 2132"/>
              <a:gd name="T1" fmla="*/ 2327 h 3247"/>
              <a:gd name="T2" fmla="*/ 2131 w 2132"/>
              <a:gd name="T3" fmla="*/ 0 h 3247"/>
              <a:gd name="T4" fmla="*/ 1524 w 2132"/>
              <a:gd name="T5" fmla="*/ 1552 h 3247"/>
              <a:gd name="T6" fmla="*/ 366 w 2132"/>
              <a:gd name="T7" fmla="*/ 3246 h 3247"/>
              <a:gd name="T8" fmla="*/ 0 w 2132"/>
              <a:gd name="T9" fmla="*/ 2327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2" h="3247">
                <a:moveTo>
                  <a:pt x="0" y="2327"/>
                </a:moveTo>
                <a:lnTo>
                  <a:pt x="2131" y="0"/>
                </a:lnTo>
                <a:lnTo>
                  <a:pt x="1524" y="1552"/>
                </a:lnTo>
                <a:lnTo>
                  <a:pt x="366" y="3246"/>
                </a:lnTo>
                <a:lnTo>
                  <a:pt x="0" y="232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327">
            <a:extLst>
              <a:ext uri="{FF2B5EF4-FFF2-40B4-BE49-F238E27FC236}">
                <a16:creationId xmlns:a16="http://schemas.microsoft.com/office/drawing/2014/main" id="{05926252-EA0A-FB48-A63C-7BE3AFA15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577" y="4327010"/>
            <a:ext cx="6626366" cy="1539591"/>
          </a:xfrm>
          <a:custGeom>
            <a:avLst/>
            <a:gdLst>
              <a:gd name="T0" fmla="*/ 6678 w 6679"/>
              <a:gd name="T1" fmla="*/ 0 h 1552"/>
              <a:gd name="T2" fmla="*/ 3344 w 6679"/>
              <a:gd name="T3" fmla="*/ 0 h 1552"/>
              <a:gd name="T4" fmla="*/ 0 w 6679"/>
              <a:gd name="T5" fmla="*/ 0 h 1552"/>
              <a:gd name="T6" fmla="*/ 606 w 6679"/>
              <a:gd name="T7" fmla="*/ 1551 h 1552"/>
              <a:gd name="T8" fmla="*/ 6071 w 6679"/>
              <a:gd name="T9" fmla="*/ 1551 h 1552"/>
              <a:gd name="T10" fmla="*/ 6678 w 6679"/>
              <a:gd name="T11" fmla="*/ 0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79" h="1552">
                <a:moveTo>
                  <a:pt x="6678" y="0"/>
                </a:moveTo>
                <a:lnTo>
                  <a:pt x="3344" y="0"/>
                </a:lnTo>
                <a:lnTo>
                  <a:pt x="0" y="0"/>
                </a:lnTo>
                <a:lnTo>
                  <a:pt x="606" y="1551"/>
                </a:lnTo>
                <a:lnTo>
                  <a:pt x="6071" y="1551"/>
                </a:lnTo>
                <a:lnTo>
                  <a:pt x="667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328">
            <a:extLst>
              <a:ext uri="{FF2B5EF4-FFF2-40B4-BE49-F238E27FC236}">
                <a16:creationId xmlns:a16="http://schemas.microsoft.com/office/drawing/2014/main" id="{9655C4C1-6E9A-8F44-88AC-DA6A61C43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588" y="6627649"/>
            <a:ext cx="4819969" cy="1548338"/>
          </a:xfrm>
          <a:custGeom>
            <a:avLst/>
            <a:gdLst>
              <a:gd name="T0" fmla="*/ 607 w 4860"/>
              <a:gd name="T1" fmla="*/ 1560 h 1561"/>
              <a:gd name="T2" fmla="*/ 4253 w 4860"/>
              <a:gd name="T3" fmla="*/ 1560 h 1561"/>
              <a:gd name="T4" fmla="*/ 4859 w 4860"/>
              <a:gd name="T5" fmla="*/ 0 h 1561"/>
              <a:gd name="T6" fmla="*/ 0 w 4860"/>
              <a:gd name="T7" fmla="*/ 0 h 1561"/>
              <a:gd name="T8" fmla="*/ 607 w 4860"/>
              <a:gd name="T9" fmla="*/ 156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0" h="1561">
                <a:moveTo>
                  <a:pt x="607" y="1560"/>
                </a:moveTo>
                <a:lnTo>
                  <a:pt x="4253" y="1560"/>
                </a:lnTo>
                <a:lnTo>
                  <a:pt x="4859" y="0"/>
                </a:lnTo>
                <a:lnTo>
                  <a:pt x="0" y="0"/>
                </a:lnTo>
                <a:lnTo>
                  <a:pt x="607" y="15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329">
            <a:extLst>
              <a:ext uri="{FF2B5EF4-FFF2-40B4-BE49-F238E27FC236}">
                <a16:creationId xmlns:a16="http://schemas.microsoft.com/office/drawing/2014/main" id="{99FB71A4-2A29-0A41-A9BA-BDE178E56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2974" y="8932660"/>
            <a:ext cx="3017948" cy="1539591"/>
          </a:xfrm>
          <a:custGeom>
            <a:avLst/>
            <a:gdLst>
              <a:gd name="T0" fmla="*/ 606 w 3041"/>
              <a:gd name="T1" fmla="*/ 1552 h 1553"/>
              <a:gd name="T2" fmla="*/ 2433 w 3041"/>
              <a:gd name="T3" fmla="*/ 1552 h 1553"/>
              <a:gd name="T4" fmla="*/ 3040 w 3041"/>
              <a:gd name="T5" fmla="*/ 0 h 1553"/>
              <a:gd name="T6" fmla="*/ 0 w 3041"/>
              <a:gd name="T7" fmla="*/ 0 h 1553"/>
              <a:gd name="T8" fmla="*/ 606 w 3041"/>
              <a:gd name="T9" fmla="*/ 1552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1" h="1553">
                <a:moveTo>
                  <a:pt x="606" y="1552"/>
                </a:moveTo>
                <a:lnTo>
                  <a:pt x="2433" y="1552"/>
                </a:lnTo>
                <a:lnTo>
                  <a:pt x="3040" y="0"/>
                </a:lnTo>
                <a:lnTo>
                  <a:pt x="0" y="0"/>
                </a:lnTo>
                <a:lnTo>
                  <a:pt x="606" y="155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330">
            <a:extLst>
              <a:ext uri="{FF2B5EF4-FFF2-40B4-BE49-F238E27FC236}">
                <a16:creationId xmlns:a16="http://schemas.microsoft.com/office/drawing/2014/main" id="{713DE78E-045C-A341-A32B-CFCC06B5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3984" y="11242046"/>
            <a:ext cx="1211552" cy="1539591"/>
          </a:xfrm>
          <a:custGeom>
            <a:avLst/>
            <a:gdLst>
              <a:gd name="T0" fmla="*/ 0 w 1222"/>
              <a:gd name="T1" fmla="*/ 0 h 1553"/>
              <a:gd name="T2" fmla="*/ 616 w 1222"/>
              <a:gd name="T3" fmla="*/ 1552 h 1553"/>
              <a:gd name="T4" fmla="*/ 1221 w 1222"/>
              <a:gd name="T5" fmla="*/ 0 h 1553"/>
              <a:gd name="T6" fmla="*/ 616 w 1222"/>
              <a:gd name="T7" fmla="*/ 0 h 1553"/>
              <a:gd name="T8" fmla="*/ 0 w 1222"/>
              <a:gd name="T9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2" h="1553">
                <a:moveTo>
                  <a:pt x="0" y="0"/>
                </a:moveTo>
                <a:lnTo>
                  <a:pt x="616" y="1552"/>
                </a:lnTo>
                <a:lnTo>
                  <a:pt x="1221" y="0"/>
                </a:lnTo>
                <a:lnTo>
                  <a:pt x="616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331">
            <a:extLst>
              <a:ext uri="{FF2B5EF4-FFF2-40B4-BE49-F238E27FC236}">
                <a16:creationId xmlns:a16="http://schemas.microsoft.com/office/drawing/2014/main" id="{C3B29915-2165-954D-8E89-50377F9E3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7179" y="4178300"/>
            <a:ext cx="1740787" cy="1745160"/>
          </a:xfrm>
          <a:custGeom>
            <a:avLst/>
            <a:gdLst>
              <a:gd name="T0" fmla="*/ 1756 w 1757"/>
              <a:gd name="T1" fmla="*/ 874 h 1758"/>
              <a:gd name="T2" fmla="*/ 1756 w 1757"/>
              <a:gd name="T3" fmla="*/ 874 h 1758"/>
              <a:gd name="T4" fmla="*/ 883 w 1757"/>
              <a:gd name="T5" fmla="*/ 0 h 1758"/>
              <a:gd name="T6" fmla="*/ 0 w 1757"/>
              <a:gd name="T7" fmla="*/ 874 h 1758"/>
              <a:gd name="T8" fmla="*/ 883 w 1757"/>
              <a:gd name="T9" fmla="*/ 1757 h 1758"/>
              <a:gd name="T10" fmla="*/ 1756 w 1757"/>
              <a:gd name="T11" fmla="*/ 874 h 1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7" h="1758">
                <a:moveTo>
                  <a:pt x="1756" y="874"/>
                </a:moveTo>
                <a:lnTo>
                  <a:pt x="1756" y="874"/>
                </a:lnTo>
                <a:cubicBezTo>
                  <a:pt x="1756" y="393"/>
                  <a:pt x="1363" y="0"/>
                  <a:pt x="883" y="0"/>
                </a:cubicBezTo>
                <a:cubicBezTo>
                  <a:pt x="392" y="0"/>
                  <a:pt x="0" y="393"/>
                  <a:pt x="0" y="874"/>
                </a:cubicBezTo>
                <a:cubicBezTo>
                  <a:pt x="0" y="1364"/>
                  <a:pt x="392" y="1757"/>
                  <a:pt x="883" y="1757"/>
                </a:cubicBezTo>
                <a:cubicBezTo>
                  <a:pt x="1363" y="1757"/>
                  <a:pt x="1756" y="1364"/>
                  <a:pt x="1756" y="874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332">
            <a:extLst>
              <a:ext uri="{FF2B5EF4-FFF2-40B4-BE49-F238E27FC236}">
                <a16:creationId xmlns:a16="http://schemas.microsoft.com/office/drawing/2014/main" id="{928E6149-6CB2-5144-BD0A-7F957EFF2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7179" y="6531425"/>
            <a:ext cx="1740787" cy="1749535"/>
          </a:xfrm>
          <a:custGeom>
            <a:avLst/>
            <a:gdLst>
              <a:gd name="T0" fmla="*/ 1756 w 1757"/>
              <a:gd name="T1" fmla="*/ 882 h 1766"/>
              <a:gd name="T2" fmla="*/ 1756 w 1757"/>
              <a:gd name="T3" fmla="*/ 882 h 1766"/>
              <a:gd name="T4" fmla="*/ 883 w 1757"/>
              <a:gd name="T5" fmla="*/ 0 h 1766"/>
              <a:gd name="T6" fmla="*/ 0 w 1757"/>
              <a:gd name="T7" fmla="*/ 882 h 1766"/>
              <a:gd name="T8" fmla="*/ 883 w 1757"/>
              <a:gd name="T9" fmla="*/ 1765 h 1766"/>
              <a:gd name="T10" fmla="*/ 1756 w 1757"/>
              <a:gd name="T11" fmla="*/ 882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7" h="1766">
                <a:moveTo>
                  <a:pt x="1756" y="882"/>
                </a:moveTo>
                <a:lnTo>
                  <a:pt x="1756" y="882"/>
                </a:lnTo>
                <a:cubicBezTo>
                  <a:pt x="1756" y="392"/>
                  <a:pt x="1363" y="0"/>
                  <a:pt x="883" y="0"/>
                </a:cubicBezTo>
                <a:cubicBezTo>
                  <a:pt x="392" y="0"/>
                  <a:pt x="0" y="392"/>
                  <a:pt x="0" y="882"/>
                </a:cubicBezTo>
                <a:cubicBezTo>
                  <a:pt x="0" y="1363"/>
                  <a:pt x="392" y="1765"/>
                  <a:pt x="883" y="1765"/>
                </a:cubicBezTo>
                <a:cubicBezTo>
                  <a:pt x="1363" y="1765"/>
                  <a:pt x="1756" y="1363"/>
                  <a:pt x="1756" y="88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333">
            <a:extLst>
              <a:ext uri="{FF2B5EF4-FFF2-40B4-BE49-F238E27FC236}">
                <a16:creationId xmlns:a16="http://schemas.microsoft.com/office/drawing/2014/main" id="{B78AB1C9-A81F-B04D-A0D6-B6FEC3CB6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7179" y="8818940"/>
            <a:ext cx="1740787" cy="1745163"/>
          </a:xfrm>
          <a:custGeom>
            <a:avLst/>
            <a:gdLst>
              <a:gd name="T0" fmla="*/ 1756 w 1757"/>
              <a:gd name="T1" fmla="*/ 883 h 1758"/>
              <a:gd name="T2" fmla="*/ 1756 w 1757"/>
              <a:gd name="T3" fmla="*/ 883 h 1758"/>
              <a:gd name="T4" fmla="*/ 883 w 1757"/>
              <a:gd name="T5" fmla="*/ 0 h 1758"/>
              <a:gd name="T6" fmla="*/ 0 w 1757"/>
              <a:gd name="T7" fmla="*/ 883 h 1758"/>
              <a:gd name="T8" fmla="*/ 883 w 1757"/>
              <a:gd name="T9" fmla="*/ 1757 h 1758"/>
              <a:gd name="T10" fmla="*/ 1756 w 1757"/>
              <a:gd name="T11" fmla="*/ 883 h 1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7" h="1758">
                <a:moveTo>
                  <a:pt x="1756" y="883"/>
                </a:moveTo>
                <a:lnTo>
                  <a:pt x="1756" y="883"/>
                </a:lnTo>
                <a:cubicBezTo>
                  <a:pt x="1756" y="393"/>
                  <a:pt x="1363" y="0"/>
                  <a:pt x="883" y="0"/>
                </a:cubicBezTo>
                <a:cubicBezTo>
                  <a:pt x="392" y="0"/>
                  <a:pt x="0" y="393"/>
                  <a:pt x="0" y="883"/>
                </a:cubicBezTo>
                <a:cubicBezTo>
                  <a:pt x="0" y="1365"/>
                  <a:pt x="392" y="1757"/>
                  <a:pt x="883" y="1757"/>
                </a:cubicBezTo>
                <a:cubicBezTo>
                  <a:pt x="1363" y="1757"/>
                  <a:pt x="1756" y="1365"/>
                  <a:pt x="1756" y="88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334">
            <a:extLst>
              <a:ext uri="{FF2B5EF4-FFF2-40B4-BE49-F238E27FC236}">
                <a16:creationId xmlns:a16="http://schemas.microsoft.com/office/drawing/2014/main" id="{4C92072A-0EC1-5744-AA4C-628D5A191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7179" y="10844028"/>
            <a:ext cx="1740787" cy="1753907"/>
          </a:xfrm>
          <a:custGeom>
            <a:avLst/>
            <a:gdLst>
              <a:gd name="T0" fmla="*/ 1756 w 1757"/>
              <a:gd name="T1" fmla="*/ 883 h 1767"/>
              <a:gd name="T2" fmla="*/ 1756 w 1757"/>
              <a:gd name="T3" fmla="*/ 883 h 1767"/>
              <a:gd name="T4" fmla="*/ 883 w 1757"/>
              <a:gd name="T5" fmla="*/ 0 h 1767"/>
              <a:gd name="T6" fmla="*/ 0 w 1757"/>
              <a:gd name="T7" fmla="*/ 883 h 1767"/>
              <a:gd name="T8" fmla="*/ 883 w 1757"/>
              <a:gd name="T9" fmla="*/ 1766 h 1767"/>
              <a:gd name="T10" fmla="*/ 1756 w 1757"/>
              <a:gd name="T11" fmla="*/ 883 h 1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7" h="1767">
                <a:moveTo>
                  <a:pt x="1756" y="883"/>
                </a:moveTo>
                <a:lnTo>
                  <a:pt x="1756" y="883"/>
                </a:lnTo>
                <a:cubicBezTo>
                  <a:pt x="1756" y="393"/>
                  <a:pt x="1363" y="0"/>
                  <a:pt x="883" y="0"/>
                </a:cubicBezTo>
                <a:cubicBezTo>
                  <a:pt x="392" y="0"/>
                  <a:pt x="0" y="393"/>
                  <a:pt x="0" y="883"/>
                </a:cubicBezTo>
                <a:cubicBezTo>
                  <a:pt x="0" y="1374"/>
                  <a:pt x="392" y="1766"/>
                  <a:pt x="883" y="1766"/>
                </a:cubicBezTo>
                <a:cubicBezTo>
                  <a:pt x="1363" y="1766"/>
                  <a:pt x="1756" y="1374"/>
                  <a:pt x="1756" y="88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335">
            <a:extLst>
              <a:ext uri="{FF2B5EF4-FFF2-40B4-BE49-F238E27FC236}">
                <a16:creationId xmlns:a16="http://schemas.microsoft.com/office/drawing/2014/main" id="{44C7414F-C60D-7B44-8104-C90E4EA9B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703" y="4786262"/>
            <a:ext cx="43738" cy="153086"/>
          </a:xfrm>
          <a:custGeom>
            <a:avLst/>
            <a:gdLst>
              <a:gd name="T0" fmla="*/ 27 w 46"/>
              <a:gd name="T1" fmla="*/ 152 h 153"/>
              <a:gd name="T2" fmla="*/ 27 w 46"/>
              <a:gd name="T3" fmla="*/ 152 h 153"/>
              <a:gd name="T4" fmla="*/ 27 w 46"/>
              <a:gd name="T5" fmla="*/ 152 h 153"/>
              <a:gd name="T6" fmla="*/ 0 w 46"/>
              <a:gd name="T7" fmla="*/ 134 h 153"/>
              <a:gd name="T8" fmla="*/ 0 w 46"/>
              <a:gd name="T9" fmla="*/ 18 h 153"/>
              <a:gd name="T10" fmla="*/ 27 w 46"/>
              <a:gd name="T11" fmla="*/ 0 h 153"/>
              <a:gd name="T12" fmla="*/ 27 w 46"/>
              <a:gd name="T13" fmla="*/ 0 h 153"/>
              <a:gd name="T14" fmla="*/ 45 w 46"/>
              <a:gd name="T15" fmla="*/ 18 h 153"/>
              <a:gd name="T16" fmla="*/ 45 w 46"/>
              <a:gd name="T17" fmla="*/ 134 h 153"/>
              <a:gd name="T18" fmla="*/ 27 w 46"/>
              <a:gd name="T19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153">
                <a:moveTo>
                  <a:pt x="27" y="152"/>
                </a:moveTo>
                <a:lnTo>
                  <a:pt x="27" y="152"/>
                </a:lnTo>
                <a:lnTo>
                  <a:pt x="27" y="152"/>
                </a:lnTo>
                <a:cubicBezTo>
                  <a:pt x="9" y="152"/>
                  <a:pt x="0" y="143"/>
                  <a:pt x="0" y="13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5" y="0"/>
                  <a:pt x="45" y="9"/>
                  <a:pt x="45" y="18"/>
                </a:cubicBezTo>
                <a:cubicBezTo>
                  <a:pt x="45" y="134"/>
                  <a:pt x="45" y="134"/>
                  <a:pt x="45" y="134"/>
                </a:cubicBezTo>
                <a:cubicBezTo>
                  <a:pt x="45" y="143"/>
                  <a:pt x="35" y="152"/>
                  <a:pt x="27" y="1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336">
            <a:extLst>
              <a:ext uri="{FF2B5EF4-FFF2-40B4-BE49-F238E27FC236}">
                <a16:creationId xmlns:a16="http://schemas.microsoft.com/office/drawing/2014/main" id="{031B8505-1983-0B4F-AF47-925C0740A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3947" y="4620056"/>
            <a:ext cx="927254" cy="231815"/>
          </a:xfrm>
          <a:custGeom>
            <a:avLst/>
            <a:gdLst>
              <a:gd name="T0" fmla="*/ 748 w 936"/>
              <a:gd name="T1" fmla="*/ 232 h 233"/>
              <a:gd name="T2" fmla="*/ 748 w 936"/>
              <a:gd name="T3" fmla="*/ 232 h 233"/>
              <a:gd name="T4" fmla="*/ 739 w 936"/>
              <a:gd name="T5" fmla="*/ 232 h 233"/>
              <a:gd name="T6" fmla="*/ 473 w 936"/>
              <a:gd name="T7" fmla="*/ 196 h 233"/>
              <a:gd name="T8" fmla="*/ 473 w 936"/>
              <a:gd name="T9" fmla="*/ 196 h 233"/>
              <a:gd name="T10" fmla="*/ 196 w 936"/>
              <a:gd name="T11" fmla="*/ 232 h 233"/>
              <a:gd name="T12" fmla="*/ 152 w 936"/>
              <a:gd name="T13" fmla="*/ 214 h 233"/>
              <a:gd name="T14" fmla="*/ 134 w 936"/>
              <a:gd name="T15" fmla="*/ 196 h 233"/>
              <a:gd name="T16" fmla="*/ 125 w 936"/>
              <a:gd name="T17" fmla="*/ 196 h 233"/>
              <a:gd name="T18" fmla="*/ 27 w 936"/>
              <a:gd name="T19" fmla="*/ 196 h 233"/>
              <a:gd name="T20" fmla="*/ 9 w 936"/>
              <a:gd name="T21" fmla="*/ 178 h 233"/>
              <a:gd name="T22" fmla="*/ 18 w 936"/>
              <a:gd name="T23" fmla="*/ 151 h 233"/>
              <a:gd name="T24" fmla="*/ 160 w 936"/>
              <a:gd name="T25" fmla="*/ 80 h 233"/>
              <a:gd name="T26" fmla="*/ 473 w 936"/>
              <a:gd name="T27" fmla="*/ 0 h 233"/>
              <a:gd name="T28" fmla="*/ 784 w 936"/>
              <a:gd name="T29" fmla="*/ 80 h 233"/>
              <a:gd name="T30" fmla="*/ 926 w 936"/>
              <a:gd name="T31" fmla="*/ 151 h 233"/>
              <a:gd name="T32" fmla="*/ 935 w 936"/>
              <a:gd name="T33" fmla="*/ 178 h 233"/>
              <a:gd name="T34" fmla="*/ 908 w 936"/>
              <a:gd name="T35" fmla="*/ 196 h 233"/>
              <a:gd name="T36" fmla="*/ 811 w 936"/>
              <a:gd name="T37" fmla="*/ 196 h 233"/>
              <a:gd name="T38" fmla="*/ 811 w 936"/>
              <a:gd name="T39" fmla="*/ 196 h 233"/>
              <a:gd name="T40" fmla="*/ 784 w 936"/>
              <a:gd name="T41" fmla="*/ 214 h 233"/>
              <a:gd name="T42" fmla="*/ 748 w 936"/>
              <a:gd name="T43" fmla="*/ 232 h 233"/>
              <a:gd name="T44" fmla="*/ 473 w 936"/>
              <a:gd name="T45" fmla="*/ 151 h 233"/>
              <a:gd name="T46" fmla="*/ 473 w 936"/>
              <a:gd name="T47" fmla="*/ 151 h 233"/>
              <a:gd name="T48" fmla="*/ 748 w 936"/>
              <a:gd name="T49" fmla="*/ 187 h 233"/>
              <a:gd name="T50" fmla="*/ 757 w 936"/>
              <a:gd name="T51" fmla="*/ 187 h 233"/>
              <a:gd name="T52" fmla="*/ 775 w 936"/>
              <a:gd name="T53" fmla="*/ 169 h 233"/>
              <a:gd name="T54" fmla="*/ 811 w 936"/>
              <a:gd name="T55" fmla="*/ 151 h 233"/>
              <a:gd name="T56" fmla="*/ 837 w 936"/>
              <a:gd name="T57" fmla="*/ 151 h 233"/>
              <a:gd name="T58" fmla="*/ 766 w 936"/>
              <a:gd name="T59" fmla="*/ 116 h 233"/>
              <a:gd name="T60" fmla="*/ 473 w 936"/>
              <a:gd name="T61" fmla="*/ 44 h 233"/>
              <a:gd name="T62" fmla="*/ 107 w 936"/>
              <a:gd name="T63" fmla="*/ 151 h 233"/>
              <a:gd name="T64" fmla="*/ 125 w 936"/>
              <a:gd name="T65" fmla="*/ 151 h 233"/>
              <a:gd name="T66" fmla="*/ 160 w 936"/>
              <a:gd name="T67" fmla="*/ 169 h 233"/>
              <a:gd name="T68" fmla="*/ 187 w 936"/>
              <a:gd name="T69" fmla="*/ 187 h 233"/>
              <a:gd name="T70" fmla="*/ 187 w 936"/>
              <a:gd name="T71" fmla="*/ 187 h 233"/>
              <a:gd name="T72" fmla="*/ 473 w 936"/>
              <a:gd name="T73" fmla="*/ 151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36" h="233">
                <a:moveTo>
                  <a:pt x="748" y="232"/>
                </a:moveTo>
                <a:lnTo>
                  <a:pt x="748" y="232"/>
                </a:lnTo>
                <a:cubicBezTo>
                  <a:pt x="748" y="232"/>
                  <a:pt x="748" y="232"/>
                  <a:pt x="739" y="232"/>
                </a:cubicBezTo>
                <a:cubicBezTo>
                  <a:pt x="704" y="223"/>
                  <a:pt x="561" y="196"/>
                  <a:pt x="473" y="196"/>
                </a:cubicBezTo>
                <a:lnTo>
                  <a:pt x="473" y="196"/>
                </a:lnTo>
                <a:cubicBezTo>
                  <a:pt x="374" y="196"/>
                  <a:pt x="241" y="223"/>
                  <a:pt x="196" y="232"/>
                </a:cubicBezTo>
                <a:cubicBezTo>
                  <a:pt x="178" y="232"/>
                  <a:pt x="160" y="232"/>
                  <a:pt x="152" y="214"/>
                </a:cubicBezTo>
                <a:cubicBezTo>
                  <a:pt x="134" y="196"/>
                  <a:pt x="134" y="196"/>
                  <a:pt x="134" y="196"/>
                </a:cubicBezTo>
                <a:lnTo>
                  <a:pt x="125" y="196"/>
                </a:lnTo>
                <a:cubicBezTo>
                  <a:pt x="27" y="196"/>
                  <a:pt x="27" y="196"/>
                  <a:pt x="27" y="196"/>
                </a:cubicBezTo>
                <a:cubicBezTo>
                  <a:pt x="18" y="196"/>
                  <a:pt x="9" y="187"/>
                  <a:pt x="9" y="178"/>
                </a:cubicBezTo>
                <a:cubicBezTo>
                  <a:pt x="0" y="169"/>
                  <a:pt x="9" y="161"/>
                  <a:pt x="18" y="151"/>
                </a:cubicBezTo>
                <a:cubicBezTo>
                  <a:pt x="18" y="151"/>
                  <a:pt x="71" y="116"/>
                  <a:pt x="160" y="80"/>
                </a:cubicBezTo>
                <a:cubicBezTo>
                  <a:pt x="232" y="44"/>
                  <a:pt x="357" y="0"/>
                  <a:pt x="473" y="0"/>
                </a:cubicBezTo>
                <a:cubicBezTo>
                  <a:pt x="587" y="0"/>
                  <a:pt x="704" y="44"/>
                  <a:pt x="784" y="80"/>
                </a:cubicBezTo>
                <a:cubicBezTo>
                  <a:pt x="864" y="116"/>
                  <a:pt x="918" y="151"/>
                  <a:pt x="926" y="151"/>
                </a:cubicBezTo>
                <a:cubicBezTo>
                  <a:pt x="935" y="161"/>
                  <a:pt x="935" y="169"/>
                  <a:pt x="935" y="178"/>
                </a:cubicBezTo>
                <a:cubicBezTo>
                  <a:pt x="926" y="187"/>
                  <a:pt x="918" y="196"/>
                  <a:pt x="908" y="196"/>
                </a:cubicBezTo>
                <a:cubicBezTo>
                  <a:pt x="811" y="196"/>
                  <a:pt x="811" y="196"/>
                  <a:pt x="811" y="196"/>
                </a:cubicBezTo>
                <a:lnTo>
                  <a:pt x="811" y="196"/>
                </a:lnTo>
                <a:cubicBezTo>
                  <a:pt x="784" y="214"/>
                  <a:pt x="784" y="214"/>
                  <a:pt x="784" y="214"/>
                </a:cubicBezTo>
                <a:cubicBezTo>
                  <a:pt x="775" y="223"/>
                  <a:pt x="766" y="232"/>
                  <a:pt x="748" y="232"/>
                </a:cubicBezTo>
                <a:close/>
                <a:moveTo>
                  <a:pt x="473" y="151"/>
                </a:moveTo>
                <a:lnTo>
                  <a:pt x="473" y="151"/>
                </a:lnTo>
                <a:cubicBezTo>
                  <a:pt x="561" y="151"/>
                  <a:pt x="694" y="178"/>
                  <a:pt x="748" y="187"/>
                </a:cubicBezTo>
                <a:lnTo>
                  <a:pt x="757" y="187"/>
                </a:lnTo>
                <a:cubicBezTo>
                  <a:pt x="775" y="169"/>
                  <a:pt x="775" y="169"/>
                  <a:pt x="775" y="169"/>
                </a:cubicBezTo>
                <a:cubicBezTo>
                  <a:pt x="784" y="161"/>
                  <a:pt x="801" y="151"/>
                  <a:pt x="811" y="151"/>
                </a:cubicBezTo>
                <a:cubicBezTo>
                  <a:pt x="837" y="151"/>
                  <a:pt x="837" y="151"/>
                  <a:pt x="837" y="151"/>
                </a:cubicBezTo>
                <a:cubicBezTo>
                  <a:pt x="811" y="143"/>
                  <a:pt x="793" y="125"/>
                  <a:pt x="766" y="116"/>
                </a:cubicBezTo>
                <a:cubicBezTo>
                  <a:pt x="694" y="80"/>
                  <a:pt x="579" y="44"/>
                  <a:pt x="473" y="44"/>
                </a:cubicBezTo>
                <a:cubicBezTo>
                  <a:pt x="330" y="44"/>
                  <a:pt x="187" y="107"/>
                  <a:pt x="107" y="151"/>
                </a:cubicBezTo>
                <a:cubicBezTo>
                  <a:pt x="125" y="151"/>
                  <a:pt x="125" y="151"/>
                  <a:pt x="125" y="151"/>
                </a:cubicBezTo>
                <a:cubicBezTo>
                  <a:pt x="143" y="151"/>
                  <a:pt x="152" y="161"/>
                  <a:pt x="160" y="169"/>
                </a:cubicBezTo>
                <a:cubicBezTo>
                  <a:pt x="187" y="187"/>
                  <a:pt x="187" y="187"/>
                  <a:pt x="187" y="187"/>
                </a:cubicBezTo>
                <a:lnTo>
                  <a:pt x="187" y="187"/>
                </a:lnTo>
                <a:cubicBezTo>
                  <a:pt x="241" y="178"/>
                  <a:pt x="374" y="151"/>
                  <a:pt x="473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337">
            <a:extLst>
              <a:ext uri="{FF2B5EF4-FFF2-40B4-BE49-F238E27FC236}">
                <a16:creationId xmlns:a16="http://schemas.microsoft.com/office/drawing/2014/main" id="{9DC9552E-8BA9-D846-9534-2632FEB05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703" y="4593813"/>
            <a:ext cx="43738" cy="69981"/>
          </a:xfrm>
          <a:custGeom>
            <a:avLst/>
            <a:gdLst>
              <a:gd name="T0" fmla="*/ 27 w 46"/>
              <a:gd name="T1" fmla="*/ 71 h 72"/>
              <a:gd name="T2" fmla="*/ 27 w 46"/>
              <a:gd name="T3" fmla="*/ 71 h 72"/>
              <a:gd name="T4" fmla="*/ 27 w 46"/>
              <a:gd name="T5" fmla="*/ 71 h 72"/>
              <a:gd name="T6" fmla="*/ 0 w 46"/>
              <a:gd name="T7" fmla="*/ 45 h 72"/>
              <a:gd name="T8" fmla="*/ 0 w 46"/>
              <a:gd name="T9" fmla="*/ 18 h 72"/>
              <a:gd name="T10" fmla="*/ 27 w 46"/>
              <a:gd name="T11" fmla="*/ 0 h 72"/>
              <a:gd name="T12" fmla="*/ 27 w 46"/>
              <a:gd name="T13" fmla="*/ 0 h 72"/>
              <a:gd name="T14" fmla="*/ 45 w 46"/>
              <a:gd name="T15" fmla="*/ 18 h 72"/>
              <a:gd name="T16" fmla="*/ 45 w 46"/>
              <a:gd name="T17" fmla="*/ 45 h 72"/>
              <a:gd name="T18" fmla="*/ 27 w 46"/>
              <a:gd name="T1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72">
                <a:moveTo>
                  <a:pt x="27" y="71"/>
                </a:moveTo>
                <a:lnTo>
                  <a:pt x="27" y="71"/>
                </a:lnTo>
                <a:lnTo>
                  <a:pt x="27" y="71"/>
                </a:lnTo>
                <a:cubicBezTo>
                  <a:pt x="9" y="71"/>
                  <a:pt x="0" y="63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5" y="0"/>
                  <a:pt x="45" y="9"/>
                  <a:pt x="45" y="18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63"/>
                  <a:pt x="35" y="71"/>
                  <a:pt x="27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338">
            <a:extLst>
              <a:ext uri="{FF2B5EF4-FFF2-40B4-BE49-F238E27FC236}">
                <a16:creationId xmlns:a16="http://schemas.microsoft.com/office/drawing/2014/main" id="{E5E5ABBF-8EAA-E54C-8C0C-27D33CF68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9498" y="5044320"/>
            <a:ext cx="380525" cy="459252"/>
          </a:xfrm>
          <a:custGeom>
            <a:avLst/>
            <a:gdLst>
              <a:gd name="T0" fmla="*/ 196 w 383"/>
              <a:gd name="T1" fmla="*/ 464 h 465"/>
              <a:gd name="T2" fmla="*/ 196 w 383"/>
              <a:gd name="T3" fmla="*/ 464 h 465"/>
              <a:gd name="T4" fmla="*/ 0 w 383"/>
              <a:gd name="T5" fmla="*/ 268 h 465"/>
              <a:gd name="T6" fmla="*/ 89 w 383"/>
              <a:gd name="T7" fmla="*/ 27 h 465"/>
              <a:gd name="T8" fmla="*/ 97 w 383"/>
              <a:gd name="T9" fmla="*/ 9 h 465"/>
              <a:gd name="T10" fmla="*/ 133 w 383"/>
              <a:gd name="T11" fmla="*/ 9 h 465"/>
              <a:gd name="T12" fmla="*/ 133 w 383"/>
              <a:gd name="T13" fmla="*/ 44 h 465"/>
              <a:gd name="T14" fmla="*/ 124 w 383"/>
              <a:gd name="T15" fmla="*/ 54 h 465"/>
              <a:gd name="T16" fmla="*/ 44 w 383"/>
              <a:gd name="T17" fmla="*/ 268 h 465"/>
              <a:gd name="T18" fmla="*/ 196 w 383"/>
              <a:gd name="T19" fmla="*/ 419 h 465"/>
              <a:gd name="T20" fmla="*/ 337 w 383"/>
              <a:gd name="T21" fmla="*/ 268 h 465"/>
              <a:gd name="T22" fmla="*/ 257 w 383"/>
              <a:gd name="T23" fmla="*/ 54 h 465"/>
              <a:gd name="T24" fmla="*/ 248 w 383"/>
              <a:gd name="T25" fmla="*/ 44 h 465"/>
              <a:gd name="T26" fmla="*/ 248 w 383"/>
              <a:gd name="T27" fmla="*/ 9 h 465"/>
              <a:gd name="T28" fmla="*/ 284 w 383"/>
              <a:gd name="T29" fmla="*/ 9 h 465"/>
              <a:gd name="T30" fmla="*/ 293 w 383"/>
              <a:gd name="T31" fmla="*/ 27 h 465"/>
              <a:gd name="T32" fmla="*/ 382 w 383"/>
              <a:gd name="T33" fmla="*/ 268 h 465"/>
              <a:gd name="T34" fmla="*/ 196 w 383"/>
              <a:gd name="T35" fmla="*/ 464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3" h="465">
                <a:moveTo>
                  <a:pt x="196" y="464"/>
                </a:moveTo>
                <a:lnTo>
                  <a:pt x="196" y="464"/>
                </a:lnTo>
                <a:cubicBezTo>
                  <a:pt x="89" y="464"/>
                  <a:pt x="0" y="375"/>
                  <a:pt x="0" y="268"/>
                </a:cubicBezTo>
                <a:cubicBezTo>
                  <a:pt x="0" y="205"/>
                  <a:pt x="35" y="98"/>
                  <a:pt x="89" y="27"/>
                </a:cubicBezTo>
                <a:cubicBezTo>
                  <a:pt x="89" y="27"/>
                  <a:pt x="97" y="18"/>
                  <a:pt x="97" y="9"/>
                </a:cubicBezTo>
                <a:cubicBezTo>
                  <a:pt x="107" y="0"/>
                  <a:pt x="124" y="0"/>
                  <a:pt x="133" y="9"/>
                </a:cubicBezTo>
                <a:cubicBezTo>
                  <a:pt x="142" y="18"/>
                  <a:pt x="142" y="36"/>
                  <a:pt x="133" y="44"/>
                </a:cubicBezTo>
                <a:lnTo>
                  <a:pt x="124" y="54"/>
                </a:lnTo>
                <a:cubicBezTo>
                  <a:pt x="80" y="116"/>
                  <a:pt x="44" y="214"/>
                  <a:pt x="44" y="268"/>
                </a:cubicBezTo>
                <a:cubicBezTo>
                  <a:pt x="44" y="357"/>
                  <a:pt x="107" y="419"/>
                  <a:pt x="196" y="419"/>
                </a:cubicBezTo>
                <a:cubicBezTo>
                  <a:pt x="275" y="419"/>
                  <a:pt x="337" y="357"/>
                  <a:pt x="337" y="268"/>
                </a:cubicBezTo>
                <a:cubicBezTo>
                  <a:pt x="337" y="214"/>
                  <a:pt x="310" y="116"/>
                  <a:pt x="257" y="54"/>
                </a:cubicBezTo>
                <a:cubicBezTo>
                  <a:pt x="257" y="54"/>
                  <a:pt x="257" y="44"/>
                  <a:pt x="248" y="44"/>
                </a:cubicBezTo>
                <a:cubicBezTo>
                  <a:pt x="239" y="36"/>
                  <a:pt x="239" y="18"/>
                  <a:pt x="248" y="9"/>
                </a:cubicBezTo>
                <a:cubicBezTo>
                  <a:pt x="257" y="0"/>
                  <a:pt x="275" y="0"/>
                  <a:pt x="284" y="9"/>
                </a:cubicBezTo>
                <a:cubicBezTo>
                  <a:pt x="284" y="18"/>
                  <a:pt x="293" y="27"/>
                  <a:pt x="293" y="27"/>
                </a:cubicBezTo>
                <a:cubicBezTo>
                  <a:pt x="346" y="98"/>
                  <a:pt x="382" y="205"/>
                  <a:pt x="382" y="268"/>
                </a:cubicBezTo>
                <a:cubicBezTo>
                  <a:pt x="382" y="375"/>
                  <a:pt x="293" y="464"/>
                  <a:pt x="196" y="4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39">
            <a:extLst>
              <a:ext uri="{FF2B5EF4-FFF2-40B4-BE49-F238E27FC236}">
                <a16:creationId xmlns:a16="http://schemas.microsoft.com/office/drawing/2014/main" id="{0A947311-D7C4-4E41-ABA9-E225FFB84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479" y="4895609"/>
            <a:ext cx="236187" cy="135588"/>
          </a:xfrm>
          <a:custGeom>
            <a:avLst/>
            <a:gdLst>
              <a:gd name="T0" fmla="*/ 186 w 240"/>
              <a:gd name="T1" fmla="*/ 134 h 135"/>
              <a:gd name="T2" fmla="*/ 186 w 240"/>
              <a:gd name="T3" fmla="*/ 134 h 135"/>
              <a:gd name="T4" fmla="*/ 177 w 240"/>
              <a:gd name="T5" fmla="*/ 134 h 135"/>
              <a:gd name="T6" fmla="*/ 168 w 240"/>
              <a:gd name="T7" fmla="*/ 99 h 135"/>
              <a:gd name="T8" fmla="*/ 195 w 240"/>
              <a:gd name="T9" fmla="*/ 45 h 135"/>
              <a:gd name="T10" fmla="*/ 195 w 240"/>
              <a:gd name="T11" fmla="*/ 45 h 135"/>
              <a:gd name="T12" fmla="*/ 195 w 240"/>
              <a:gd name="T13" fmla="*/ 45 h 135"/>
              <a:gd name="T14" fmla="*/ 44 w 240"/>
              <a:gd name="T15" fmla="*/ 45 h 135"/>
              <a:gd name="T16" fmla="*/ 44 w 240"/>
              <a:gd name="T17" fmla="*/ 45 h 135"/>
              <a:gd name="T18" fmla="*/ 44 w 240"/>
              <a:gd name="T19" fmla="*/ 45 h 135"/>
              <a:gd name="T20" fmla="*/ 71 w 240"/>
              <a:gd name="T21" fmla="*/ 99 h 135"/>
              <a:gd name="T22" fmla="*/ 62 w 240"/>
              <a:gd name="T23" fmla="*/ 125 h 135"/>
              <a:gd name="T24" fmla="*/ 36 w 240"/>
              <a:gd name="T25" fmla="*/ 116 h 135"/>
              <a:gd name="T26" fmla="*/ 9 w 240"/>
              <a:gd name="T27" fmla="*/ 63 h 135"/>
              <a:gd name="T28" fmla="*/ 9 w 240"/>
              <a:gd name="T29" fmla="*/ 27 h 135"/>
              <a:gd name="T30" fmla="*/ 44 w 240"/>
              <a:gd name="T31" fmla="*/ 0 h 135"/>
              <a:gd name="T32" fmla="*/ 195 w 240"/>
              <a:gd name="T33" fmla="*/ 0 h 135"/>
              <a:gd name="T34" fmla="*/ 231 w 240"/>
              <a:gd name="T35" fmla="*/ 27 h 135"/>
              <a:gd name="T36" fmla="*/ 231 w 240"/>
              <a:gd name="T37" fmla="*/ 63 h 135"/>
              <a:gd name="T38" fmla="*/ 204 w 240"/>
              <a:gd name="T39" fmla="*/ 116 h 135"/>
              <a:gd name="T40" fmla="*/ 186 w 240"/>
              <a:gd name="T41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0" h="135">
                <a:moveTo>
                  <a:pt x="186" y="134"/>
                </a:moveTo>
                <a:lnTo>
                  <a:pt x="186" y="134"/>
                </a:lnTo>
                <a:cubicBezTo>
                  <a:pt x="186" y="134"/>
                  <a:pt x="186" y="134"/>
                  <a:pt x="177" y="134"/>
                </a:cubicBezTo>
                <a:cubicBezTo>
                  <a:pt x="168" y="125"/>
                  <a:pt x="168" y="107"/>
                  <a:pt x="168" y="99"/>
                </a:cubicBezTo>
                <a:cubicBezTo>
                  <a:pt x="195" y="45"/>
                  <a:pt x="195" y="45"/>
                  <a:pt x="195" y="45"/>
                </a:cubicBezTo>
                <a:lnTo>
                  <a:pt x="195" y="45"/>
                </a:lnTo>
                <a:lnTo>
                  <a:pt x="195" y="45"/>
                </a:lnTo>
                <a:cubicBezTo>
                  <a:pt x="44" y="45"/>
                  <a:pt x="44" y="45"/>
                  <a:pt x="44" y="45"/>
                </a:cubicBezTo>
                <a:lnTo>
                  <a:pt x="44" y="45"/>
                </a:lnTo>
                <a:lnTo>
                  <a:pt x="44" y="45"/>
                </a:lnTo>
                <a:cubicBezTo>
                  <a:pt x="71" y="99"/>
                  <a:pt x="71" y="99"/>
                  <a:pt x="71" y="99"/>
                </a:cubicBezTo>
                <a:cubicBezTo>
                  <a:pt x="80" y="107"/>
                  <a:pt x="71" y="125"/>
                  <a:pt x="62" y="125"/>
                </a:cubicBezTo>
                <a:cubicBezTo>
                  <a:pt x="53" y="134"/>
                  <a:pt x="36" y="125"/>
                  <a:pt x="36" y="116"/>
                </a:cubicBezTo>
                <a:cubicBezTo>
                  <a:pt x="9" y="63"/>
                  <a:pt x="9" y="63"/>
                  <a:pt x="9" y="63"/>
                </a:cubicBezTo>
                <a:cubicBezTo>
                  <a:pt x="0" y="54"/>
                  <a:pt x="0" y="36"/>
                  <a:pt x="9" y="27"/>
                </a:cubicBezTo>
                <a:cubicBezTo>
                  <a:pt x="18" y="9"/>
                  <a:pt x="36" y="0"/>
                  <a:pt x="44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13" y="0"/>
                  <a:pt x="222" y="9"/>
                  <a:pt x="231" y="27"/>
                </a:cubicBezTo>
                <a:cubicBezTo>
                  <a:pt x="239" y="36"/>
                  <a:pt x="239" y="54"/>
                  <a:pt x="231" y="63"/>
                </a:cubicBezTo>
                <a:cubicBezTo>
                  <a:pt x="204" y="116"/>
                  <a:pt x="204" y="116"/>
                  <a:pt x="204" y="116"/>
                </a:cubicBezTo>
                <a:cubicBezTo>
                  <a:pt x="204" y="125"/>
                  <a:pt x="195" y="134"/>
                  <a:pt x="186" y="1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40">
            <a:extLst>
              <a:ext uri="{FF2B5EF4-FFF2-40B4-BE49-F238E27FC236}">
                <a16:creationId xmlns:a16="http://schemas.microsoft.com/office/drawing/2014/main" id="{EB808365-DB17-A048-8FEA-9AA2B36B2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965" y="5026824"/>
            <a:ext cx="139963" cy="26243"/>
          </a:xfrm>
          <a:custGeom>
            <a:avLst/>
            <a:gdLst>
              <a:gd name="T0" fmla="*/ 124 w 143"/>
              <a:gd name="T1" fmla="*/ 27 h 28"/>
              <a:gd name="T2" fmla="*/ 124 w 143"/>
              <a:gd name="T3" fmla="*/ 27 h 28"/>
              <a:gd name="T4" fmla="*/ 9 w 143"/>
              <a:gd name="T5" fmla="*/ 27 h 28"/>
              <a:gd name="T6" fmla="*/ 0 w 143"/>
              <a:gd name="T7" fmla="*/ 9 h 28"/>
              <a:gd name="T8" fmla="*/ 9 w 143"/>
              <a:gd name="T9" fmla="*/ 0 h 28"/>
              <a:gd name="T10" fmla="*/ 124 w 143"/>
              <a:gd name="T11" fmla="*/ 0 h 28"/>
              <a:gd name="T12" fmla="*/ 142 w 143"/>
              <a:gd name="T13" fmla="*/ 9 h 28"/>
              <a:gd name="T14" fmla="*/ 124 w 143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" h="28">
                <a:moveTo>
                  <a:pt x="124" y="27"/>
                </a:moveTo>
                <a:lnTo>
                  <a:pt x="124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3" y="0"/>
                  <a:pt x="142" y="0"/>
                  <a:pt x="142" y="9"/>
                </a:cubicBezTo>
                <a:cubicBezTo>
                  <a:pt x="142" y="18"/>
                  <a:pt x="133" y="27"/>
                  <a:pt x="124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41">
            <a:extLst>
              <a:ext uri="{FF2B5EF4-FFF2-40B4-BE49-F238E27FC236}">
                <a16:creationId xmlns:a16="http://schemas.microsoft.com/office/drawing/2014/main" id="{ABF0051F-AF7D-7F4F-BAF6-77AA0657F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0713" y="5158040"/>
            <a:ext cx="122467" cy="205569"/>
          </a:xfrm>
          <a:custGeom>
            <a:avLst/>
            <a:gdLst>
              <a:gd name="T0" fmla="*/ 54 w 125"/>
              <a:gd name="T1" fmla="*/ 205 h 206"/>
              <a:gd name="T2" fmla="*/ 54 w 125"/>
              <a:gd name="T3" fmla="*/ 205 h 206"/>
              <a:gd name="T4" fmla="*/ 9 w 125"/>
              <a:gd name="T5" fmla="*/ 196 h 206"/>
              <a:gd name="T6" fmla="*/ 0 w 125"/>
              <a:gd name="T7" fmla="*/ 178 h 206"/>
              <a:gd name="T8" fmla="*/ 18 w 125"/>
              <a:gd name="T9" fmla="*/ 169 h 206"/>
              <a:gd name="T10" fmla="*/ 81 w 125"/>
              <a:gd name="T11" fmla="*/ 169 h 206"/>
              <a:gd name="T12" fmla="*/ 89 w 125"/>
              <a:gd name="T13" fmla="*/ 152 h 206"/>
              <a:gd name="T14" fmla="*/ 54 w 125"/>
              <a:gd name="T15" fmla="*/ 116 h 206"/>
              <a:gd name="T16" fmla="*/ 0 w 125"/>
              <a:gd name="T17" fmla="*/ 62 h 206"/>
              <a:gd name="T18" fmla="*/ 18 w 125"/>
              <a:gd name="T19" fmla="*/ 18 h 206"/>
              <a:gd name="T20" fmla="*/ 106 w 125"/>
              <a:gd name="T21" fmla="*/ 18 h 206"/>
              <a:gd name="T22" fmla="*/ 115 w 125"/>
              <a:gd name="T23" fmla="*/ 35 h 206"/>
              <a:gd name="T24" fmla="*/ 98 w 125"/>
              <a:gd name="T25" fmla="*/ 45 h 206"/>
              <a:gd name="T26" fmla="*/ 36 w 125"/>
              <a:gd name="T27" fmla="*/ 45 h 206"/>
              <a:gd name="T28" fmla="*/ 27 w 125"/>
              <a:gd name="T29" fmla="*/ 62 h 206"/>
              <a:gd name="T30" fmla="*/ 63 w 125"/>
              <a:gd name="T31" fmla="*/ 89 h 206"/>
              <a:gd name="T32" fmla="*/ 115 w 125"/>
              <a:gd name="T33" fmla="*/ 152 h 206"/>
              <a:gd name="T34" fmla="*/ 98 w 125"/>
              <a:gd name="T35" fmla="*/ 196 h 206"/>
              <a:gd name="T36" fmla="*/ 54 w 125"/>
              <a:gd name="T37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" h="206">
                <a:moveTo>
                  <a:pt x="54" y="205"/>
                </a:moveTo>
                <a:lnTo>
                  <a:pt x="54" y="205"/>
                </a:lnTo>
                <a:cubicBezTo>
                  <a:pt x="36" y="205"/>
                  <a:pt x="27" y="196"/>
                  <a:pt x="9" y="196"/>
                </a:cubicBezTo>
                <a:cubicBezTo>
                  <a:pt x="0" y="187"/>
                  <a:pt x="0" y="178"/>
                  <a:pt x="0" y="178"/>
                </a:cubicBezTo>
                <a:cubicBezTo>
                  <a:pt x="0" y="169"/>
                  <a:pt x="9" y="160"/>
                  <a:pt x="18" y="169"/>
                </a:cubicBezTo>
                <a:cubicBezTo>
                  <a:pt x="45" y="178"/>
                  <a:pt x="63" y="178"/>
                  <a:pt x="81" y="169"/>
                </a:cubicBezTo>
                <a:cubicBezTo>
                  <a:pt x="89" y="160"/>
                  <a:pt x="89" y="160"/>
                  <a:pt x="89" y="152"/>
                </a:cubicBezTo>
                <a:cubicBezTo>
                  <a:pt x="89" y="134"/>
                  <a:pt x="71" y="125"/>
                  <a:pt x="54" y="116"/>
                </a:cubicBezTo>
                <a:cubicBezTo>
                  <a:pt x="27" y="107"/>
                  <a:pt x="0" y="89"/>
                  <a:pt x="0" y="62"/>
                </a:cubicBezTo>
                <a:cubicBezTo>
                  <a:pt x="0" y="45"/>
                  <a:pt x="9" y="27"/>
                  <a:pt x="18" y="18"/>
                </a:cubicBezTo>
                <a:cubicBezTo>
                  <a:pt x="45" y="0"/>
                  <a:pt x="81" y="0"/>
                  <a:pt x="106" y="18"/>
                </a:cubicBezTo>
                <a:cubicBezTo>
                  <a:pt x="115" y="18"/>
                  <a:pt x="124" y="27"/>
                  <a:pt x="115" y="35"/>
                </a:cubicBezTo>
                <a:cubicBezTo>
                  <a:pt x="115" y="45"/>
                  <a:pt x="106" y="45"/>
                  <a:pt x="98" y="45"/>
                </a:cubicBezTo>
                <a:cubicBezTo>
                  <a:pt x="81" y="27"/>
                  <a:pt x="54" y="27"/>
                  <a:pt x="36" y="45"/>
                </a:cubicBezTo>
                <a:cubicBezTo>
                  <a:pt x="27" y="45"/>
                  <a:pt x="27" y="53"/>
                  <a:pt x="27" y="62"/>
                </a:cubicBezTo>
                <a:cubicBezTo>
                  <a:pt x="27" y="71"/>
                  <a:pt x="45" y="80"/>
                  <a:pt x="63" y="89"/>
                </a:cubicBezTo>
                <a:cubicBezTo>
                  <a:pt x="89" y="107"/>
                  <a:pt x="115" y="116"/>
                  <a:pt x="115" y="152"/>
                </a:cubicBezTo>
                <a:cubicBezTo>
                  <a:pt x="115" y="169"/>
                  <a:pt x="115" y="178"/>
                  <a:pt x="98" y="196"/>
                </a:cubicBezTo>
                <a:cubicBezTo>
                  <a:pt x="89" y="196"/>
                  <a:pt x="71" y="205"/>
                  <a:pt x="54" y="2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42">
            <a:extLst>
              <a:ext uri="{FF2B5EF4-FFF2-40B4-BE49-F238E27FC236}">
                <a16:creationId xmlns:a16="http://schemas.microsoft.com/office/drawing/2014/main" id="{E9B1A2EF-13A8-934D-8A22-7DA2F3461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451" y="5114301"/>
            <a:ext cx="26243" cy="43738"/>
          </a:xfrm>
          <a:custGeom>
            <a:avLst/>
            <a:gdLst>
              <a:gd name="T0" fmla="*/ 18 w 27"/>
              <a:gd name="T1" fmla="*/ 45 h 46"/>
              <a:gd name="T2" fmla="*/ 18 w 27"/>
              <a:gd name="T3" fmla="*/ 45 h 46"/>
              <a:gd name="T4" fmla="*/ 0 w 27"/>
              <a:gd name="T5" fmla="*/ 36 h 46"/>
              <a:gd name="T6" fmla="*/ 0 w 27"/>
              <a:gd name="T7" fmla="*/ 18 h 46"/>
              <a:gd name="T8" fmla="*/ 18 w 27"/>
              <a:gd name="T9" fmla="*/ 0 h 46"/>
              <a:gd name="T10" fmla="*/ 26 w 27"/>
              <a:gd name="T11" fmla="*/ 18 h 46"/>
              <a:gd name="T12" fmla="*/ 26 w 27"/>
              <a:gd name="T13" fmla="*/ 36 h 46"/>
              <a:gd name="T14" fmla="*/ 18 w 27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" y="0"/>
                  <a:pt x="26" y="9"/>
                  <a:pt x="26" y="18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45"/>
                  <a:pt x="18" y="45"/>
                  <a:pt x="18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43">
            <a:extLst>
              <a:ext uri="{FF2B5EF4-FFF2-40B4-BE49-F238E27FC236}">
                <a16:creationId xmlns:a16="http://schemas.microsoft.com/office/drawing/2014/main" id="{4242D6C9-1016-1B4F-A626-E6EC177BA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451" y="5363609"/>
            <a:ext cx="26243" cy="43738"/>
          </a:xfrm>
          <a:custGeom>
            <a:avLst/>
            <a:gdLst>
              <a:gd name="T0" fmla="*/ 18 w 27"/>
              <a:gd name="T1" fmla="*/ 44 h 45"/>
              <a:gd name="T2" fmla="*/ 18 w 27"/>
              <a:gd name="T3" fmla="*/ 44 h 45"/>
              <a:gd name="T4" fmla="*/ 0 w 27"/>
              <a:gd name="T5" fmla="*/ 36 h 45"/>
              <a:gd name="T6" fmla="*/ 0 w 27"/>
              <a:gd name="T7" fmla="*/ 18 h 45"/>
              <a:gd name="T8" fmla="*/ 18 w 27"/>
              <a:gd name="T9" fmla="*/ 0 h 45"/>
              <a:gd name="T10" fmla="*/ 26 w 27"/>
              <a:gd name="T11" fmla="*/ 18 h 45"/>
              <a:gd name="T12" fmla="*/ 26 w 27"/>
              <a:gd name="T13" fmla="*/ 36 h 45"/>
              <a:gd name="T14" fmla="*/ 18 w 27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45">
                <a:moveTo>
                  <a:pt x="18" y="44"/>
                </a:moveTo>
                <a:lnTo>
                  <a:pt x="18" y="44"/>
                </a:lnTo>
                <a:cubicBezTo>
                  <a:pt x="9" y="44"/>
                  <a:pt x="0" y="44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" y="0"/>
                  <a:pt x="26" y="9"/>
                  <a:pt x="26" y="18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44"/>
                  <a:pt x="18" y="44"/>
                  <a:pt x="18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44">
            <a:extLst>
              <a:ext uri="{FF2B5EF4-FFF2-40B4-BE49-F238E27FC236}">
                <a16:creationId xmlns:a16="http://schemas.microsoft.com/office/drawing/2014/main" id="{AB3B5FAF-12B8-FD43-9505-5ED57397C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9498" y="11570085"/>
            <a:ext cx="380525" cy="450504"/>
          </a:xfrm>
          <a:custGeom>
            <a:avLst/>
            <a:gdLst>
              <a:gd name="T0" fmla="*/ 196 w 383"/>
              <a:gd name="T1" fmla="*/ 454 h 455"/>
              <a:gd name="T2" fmla="*/ 196 w 383"/>
              <a:gd name="T3" fmla="*/ 454 h 455"/>
              <a:gd name="T4" fmla="*/ 0 w 383"/>
              <a:gd name="T5" fmla="*/ 267 h 455"/>
              <a:gd name="T6" fmla="*/ 89 w 383"/>
              <a:gd name="T7" fmla="*/ 26 h 455"/>
              <a:gd name="T8" fmla="*/ 97 w 383"/>
              <a:gd name="T9" fmla="*/ 8 h 455"/>
              <a:gd name="T10" fmla="*/ 133 w 383"/>
              <a:gd name="T11" fmla="*/ 8 h 455"/>
              <a:gd name="T12" fmla="*/ 133 w 383"/>
              <a:gd name="T13" fmla="*/ 35 h 455"/>
              <a:gd name="T14" fmla="*/ 124 w 383"/>
              <a:gd name="T15" fmla="*/ 53 h 455"/>
              <a:gd name="T16" fmla="*/ 44 w 383"/>
              <a:gd name="T17" fmla="*/ 267 h 455"/>
              <a:gd name="T18" fmla="*/ 196 w 383"/>
              <a:gd name="T19" fmla="*/ 410 h 455"/>
              <a:gd name="T20" fmla="*/ 337 w 383"/>
              <a:gd name="T21" fmla="*/ 267 h 455"/>
              <a:gd name="T22" fmla="*/ 266 w 383"/>
              <a:gd name="T23" fmla="*/ 53 h 455"/>
              <a:gd name="T24" fmla="*/ 248 w 383"/>
              <a:gd name="T25" fmla="*/ 35 h 455"/>
              <a:gd name="T26" fmla="*/ 248 w 383"/>
              <a:gd name="T27" fmla="*/ 8 h 455"/>
              <a:gd name="T28" fmla="*/ 284 w 383"/>
              <a:gd name="T29" fmla="*/ 8 h 455"/>
              <a:gd name="T30" fmla="*/ 293 w 383"/>
              <a:gd name="T31" fmla="*/ 26 h 455"/>
              <a:gd name="T32" fmla="*/ 382 w 383"/>
              <a:gd name="T33" fmla="*/ 267 h 455"/>
              <a:gd name="T34" fmla="*/ 196 w 383"/>
              <a:gd name="T35" fmla="*/ 45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3" h="455">
                <a:moveTo>
                  <a:pt x="196" y="454"/>
                </a:moveTo>
                <a:lnTo>
                  <a:pt x="196" y="454"/>
                </a:lnTo>
                <a:cubicBezTo>
                  <a:pt x="89" y="454"/>
                  <a:pt x="0" y="374"/>
                  <a:pt x="0" y="267"/>
                </a:cubicBezTo>
                <a:cubicBezTo>
                  <a:pt x="0" y="204"/>
                  <a:pt x="35" y="89"/>
                  <a:pt x="89" y="26"/>
                </a:cubicBezTo>
                <a:cubicBezTo>
                  <a:pt x="89" y="17"/>
                  <a:pt x="97" y="8"/>
                  <a:pt x="97" y="8"/>
                </a:cubicBezTo>
                <a:cubicBezTo>
                  <a:pt x="107" y="0"/>
                  <a:pt x="124" y="0"/>
                  <a:pt x="133" y="8"/>
                </a:cubicBezTo>
                <a:cubicBezTo>
                  <a:pt x="142" y="17"/>
                  <a:pt x="142" y="26"/>
                  <a:pt x="133" y="35"/>
                </a:cubicBezTo>
                <a:cubicBezTo>
                  <a:pt x="133" y="44"/>
                  <a:pt x="124" y="44"/>
                  <a:pt x="124" y="53"/>
                </a:cubicBezTo>
                <a:cubicBezTo>
                  <a:pt x="80" y="107"/>
                  <a:pt x="44" y="214"/>
                  <a:pt x="44" y="267"/>
                </a:cubicBezTo>
                <a:cubicBezTo>
                  <a:pt x="44" y="347"/>
                  <a:pt x="115" y="410"/>
                  <a:pt x="196" y="410"/>
                </a:cubicBezTo>
                <a:cubicBezTo>
                  <a:pt x="275" y="410"/>
                  <a:pt x="337" y="347"/>
                  <a:pt x="337" y="267"/>
                </a:cubicBezTo>
                <a:cubicBezTo>
                  <a:pt x="337" y="214"/>
                  <a:pt x="310" y="107"/>
                  <a:pt x="266" y="53"/>
                </a:cubicBezTo>
                <a:cubicBezTo>
                  <a:pt x="257" y="44"/>
                  <a:pt x="257" y="44"/>
                  <a:pt x="248" y="35"/>
                </a:cubicBezTo>
                <a:cubicBezTo>
                  <a:pt x="239" y="26"/>
                  <a:pt x="248" y="17"/>
                  <a:pt x="248" y="8"/>
                </a:cubicBezTo>
                <a:cubicBezTo>
                  <a:pt x="257" y="0"/>
                  <a:pt x="275" y="0"/>
                  <a:pt x="284" y="8"/>
                </a:cubicBezTo>
                <a:cubicBezTo>
                  <a:pt x="284" y="8"/>
                  <a:pt x="293" y="17"/>
                  <a:pt x="293" y="26"/>
                </a:cubicBezTo>
                <a:cubicBezTo>
                  <a:pt x="346" y="89"/>
                  <a:pt x="382" y="204"/>
                  <a:pt x="382" y="267"/>
                </a:cubicBezTo>
                <a:cubicBezTo>
                  <a:pt x="382" y="374"/>
                  <a:pt x="293" y="454"/>
                  <a:pt x="196" y="4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45">
            <a:extLst>
              <a:ext uri="{FF2B5EF4-FFF2-40B4-BE49-F238E27FC236}">
                <a16:creationId xmlns:a16="http://schemas.microsoft.com/office/drawing/2014/main" id="{EF7A9F50-A755-D34C-A574-B471CB57D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479" y="11421375"/>
            <a:ext cx="236187" cy="126840"/>
          </a:xfrm>
          <a:custGeom>
            <a:avLst/>
            <a:gdLst>
              <a:gd name="T0" fmla="*/ 186 w 240"/>
              <a:gd name="T1" fmla="*/ 125 h 126"/>
              <a:gd name="T2" fmla="*/ 186 w 240"/>
              <a:gd name="T3" fmla="*/ 125 h 126"/>
              <a:gd name="T4" fmla="*/ 177 w 240"/>
              <a:gd name="T5" fmla="*/ 125 h 126"/>
              <a:gd name="T6" fmla="*/ 168 w 240"/>
              <a:gd name="T7" fmla="*/ 98 h 126"/>
              <a:gd name="T8" fmla="*/ 195 w 240"/>
              <a:gd name="T9" fmla="*/ 45 h 126"/>
              <a:gd name="T10" fmla="*/ 195 w 240"/>
              <a:gd name="T11" fmla="*/ 45 h 126"/>
              <a:gd name="T12" fmla="*/ 195 w 240"/>
              <a:gd name="T13" fmla="*/ 45 h 126"/>
              <a:gd name="T14" fmla="*/ 44 w 240"/>
              <a:gd name="T15" fmla="*/ 45 h 126"/>
              <a:gd name="T16" fmla="*/ 44 w 240"/>
              <a:gd name="T17" fmla="*/ 45 h 126"/>
              <a:gd name="T18" fmla="*/ 44 w 240"/>
              <a:gd name="T19" fmla="*/ 45 h 126"/>
              <a:gd name="T20" fmla="*/ 71 w 240"/>
              <a:gd name="T21" fmla="*/ 98 h 126"/>
              <a:gd name="T22" fmla="*/ 62 w 240"/>
              <a:gd name="T23" fmla="*/ 125 h 126"/>
              <a:gd name="T24" fmla="*/ 36 w 240"/>
              <a:gd name="T25" fmla="*/ 116 h 126"/>
              <a:gd name="T26" fmla="*/ 9 w 240"/>
              <a:gd name="T27" fmla="*/ 62 h 126"/>
              <a:gd name="T28" fmla="*/ 9 w 240"/>
              <a:gd name="T29" fmla="*/ 18 h 126"/>
              <a:gd name="T30" fmla="*/ 44 w 240"/>
              <a:gd name="T31" fmla="*/ 0 h 126"/>
              <a:gd name="T32" fmla="*/ 195 w 240"/>
              <a:gd name="T33" fmla="*/ 0 h 126"/>
              <a:gd name="T34" fmla="*/ 231 w 240"/>
              <a:gd name="T35" fmla="*/ 18 h 126"/>
              <a:gd name="T36" fmla="*/ 231 w 240"/>
              <a:gd name="T37" fmla="*/ 62 h 126"/>
              <a:gd name="T38" fmla="*/ 213 w 240"/>
              <a:gd name="T39" fmla="*/ 116 h 126"/>
              <a:gd name="T40" fmla="*/ 186 w 240"/>
              <a:gd name="T41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0" h="126">
                <a:moveTo>
                  <a:pt x="186" y="125"/>
                </a:moveTo>
                <a:lnTo>
                  <a:pt x="186" y="125"/>
                </a:lnTo>
                <a:cubicBezTo>
                  <a:pt x="186" y="125"/>
                  <a:pt x="186" y="125"/>
                  <a:pt x="177" y="125"/>
                </a:cubicBezTo>
                <a:cubicBezTo>
                  <a:pt x="168" y="116"/>
                  <a:pt x="168" y="107"/>
                  <a:pt x="168" y="98"/>
                </a:cubicBezTo>
                <a:cubicBezTo>
                  <a:pt x="195" y="45"/>
                  <a:pt x="195" y="45"/>
                  <a:pt x="195" y="45"/>
                </a:cubicBezTo>
                <a:lnTo>
                  <a:pt x="195" y="45"/>
                </a:lnTo>
                <a:lnTo>
                  <a:pt x="195" y="45"/>
                </a:lnTo>
                <a:cubicBezTo>
                  <a:pt x="44" y="45"/>
                  <a:pt x="44" y="45"/>
                  <a:pt x="44" y="45"/>
                </a:cubicBezTo>
                <a:lnTo>
                  <a:pt x="44" y="45"/>
                </a:lnTo>
                <a:lnTo>
                  <a:pt x="44" y="45"/>
                </a:lnTo>
                <a:cubicBezTo>
                  <a:pt x="71" y="98"/>
                  <a:pt x="71" y="98"/>
                  <a:pt x="71" y="98"/>
                </a:cubicBezTo>
                <a:cubicBezTo>
                  <a:pt x="80" y="107"/>
                  <a:pt x="71" y="116"/>
                  <a:pt x="62" y="125"/>
                </a:cubicBezTo>
                <a:cubicBezTo>
                  <a:pt x="53" y="125"/>
                  <a:pt x="36" y="125"/>
                  <a:pt x="36" y="116"/>
                </a:cubicBezTo>
                <a:cubicBezTo>
                  <a:pt x="9" y="62"/>
                  <a:pt x="9" y="62"/>
                  <a:pt x="9" y="62"/>
                </a:cubicBezTo>
                <a:cubicBezTo>
                  <a:pt x="0" y="45"/>
                  <a:pt x="0" y="27"/>
                  <a:pt x="9" y="18"/>
                </a:cubicBezTo>
                <a:cubicBezTo>
                  <a:pt x="18" y="9"/>
                  <a:pt x="36" y="0"/>
                  <a:pt x="44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13" y="0"/>
                  <a:pt x="222" y="9"/>
                  <a:pt x="231" y="18"/>
                </a:cubicBezTo>
                <a:cubicBezTo>
                  <a:pt x="239" y="27"/>
                  <a:pt x="239" y="45"/>
                  <a:pt x="231" y="62"/>
                </a:cubicBezTo>
                <a:cubicBezTo>
                  <a:pt x="213" y="116"/>
                  <a:pt x="213" y="116"/>
                  <a:pt x="213" y="116"/>
                </a:cubicBezTo>
                <a:cubicBezTo>
                  <a:pt x="204" y="125"/>
                  <a:pt x="195" y="125"/>
                  <a:pt x="186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46">
            <a:extLst>
              <a:ext uri="{FF2B5EF4-FFF2-40B4-BE49-F238E27FC236}">
                <a16:creationId xmlns:a16="http://schemas.microsoft.com/office/drawing/2014/main" id="{C472C2F2-08EC-5A4D-BAF6-EF6459686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965" y="11543842"/>
            <a:ext cx="139963" cy="26243"/>
          </a:xfrm>
          <a:custGeom>
            <a:avLst/>
            <a:gdLst>
              <a:gd name="T0" fmla="*/ 124 w 143"/>
              <a:gd name="T1" fmla="*/ 27 h 28"/>
              <a:gd name="T2" fmla="*/ 124 w 143"/>
              <a:gd name="T3" fmla="*/ 27 h 28"/>
              <a:gd name="T4" fmla="*/ 9 w 143"/>
              <a:gd name="T5" fmla="*/ 27 h 28"/>
              <a:gd name="T6" fmla="*/ 0 w 143"/>
              <a:gd name="T7" fmla="*/ 17 h 28"/>
              <a:gd name="T8" fmla="*/ 9 w 143"/>
              <a:gd name="T9" fmla="*/ 0 h 28"/>
              <a:gd name="T10" fmla="*/ 124 w 143"/>
              <a:gd name="T11" fmla="*/ 0 h 28"/>
              <a:gd name="T12" fmla="*/ 142 w 143"/>
              <a:gd name="T13" fmla="*/ 17 h 28"/>
              <a:gd name="T14" fmla="*/ 124 w 143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" h="28">
                <a:moveTo>
                  <a:pt x="124" y="27"/>
                </a:moveTo>
                <a:lnTo>
                  <a:pt x="124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3" y="0"/>
                  <a:pt x="142" y="9"/>
                  <a:pt x="142" y="17"/>
                </a:cubicBezTo>
                <a:cubicBezTo>
                  <a:pt x="142" y="27"/>
                  <a:pt x="133" y="27"/>
                  <a:pt x="124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47">
            <a:extLst>
              <a:ext uri="{FF2B5EF4-FFF2-40B4-BE49-F238E27FC236}">
                <a16:creationId xmlns:a16="http://schemas.microsoft.com/office/drawing/2014/main" id="{E42C9EA5-44DD-BE46-A9F0-7ECEEDEEF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0713" y="11683805"/>
            <a:ext cx="122467" cy="196821"/>
          </a:xfrm>
          <a:custGeom>
            <a:avLst/>
            <a:gdLst>
              <a:gd name="T0" fmla="*/ 54 w 125"/>
              <a:gd name="T1" fmla="*/ 196 h 197"/>
              <a:gd name="T2" fmla="*/ 54 w 125"/>
              <a:gd name="T3" fmla="*/ 196 h 197"/>
              <a:gd name="T4" fmla="*/ 9 w 125"/>
              <a:gd name="T5" fmla="*/ 188 h 197"/>
              <a:gd name="T6" fmla="*/ 0 w 125"/>
              <a:gd name="T7" fmla="*/ 170 h 197"/>
              <a:gd name="T8" fmla="*/ 18 w 125"/>
              <a:gd name="T9" fmla="*/ 161 h 197"/>
              <a:gd name="T10" fmla="*/ 81 w 125"/>
              <a:gd name="T11" fmla="*/ 161 h 197"/>
              <a:gd name="T12" fmla="*/ 89 w 125"/>
              <a:gd name="T13" fmla="*/ 143 h 197"/>
              <a:gd name="T14" fmla="*/ 54 w 125"/>
              <a:gd name="T15" fmla="*/ 116 h 197"/>
              <a:gd name="T16" fmla="*/ 0 w 125"/>
              <a:gd name="T17" fmla="*/ 54 h 197"/>
              <a:gd name="T18" fmla="*/ 27 w 125"/>
              <a:gd name="T19" fmla="*/ 9 h 197"/>
              <a:gd name="T20" fmla="*/ 106 w 125"/>
              <a:gd name="T21" fmla="*/ 9 h 197"/>
              <a:gd name="T22" fmla="*/ 115 w 125"/>
              <a:gd name="T23" fmla="*/ 27 h 197"/>
              <a:gd name="T24" fmla="*/ 98 w 125"/>
              <a:gd name="T25" fmla="*/ 36 h 197"/>
              <a:gd name="T26" fmla="*/ 36 w 125"/>
              <a:gd name="T27" fmla="*/ 36 h 197"/>
              <a:gd name="T28" fmla="*/ 27 w 125"/>
              <a:gd name="T29" fmla="*/ 54 h 197"/>
              <a:gd name="T30" fmla="*/ 63 w 125"/>
              <a:gd name="T31" fmla="*/ 89 h 197"/>
              <a:gd name="T32" fmla="*/ 124 w 125"/>
              <a:gd name="T33" fmla="*/ 143 h 197"/>
              <a:gd name="T34" fmla="*/ 98 w 125"/>
              <a:gd name="T35" fmla="*/ 188 h 197"/>
              <a:gd name="T36" fmla="*/ 54 w 125"/>
              <a:gd name="T37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" h="197">
                <a:moveTo>
                  <a:pt x="54" y="196"/>
                </a:moveTo>
                <a:lnTo>
                  <a:pt x="54" y="196"/>
                </a:lnTo>
                <a:cubicBezTo>
                  <a:pt x="36" y="196"/>
                  <a:pt x="27" y="196"/>
                  <a:pt x="9" y="188"/>
                </a:cubicBezTo>
                <a:cubicBezTo>
                  <a:pt x="0" y="188"/>
                  <a:pt x="0" y="179"/>
                  <a:pt x="0" y="170"/>
                </a:cubicBezTo>
                <a:cubicBezTo>
                  <a:pt x="0" y="161"/>
                  <a:pt x="9" y="161"/>
                  <a:pt x="18" y="161"/>
                </a:cubicBezTo>
                <a:cubicBezTo>
                  <a:pt x="45" y="170"/>
                  <a:pt x="71" y="170"/>
                  <a:pt x="81" y="161"/>
                </a:cubicBezTo>
                <a:cubicBezTo>
                  <a:pt x="89" y="161"/>
                  <a:pt x="89" y="152"/>
                  <a:pt x="89" y="143"/>
                </a:cubicBezTo>
                <a:cubicBezTo>
                  <a:pt x="89" y="134"/>
                  <a:pt x="71" y="125"/>
                  <a:pt x="54" y="116"/>
                </a:cubicBezTo>
                <a:cubicBezTo>
                  <a:pt x="27" y="99"/>
                  <a:pt x="0" y="81"/>
                  <a:pt x="0" y="54"/>
                </a:cubicBezTo>
                <a:cubicBezTo>
                  <a:pt x="0" y="36"/>
                  <a:pt x="9" y="27"/>
                  <a:pt x="27" y="9"/>
                </a:cubicBezTo>
                <a:cubicBezTo>
                  <a:pt x="45" y="0"/>
                  <a:pt x="81" y="0"/>
                  <a:pt x="106" y="9"/>
                </a:cubicBezTo>
                <a:cubicBezTo>
                  <a:pt x="115" y="18"/>
                  <a:pt x="124" y="18"/>
                  <a:pt x="115" y="27"/>
                </a:cubicBezTo>
                <a:cubicBezTo>
                  <a:pt x="115" y="36"/>
                  <a:pt x="106" y="36"/>
                  <a:pt x="98" y="36"/>
                </a:cubicBezTo>
                <a:cubicBezTo>
                  <a:pt x="81" y="27"/>
                  <a:pt x="54" y="27"/>
                  <a:pt x="36" y="36"/>
                </a:cubicBezTo>
                <a:cubicBezTo>
                  <a:pt x="27" y="45"/>
                  <a:pt x="27" y="45"/>
                  <a:pt x="27" y="54"/>
                </a:cubicBezTo>
                <a:cubicBezTo>
                  <a:pt x="27" y="72"/>
                  <a:pt x="45" y="81"/>
                  <a:pt x="63" y="89"/>
                </a:cubicBezTo>
                <a:cubicBezTo>
                  <a:pt x="89" y="99"/>
                  <a:pt x="124" y="116"/>
                  <a:pt x="124" y="143"/>
                </a:cubicBezTo>
                <a:cubicBezTo>
                  <a:pt x="124" y="161"/>
                  <a:pt x="115" y="179"/>
                  <a:pt x="98" y="188"/>
                </a:cubicBezTo>
                <a:cubicBezTo>
                  <a:pt x="89" y="196"/>
                  <a:pt x="71" y="196"/>
                  <a:pt x="54" y="1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48">
            <a:extLst>
              <a:ext uri="{FF2B5EF4-FFF2-40B4-BE49-F238E27FC236}">
                <a16:creationId xmlns:a16="http://schemas.microsoft.com/office/drawing/2014/main" id="{117CD85B-654F-2E43-BE94-88CFAFCB4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451" y="11640067"/>
            <a:ext cx="26243" cy="43738"/>
          </a:xfrm>
          <a:custGeom>
            <a:avLst/>
            <a:gdLst>
              <a:gd name="T0" fmla="*/ 18 w 27"/>
              <a:gd name="T1" fmla="*/ 44 h 45"/>
              <a:gd name="T2" fmla="*/ 18 w 27"/>
              <a:gd name="T3" fmla="*/ 44 h 45"/>
              <a:gd name="T4" fmla="*/ 0 w 27"/>
              <a:gd name="T5" fmla="*/ 26 h 45"/>
              <a:gd name="T6" fmla="*/ 0 w 27"/>
              <a:gd name="T7" fmla="*/ 9 h 45"/>
              <a:gd name="T8" fmla="*/ 18 w 27"/>
              <a:gd name="T9" fmla="*/ 0 h 45"/>
              <a:gd name="T10" fmla="*/ 26 w 27"/>
              <a:gd name="T11" fmla="*/ 9 h 45"/>
              <a:gd name="T12" fmla="*/ 26 w 27"/>
              <a:gd name="T13" fmla="*/ 26 h 45"/>
              <a:gd name="T14" fmla="*/ 18 w 27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45">
                <a:moveTo>
                  <a:pt x="18" y="44"/>
                </a:moveTo>
                <a:lnTo>
                  <a:pt x="18" y="44"/>
                </a:lnTo>
                <a:cubicBezTo>
                  <a:pt x="9" y="44"/>
                  <a:pt x="0" y="36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8" y="0"/>
                  <a:pt x="26" y="0"/>
                  <a:pt x="26" y="9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36"/>
                  <a:pt x="18" y="44"/>
                  <a:pt x="18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49">
            <a:extLst>
              <a:ext uri="{FF2B5EF4-FFF2-40B4-BE49-F238E27FC236}">
                <a16:creationId xmlns:a16="http://schemas.microsoft.com/office/drawing/2014/main" id="{1A97FC73-83A4-DB42-9550-B8519FCF2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451" y="11880627"/>
            <a:ext cx="26243" cy="52486"/>
          </a:xfrm>
          <a:custGeom>
            <a:avLst/>
            <a:gdLst>
              <a:gd name="T0" fmla="*/ 18 w 27"/>
              <a:gd name="T1" fmla="*/ 54 h 55"/>
              <a:gd name="T2" fmla="*/ 18 w 27"/>
              <a:gd name="T3" fmla="*/ 54 h 55"/>
              <a:gd name="T4" fmla="*/ 0 w 27"/>
              <a:gd name="T5" fmla="*/ 36 h 55"/>
              <a:gd name="T6" fmla="*/ 0 w 27"/>
              <a:gd name="T7" fmla="*/ 18 h 55"/>
              <a:gd name="T8" fmla="*/ 18 w 27"/>
              <a:gd name="T9" fmla="*/ 0 h 55"/>
              <a:gd name="T10" fmla="*/ 26 w 27"/>
              <a:gd name="T11" fmla="*/ 18 h 55"/>
              <a:gd name="T12" fmla="*/ 26 w 27"/>
              <a:gd name="T13" fmla="*/ 36 h 55"/>
              <a:gd name="T14" fmla="*/ 18 w 2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0"/>
                  <a:pt x="9" y="0"/>
                  <a:pt x="18" y="0"/>
                </a:cubicBezTo>
                <a:cubicBezTo>
                  <a:pt x="18" y="0"/>
                  <a:pt x="26" y="10"/>
                  <a:pt x="26" y="18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45"/>
                  <a:pt x="18" y="54"/>
                  <a:pt x="1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350">
            <a:extLst>
              <a:ext uri="{FF2B5EF4-FFF2-40B4-BE49-F238E27FC236}">
                <a16:creationId xmlns:a16="http://schemas.microsoft.com/office/drawing/2014/main" id="{50F07432-AA78-A240-B285-9F1CE620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929" y="11259542"/>
            <a:ext cx="787291" cy="914133"/>
          </a:xfrm>
          <a:custGeom>
            <a:avLst/>
            <a:gdLst>
              <a:gd name="T0" fmla="*/ 402 w 794"/>
              <a:gd name="T1" fmla="*/ 919 h 920"/>
              <a:gd name="T2" fmla="*/ 402 w 794"/>
              <a:gd name="T3" fmla="*/ 919 h 920"/>
              <a:gd name="T4" fmla="*/ 393 w 794"/>
              <a:gd name="T5" fmla="*/ 919 h 920"/>
              <a:gd name="T6" fmla="*/ 170 w 794"/>
              <a:gd name="T7" fmla="*/ 741 h 920"/>
              <a:gd name="T8" fmla="*/ 9 w 794"/>
              <a:gd name="T9" fmla="*/ 196 h 920"/>
              <a:gd name="T10" fmla="*/ 18 w 794"/>
              <a:gd name="T11" fmla="*/ 152 h 920"/>
              <a:gd name="T12" fmla="*/ 72 w 794"/>
              <a:gd name="T13" fmla="*/ 125 h 920"/>
              <a:gd name="T14" fmla="*/ 357 w 794"/>
              <a:gd name="T15" fmla="*/ 27 h 920"/>
              <a:gd name="T16" fmla="*/ 437 w 794"/>
              <a:gd name="T17" fmla="*/ 27 h 920"/>
              <a:gd name="T18" fmla="*/ 722 w 794"/>
              <a:gd name="T19" fmla="*/ 125 h 920"/>
              <a:gd name="T20" fmla="*/ 775 w 794"/>
              <a:gd name="T21" fmla="*/ 143 h 920"/>
              <a:gd name="T22" fmla="*/ 793 w 794"/>
              <a:gd name="T23" fmla="*/ 196 h 920"/>
              <a:gd name="T24" fmla="*/ 623 w 794"/>
              <a:gd name="T25" fmla="*/ 749 h 920"/>
              <a:gd name="T26" fmla="*/ 410 w 794"/>
              <a:gd name="T27" fmla="*/ 919 h 920"/>
              <a:gd name="T28" fmla="*/ 402 w 794"/>
              <a:gd name="T29" fmla="*/ 919 h 920"/>
              <a:gd name="T30" fmla="*/ 402 w 794"/>
              <a:gd name="T31" fmla="*/ 54 h 920"/>
              <a:gd name="T32" fmla="*/ 402 w 794"/>
              <a:gd name="T33" fmla="*/ 54 h 920"/>
              <a:gd name="T34" fmla="*/ 384 w 794"/>
              <a:gd name="T35" fmla="*/ 54 h 920"/>
              <a:gd name="T36" fmla="*/ 72 w 794"/>
              <a:gd name="T37" fmla="*/ 170 h 920"/>
              <a:gd name="T38" fmla="*/ 54 w 794"/>
              <a:gd name="T39" fmla="*/ 179 h 920"/>
              <a:gd name="T40" fmla="*/ 45 w 794"/>
              <a:gd name="T41" fmla="*/ 196 h 920"/>
              <a:gd name="T42" fmla="*/ 206 w 794"/>
              <a:gd name="T43" fmla="*/ 723 h 920"/>
              <a:gd name="T44" fmla="*/ 402 w 794"/>
              <a:gd name="T45" fmla="*/ 874 h 920"/>
              <a:gd name="T46" fmla="*/ 597 w 794"/>
              <a:gd name="T47" fmla="*/ 723 h 920"/>
              <a:gd name="T48" fmla="*/ 748 w 794"/>
              <a:gd name="T49" fmla="*/ 196 h 920"/>
              <a:gd name="T50" fmla="*/ 740 w 794"/>
              <a:gd name="T51" fmla="*/ 170 h 920"/>
              <a:gd name="T52" fmla="*/ 722 w 794"/>
              <a:gd name="T53" fmla="*/ 161 h 920"/>
              <a:gd name="T54" fmla="*/ 420 w 794"/>
              <a:gd name="T55" fmla="*/ 54 h 920"/>
              <a:gd name="T56" fmla="*/ 402 w 794"/>
              <a:gd name="T57" fmla="*/ 54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94" h="920">
                <a:moveTo>
                  <a:pt x="402" y="919"/>
                </a:moveTo>
                <a:lnTo>
                  <a:pt x="402" y="919"/>
                </a:lnTo>
                <a:cubicBezTo>
                  <a:pt x="393" y="919"/>
                  <a:pt x="393" y="919"/>
                  <a:pt x="393" y="919"/>
                </a:cubicBezTo>
                <a:cubicBezTo>
                  <a:pt x="384" y="910"/>
                  <a:pt x="232" y="848"/>
                  <a:pt x="170" y="741"/>
                </a:cubicBezTo>
                <a:cubicBezTo>
                  <a:pt x="54" y="571"/>
                  <a:pt x="18" y="303"/>
                  <a:pt x="9" y="196"/>
                </a:cubicBezTo>
                <a:cubicBezTo>
                  <a:pt x="0" y="179"/>
                  <a:pt x="9" y="161"/>
                  <a:pt x="18" y="152"/>
                </a:cubicBezTo>
                <a:cubicBezTo>
                  <a:pt x="36" y="134"/>
                  <a:pt x="54" y="125"/>
                  <a:pt x="72" y="125"/>
                </a:cubicBezTo>
                <a:cubicBezTo>
                  <a:pt x="214" y="107"/>
                  <a:pt x="313" y="54"/>
                  <a:pt x="357" y="27"/>
                </a:cubicBezTo>
                <a:cubicBezTo>
                  <a:pt x="384" y="0"/>
                  <a:pt x="420" y="9"/>
                  <a:pt x="437" y="27"/>
                </a:cubicBezTo>
                <a:cubicBezTo>
                  <a:pt x="481" y="54"/>
                  <a:pt x="579" y="107"/>
                  <a:pt x="722" y="125"/>
                </a:cubicBezTo>
                <a:cubicBezTo>
                  <a:pt x="748" y="125"/>
                  <a:pt x="766" y="134"/>
                  <a:pt x="775" y="143"/>
                </a:cubicBezTo>
                <a:cubicBezTo>
                  <a:pt x="784" y="161"/>
                  <a:pt x="793" y="179"/>
                  <a:pt x="793" y="196"/>
                </a:cubicBezTo>
                <a:cubicBezTo>
                  <a:pt x="784" y="303"/>
                  <a:pt x="740" y="580"/>
                  <a:pt x="623" y="749"/>
                </a:cubicBezTo>
                <a:cubicBezTo>
                  <a:pt x="561" y="848"/>
                  <a:pt x="410" y="910"/>
                  <a:pt x="410" y="919"/>
                </a:cubicBezTo>
                <a:cubicBezTo>
                  <a:pt x="402" y="919"/>
                  <a:pt x="402" y="919"/>
                  <a:pt x="402" y="919"/>
                </a:cubicBezTo>
                <a:close/>
                <a:moveTo>
                  <a:pt x="402" y="54"/>
                </a:moveTo>
                <a:lnTo>
                  <a:pt x="402" y="54"/>
                </a:lnTo>
                <a:cubicBezTo>
                  <a:pt x="393" y="54"/>
                  <a:pt x="384" y="54"/>
                  <a:pt x="384" y="54"/>
                </a:cubicBezTo>
                <a:cubicBezTo>
                  <a:pt x="339" y="89"/>
                  <a:pt x="232" y="152"/>
                  <a:pt x="72" y="170"/>
                </a:cubicBezTo>
                <a:cubicBezTo>
                  <a:pt x="63" y="170"/>
                  <a:pt x="63" y="170"/>
                  <a:pt x="54" y="179"/>
                </a:cubicBezTo>
                <a:cubicBezTo>
                  <a:pt x="45" y="179"/>
                  <a:pt x="45" y="188"/>
                  <a:pt x="45" y="196"/>
                </a:cubicBezTo>
                <a:cubicBezTo>
                  <a:pt x="63" y="303"/>
                  <a:pt x="99" y="562"/>
                  <a:pt x="206" y="723"/>
                </a:cubicBezTo>
                <a:cubicBezTo>
                  <a:pt x="259" y="794"/>
                  <a:pt x="366" y="856"/>
                  <a:pt x="402" y="874"/>
                </a:cubicBezTo>
                <a:cubicBezTo>
                  <a:pt x="428" y="856"/>
                  <a:pt x="543" y="794"/>
                  <a:pt x="597" y="723"/>
                </a:cubicBezTo>
                <a:cubicBezTo>
                  <a:pt x="704" y="562"/>
                  <a:pt x="740" y="295"/>
                  <a:pt x="748" y="196"/>
                </a:cubicBezTo>
                <a:cubicBezTo>
                  <a:pt x="748" y="188"/>
                  <a:pt x="748" y="179"/>
                  <a:pt x="740" y="170"/>
                </a:cubicBezTo>
                <a:cubicBezTo>
                  <a:pt x="740" y="170"/>
                  <a:pt x="730" y="161"/>
                  <a:pt x="722" y="161"/>
                </a:cubicBezTo>
                <a:cubicBezTo>
                  <a:pt x="561" y="152"/>
                  <a:pt x="463" y="89"/>
                  <a:pt x="420" y="54"/>
                </a:cubicBezTo>
                <a:cubicBezTo>
                  <a:pt x="410" y="54"/>
                  <a:pt x="402" y="54"/>
                  <a:pt x="402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351">
            <a:extLst>
              <a:ext uri="{FF2B5EF4-FFF2-40B4-BE49-F238E27FC236}">
                <a16:creationId xmlns:a16="http://schemas.microsoft.com/office/drawing/2014/main" id="{DDF20D59-8030-2141-AC01-DFEE77D0E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2002" y="7174377"/>
            <a:ext cx="599217" cy="459254"/>
          </a:xfrm>
          <a:custGeom>
            <a:avLst/>
            <a:gdLst>
              <a:gd name="T0" fmla="*/ 569 w 606"/>
              <a:gd name="T1" fmla="*/ 463 h 464"/>
              <a:gd name="T2" fmla="*/ 569 w 606"/>
              <a:gd name="T3" fmla="*/ 463 h 464"/>
              <a:gd name="T4" fmla="*/ 44 w 606"/>
              <a:gd name="T5" fmla="*/ 463 h 464"/>
              <a:gd name="T6" fmla="*/ 0 w 606"/>
              <a:gd name="T7" fmla="*/ 419 h 464"/>
              <a:gd name="T8" fmla="*/ 0 w 606"/>
              <a:gd name="T9" fmla="*/ 45 h 464"/>
              <a:gd name="T10" fmla="*/ 44 w 606"/>
              <a:gd name="T11" fmla="*/ 0 h 464"/>
              <a:gd name="T12" fmla="*/ 569 w 606"/>
              <a:gd name="T13" fmla="*/ 0 h 464"/>
              <a:gd name="T14" fmla="*/ 605 w 606"/>
              <a:gd name="T15" fmla="*/ 45 h 464"/>
              <a:gd name="T16" fmla="*/ 605 w 606"/>
              <a:gd name="T17" fmla="*/ 419 h 464"/>
              <a:gd name="T18" fmla="*/ 569 w 606"/>
              <a:gd name="T19" fmla="*/ 463 h 464"/>
              <a:gd name="T20" fmla="*/ 44 w 606"/>
              <a:gd name="T21" fmla="*/ 27 h 464"/>
              <a:gd name="T22" fmla="*/ 44 w 606"/>
              <a:gd name="T23" fmla="*/ 27 h 464"/>
              <a:gd name="T24" fmla="*/ 26 w 606"/>
              <a:gd name="T25" fmla="*/ 45 h 464"/>
              <a:gd name="T26" fmla="*/ 26 w 606"/>
              <a:gd name="T27" fmla="*/ 419 h 464"/>
              <a:gd name="T28" fmla="*/ 44 w 606"/>
              <a:gd name="T29" fmla="*/ 437 h 464"/>
              <a:gd name="T30" fmla="*/ 569 w 606"/>
              <a:gd name="T31" fmla="*/ 437 h 464"/>
              <a:gd name="T32" fmla="*/ 578 w 606"/>
              <a:gd name="T33" fmla="*/ 419 h 464"/>
              <a:gd name="T34" fmla="*/ 578 w 606"/>
              <a:gd name="T35" fmla="*/ 45 h 464"/>
              <a:gd name="T36" fmla="*/ 569 w 606"/>
              <a:gd name="T37" fmla="*/ 27 h 464"/>
              <a:gd name="T38" fmla="*/ 44 w 606"/>
              <a:gd name="T39" fmla="*/ 27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6" h="464">
                <a:moveTo>
                  <a:pt x="569" y="463"/>
                </a:moveTo>
                <a:lnTo>
                  <a:pt x="569" y="463"/>
                </a:lnTo>
                <a:cubicBezTo>
                  <a:pt x="44" y="463"/>
                  <a:pt x="44" y="463"/>
                  <a:pt x="44" y="463"/>
                </a:cubicBezTo>
                <a:cubicBezTo>
                  <a:pt x="18" y="463"/>
                  <a:pt x="0" y="446"/>
                  <a:pt x="0" y="41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4" y="0"/>
                </a:cubicBezTo>
                <a:cubicBezTo>
                  <a:pt x="569" y="0"/>
                  <a:pt x="569" y="0"/>
                  <a:pt x="569" y="0"/>
                </a:cubicBezTo>
                <a:cubicBezTo>
                  <a:pt x="587" y="0"/>
                  <a:pt x="605" y="18"/>
                  <a:pt x="605" y="45"/>
                </a:cubicBezTo>
                <a:cubicBezTo>
                  <a:pt x="605" y="419"/>
                  <a:pt x="605" y="419"/>
                  <a:pt x="605" y="419"/>
                </a:cubicBezTo>
                <a:cubicBezTo>
                  <a:pt x="605" y="446"/>
                  <a:pt x="587" y="463"/>
                  <a:pt x="569" y="463"/>
                </a:cubicBezTo>
                <a:close/>
                <a:moveTo>
                  <a:pt x="44" y="27"/>
                </a:moveTo>
                <a:lnTo>
                  <a:pt x="44" y="27"/>
                </a:lnTo>
                <a:cubicBezTo>
                  <a:pt x="35" y="27"/>
                  <a:pt x="26" y="35"/>
                  <a:pt x="26" y="45"/>
                </a:cubicBezTo>
                <a:cubicBezTo>
                  <a:pt x="26" y="419"/>
                  <a:pt x="26" y="419"/>
                  <a:pt x="26" y="419"/>
                </a:cubicBezTo>
                <a:cubicBezTo>
                  <a:pt x="26" y="428"/>
                  <a:pt x="35" y="437"/>
                  <a:pt x="44" y="437"/>
                </a:cubicBezTo>
                <a:cubicBezTo>
                  <a:pt x="569" y="437"/>
                  <a:pt x="569" y="437"/>
                  <a:pt x="569" y="437"/>
                </a:cubicBezTo>
                <a:cubicBezTo>
                  <a:pt x="569" y="437"/>
                  <a:pt x="578" y="428"/>
                  <a:pt x="578" y="419"/>
                </a:cubicBezTo>
                <a:cubicBezTo>
                  <a:pt x="578" y="45"/>
                  <a:pt x="578" y="45"/>
                  <a:pt x="578" y="45"/>
                </a:cubicBezTo>
                <a:cubicBezTo>
                  <a:pt x="578" y="35"/>
                  <a:pt x="569" y="27"/>
                  <a:pt x="569" y="27"/>
                </a:cubicBezTo>
                <a:lnTo>
                  <a:pt x="44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352">
            <a:extLst>
              <a:ext uri="{FF2B5EF4-FFF2-40B4-BE49-F238E27FC236}">
                <a16:creationId xmlns:a16="http://schemas.microsoft.com/office/drawing/2014/main" id="{66DA2ECB-10C2-504E-889A-F3E4FA26F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2002" y="7244359"/>
            <a:ext cx="599217" cy="26243"/>
          </a:xfrm>
          <a:custGeom>
            <a:avLst/>
            <a:gdLst>
              <a:gd name="T0" fmla="*/ 596 w 606"/>
              <a:gd name="T1" fmla="*/ 27 h 28"/>
              <a:gd name="T2" fmla="*/ 596 w 606"/>
              <a:gd name="T3" fmla="*/ 27 h 28"/>
              <a:gd name="T4" fmla="*/ 8 w 606"/>
              <a:gd name="T5" fmla="*/ 27 h 28"/>
              <a:gd name="T6" fmla="*/ 0 w 606"/>
              <a:gd name="T7" fmla="*/ 18 h 28"/>
              <a:gd name="T8" fmla="*/ 8 w 606"/>
              <a:gd name="T9" fmla="*/ 0 h 28"/>
              <a:gd name="T10" fmla="*/ 596 w 606"/>
              <a:gd name="T11" fmla="*/ 0 h 28"/>
              <a:gd name="T12" fmla="*/ 605 w 606"/>
              <a:gd name="T13" fmla="*/ 18 h 28"/>
              <a:gd name="T14" fmla="*/ 596 w 60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28">
                <a:moveTo>
                  <a:pt x="596" y="27"/>
                </a:moveTo>
                <a:lnTo>
                  <a:pt x="596" y="27"/>
                </a:lnTo>
                <a:cubicBezTo>
                  <a:pt x="8" y="27"/>
                  <a:pt x="8" y="27"/>
                  <a:pt x="8" y="27"/>
                </a:cubicBez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8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05" y="0"/>
                  <a:pt x="605" y="9"/>
                  <a:pt x="605" y="18"/>
                </a:cubicBezTo>
                <a:cubicBezTo>
                  <a:pt x="605" y="27"/>
                  <a:pt x="605" y="27"/>
                  <a:pt x="596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353">
            <a:extLst>
              <a:ext uri="{FF2B5EF4-FFF2-40B4-BE49-F238E27FC236}">
                <a16:creationId xmlns:a16="http://schemas.microsoft.com/office/drawing/2014/main" id="{39B1D648-C863-F540-96C9-395647FCF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2002" y="7314340"/>
            <a:ext cx="599217" cy="26243"/>
          </a:xfrm>
          <a:custGeom>
            <a:avLst/>
            <a:gdLst>
              <a:gd name="T0" fmla="*/ 596 w 606"/>
              <a:gd name="T1" fmla="*/ 27 h 28"/>
              <a:gd name="T2" fmla="*/ 596 w 606"/>
              <a:gd name="T3" fmla="*/ 27 h 28"/>
              <a:gd name="T4" fmla="*/ 8 w 606"/>
              <a:gd name="T5" fmla="*/ 27 h 28"/>
              <a:gd name="T6" fmla="*/ 0 w 606"/>
              <a:gd name="T7" fmla="*/ 18 h 28"/>
              <a:gd name="T8" fmla="*/ 8 w 606"/>
              <a:gd name="T9" fmla="*/ 0 h 28"/>
              <a:gd name="T10" fmla="*/ 596 w 606"/>
              <a:gd name="T11" fmla="*/ 0 h 28"/>
              <a:gd name="T12" fmla="*/ 605 w 606"/>
              <a:gd name="T13" fmla="*/ 18 h 28"/>
              <a:gd name="T14" fmla="*/ 596 w 60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28">
                <a:moveTo>
                  <a:pt x="596" y="27"/>
                </a:moveTo>
                <a:lnTo>
                  <a:pt x="596" y="27"/>
                </a:lnTo>
                <a:cubicBezTo>
                  <a:pt x="8" y="27"/>
                  <a:pt x="8" y="27"/>
                  <a:pt x="8" y="27"/>
                </a:cubicBezTo>
                <a:cubicBezTo>
                  <a:pt x="0" y="27"/>
                  <a:pt x="0" y="27"/>
                  <a:pt x="0" y="18"/>
                </a:cubicBezTo>
                <a:cubicBezTo>
                  <a:pt x="0" y="10"/>
                  <a:pt x="0" y="0"/>
                  <a:pt x="8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05" y="0"/>
                  <a:pt x="605" y="10"/>
                  <a:pt x="605" y="18"/>
                </a:cubicBezTo>
                <a:cubicBezTo>
                  <a:pt x="605" y="27"/>
                  <a:pt x="605" y="27"/>
                  <a:pt x="596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354">
            <a:extLst>
              <a:ext uri="{FF2B5EF4-FFF2-40B4-BE49-F238E27FC236}">
                <a16:creationId xmlns:a16="http://schemas.microsoft.com/office/drawing/2014/main" id="{88325925-7009-604A-B343-40E8D965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023" y="7467426"/>
            <a:ext cx="135588" cy="96224"/>
          </a:xfrm>
          <a:custGeom>
            <a:avLst/>
            <a:gdLst>
              <a:gd name="T0" fmla="*/ 116 w 135"/>
              <a:gd name="T1" fmla="*/ 98 h 99"/>
              <a:gd name="T2" fmla="*/ 116 w 135"/>
              <a:gd name="T3" fmla="*/ 98 h 99"/>
              <a:gd name="T4" fmla="*/ 9 w 135"/>
              <a:gd name="T5" fmla="*/ 98 h 99"/>
              <a:gd name="T6" fmla="*/ 0 w 135"/>
              <a:gd name="T7" fmla="*/ 80 h 99"/>
              <a:gd name="T8" fmla="*/ 0 w 135"/>
              <a:gd name="T9" fmla="*/ 9 h 99"/>
              <a:gd name="T10" fmla="*/ 9 w 135"/>
              <a:gd name="T11" fmla="*/ 0 h 99"/>
              <a:gd name="T12" fmla="*/ 116 w 135"/>
              <a:gd name="T13" fmla="*/ 0 h 99"/>
              <a:gd name="T14" fmla="*/ 134 w 135"/>
              <a:gd name="T15" fmla="*/ 9 h 99"/>
              <a:gd name="T16" fmla="*/ 134 w 135"/>
              <a:gd name="T17" fmla="*/ 80 h 99"/>
              <a:gd name="T18" fmla="*/ 116 w 135"/>
              <a:gd name="T19" fmla="*/ 98 h 99"/>
              <a:gd name="T20" fmla="*/ 27 w 135"/>
              <a:gd name="T21" fmla="*/ 71 h 99"/>
              <a:gd name="T22" fmla="*/ 27 w 135"/>
              <a:gd name="T23" fmla="*/ 71 h 99"/>
              <a:gd name="T24" fmla="*/ 107 w 135"/>
              <a:gd name="T25" fmla="*/ 71 h 99"/>
              <a:gd name="T26" fmla="*/ 107 w 135"/>
              <a:gd name="T27" fmla="*/ 27 h 99"/>
              <a:gd name="T28" fmla="*/ 27 w 135"/>
              <a:gd name="T29" fmla="*/ 27 h 99"/>
              <a:gd name="T30" fmla="*/ 27 w 135"/>
              <a:gd name="T31" fmla="*/ 7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" h="99">
                <a:moveTo>
                  <a:pt x="116" y="98"/>
                </a:moveTo>
                <a:lnTo>
                  <a:pt x="116" y="98"/>
                </a:lnTo>
                <a:cubicBezTo>
                  <a:pt x="9" y="98"/>
                  <a:pt x="9" y="98"/>
                  <a:pt x="9" y="98"/>
                </a:cubicBezTo>
                <a:cubicBezTo>
                  <a:pt x="0" y="98"/>
                  <a:pt x="0" y="89"/>
                  <a:pt x="0" y="80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5" y="0"/>
                  <a:pt x="134" y="0"/>
                  <a:pt x="134" y="9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34" y="89"/>
                  <a:pt x="125" y="98"/>
                  <a:pt x="116" y="98"/>
                </a:cubicBezTo>
                <a:close/>
                <a:moveTo>
                  <a:pt x="27" y="71"/>
                </a:moveTo>
                <a:lnTo>
                  <a:pt x="27" y="71"/>
                </a:lnTo>
                <a:cubicBezTo>
                  <a:pt x="107" y="71"/>
                  <a:pt x="107" y="71"/>
                  <a:pt x="107" y="71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355">
            <a:extLst>
              <a:ext uri="{FF2B5EF4-FFF2-40B4-BE49-F238E27FC236}">
                <a16:creationId xmlns:a16="http://schemas.microsoft.com/office/drawing/2014/main" id="{83E28FDA-C569-0441-A69B-3150D2B8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984" y="7467426"/>
            <a:ext cx="104972" cy="26243"/>
          </a:xfrm>
          <a:custGeom>
            <a:avLst/>
            <a:gdLst>
              <a:gd name="T0" fmla="*/ 89 w 108"/>
              <a:gd name="T1" fmla="*/ 27 h 28"/>
              <a:gd name="T2" fmla="*/ 89 w 108"/>
              <a:gd name="T3" fmla="*/ 27 h 28"/>
              <a:gd name="T4" fmla="*/ 18 w 108"/>
              <a:gd name="T5" fmla="*/ 27 h 28"/>
              <a:gd name="T6" fmla="*/ 0 w 108"/>
              <a:gd name="T7" fmla="*/ 9 h 28"/>
              <a:gd name="T8" fmla="*/ 18 w 108"/>
              <a:gd name="T9" fmla="*/ 0 h 28"/>
              <a:gd name="T10" fmla="*/ 89 w 108"/>
              <a:gd name="T11" fmla="*/ 0 h 28"/>
              <a:gd name="T12" fmla="*/ 107 w 108"/>
              <a:gd name="T13" fmla="*/ 9 h 28"/>
              <a:gd name="T14" fmla="*/ 89 w 10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" h="28">
                <a:moveTo>
                  <a:pt x="89" y="27"/>
                </a:moveTo>
                <a:lnTo>
                  <a:pt x="89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8" y="0"/>
                  <a:pt x="107" y="0"/>
                  <a:pt x="107" y="9"/>
                </a:cubicBezTo>
                <a:cubicBezTo>
                  <a:pt x="107" y="18"/>
                  <a:pt x="98" y="27"/>
                  <a:pt x="89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356">
            <a:extLst>
              <a:ext uri="{FF2B5EF4-FFF2-40B4-BE49-F238E27FC236}">
                <a16:creationId xmlns:a16="http://schemas.microsoft.com/office/drawing/2014/main" id="{A5DBAF85-EE0F-ED43-A1C8-92957F818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984" y="7537407"/>
            <a:ext cx="179329" cy="26243"/>
          </a:xfrm>
          <a:custGeom>
            <a:avLst/>
            <a:gdLst>
              <a:gd name="T0" fmla="*/ 161 w 179"/>
              <a:gd name="T1" fmla="*/ 27 h 28"/>
              <a:gd name="T2" fmla="*/ 161 w 179"/>
              <a:gd name="T3" fmla="*/ 27 h 28"/>
              <a:gd name="T4" fmla="*/ 18 w 179"/>
              <a:gd name="T5" fmla="*/ 27 h 28"/>
              <a:gd name="T6" fmla="*/ 0 w 179"/>
              <a:gd name="T7" fmla="*/ 9 h 28"/>
              <a:gd name="T8" fmla="*/ 18 w 179"/>
              <a:gd name="T9" fmla="*/ 0 h 28"/>
              <a:gd name="T10" fmla="*/ 161 w 179"/>
              <a:gd name="T11" fmla="*/ 0 h 28"/>
              <a:gd name="T12" fmla="*/ 178 w 179"/>
              <a:gd name="T13" fmla="*/ 9 h 28"/>
              <a:gd name="T14" fmla="*/ 161 w 17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" h="28">
                <a:moveTo>
                  <a:pt x="161" y="27"/>
                </a:moveTo>
                <a:lnTo>
                  <a:pt x="161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9" y="0"/>
                  <a:pt x="178" y="0"/>
                  <a:pt x="178" y="9"/>
                </a:cubicBezTo>
                <a:cubicBezTo>
                  <a:pt x="178" y="18"/>
                  <a:pt x="169" y="27"/>
                  <a:pt x="161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357">
            <a:extLst>
              <a:ext uri="{FF2B5EF4-FFF2-40B4-BE49-F238E27FC236}">
                <a16:creationId xmlns:a16="http://schemas.microsoft.com/office/drawing/2014/main" id="{0BDAF07B-CE1B-CE48-A90C-7487A247D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929" y="6964433"/>
            <a:ext cx="494242" cy="883515"/>
          </a:xfrm>
          <a:custGeom>
            <a:avLst/>
            <a:gdLst>
              <a:gd name="T0" fmla="*/ 420 w 500"/>
              <a:gd name="T1" fmla="*/ 890 h 891"/>
              <a:gd name="T2" fmla="*/ 420 w 500"/>
              <a:gd name="T3" fmla="*/ 890 h 891"/>
              <a:gd name="T4" fmla="*/ 81 w 500"/>
              <a:gd name="T5" fmla="*/ 890 h 891"/>
              <a:gd name="T6" fmla="*/ 0 w 500"/>
              <a:gd name="T7" fmla="*/ 810 h 891"/>
              <a:gd name="T8" fmla="*/ 0 w 500"/>
              <a:gd name="T9" fmla="*/ 80 h 891"/>
              <a:gd name="T10" fmla="*/ 81 w 500"/>
              <a:gd name="T11" fmla="*/ 0 h 891"/>
              <a:gd name="T12" fmla="*/ 420 w 500"/>
              <a:gd name="T13" fmla="*/ 0 h 891"/>
              <a:gd name="T14" fmla="*/ 499 w 500"/>
              <a:gd name="T15" fmla="*/ 80 h 891"/>
              <a:gd name="T16" fmla="*/ 499 w 500"/>
              <a:gd name="T17" fmla="*/ 168 h 891"/>
              <a:gd name="T18" fmla="*/ 481 w 500"/>
              <a:gd name="T19" fmla="*/ 186 h 891"/>
              <a:gd name="T20" fmla="*/ 463 w 500"/>
              <a:gd name="T21" fmla="*/ 168 h 891"/>
              <a:gd name="T22" fmla="*/ 463 w 500"/>
              <a:gd name="T23" fmla="*/ 80 h 891"/>
              <a:gd name="T24" fmla="*/ 420 w 500"/>
              <a:gd name="T25" fmla="*/ 27 h 891"/>
              <a:gd name="T26" fmla="*/ 81 w 500"/>
              <a:gd name="T27" fmla="*/ 27 h 891"/>
              <a:gd name="T28" fmla="*/ 36 w 500"/>
              <a:gd name="T29" fmla="*/ 80 h 891"/>
              <a:gd name="T30" fmla="*/ 36 w 500"/>
              <a:gd name="T31" fmla="*/ 810 h 891"/>
              <a:gd name="T32" fmla="*/ 81 w 500"/>
              <a:gd name="T33" fmla="*/ 864 h 891"/>
              <a:gd name="T34" fmla="*/ 420 w 500"/>
              <a:gd name="T35" fmla="*/ 864 h 891"/>
              <a:gd name="T36" fmla="*/ 463 w 500"/>
              <a:gd name="T37" fmla="*/ 810 h 891"/>
              <a:gd name="T38" fmla="*/ 463 w 500"/>
              <a:gd name="T39" fmla="*/ 721 h 891"/>
              <a:gd name="T40" fmla="*/ 481 w 500"/>
              <a:gd name="T41" fmla="*/ 703 h 891"/>
              <a:gd name="T42" fmla="*/ 499 w 500"/>
              <a:gd name="T43" fmla="*/ 721 h 891"/>
              <a:gd name="T44" fmla="*/ 499 w 500"/>
              <a:gd name="T45" fmla="*/ 810 h 891"/>
              <a:gd name="T46" fmla="*/ 420 w 500"/>
              <a:gd name="T47" fmla="*/ 89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00" h="891">
                <a:moveTo>
                  <a:pt x="420" y="890"/>
                </a:moveTo>
                <a:lnTo>
                  <a:pt x="420" y="890"/>
                </a:lnTo>
                <a:cubicBezTo>
                  <a:pt x="81" y="890"/>
                  <a:pt x="81" y="890"/>
                  <a:pt x="81" y="890"/>
                </a:cubicBezTo>
                <a:cubicBezTo>
                  <a:pt x="36" y="890"/>
                  <a:pt x="0" y="855"/>
                  <a:pt x="0" y="81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5"/>
                  <a:pt x="36" y="0"/>
                  <a:pt x="81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63" y="0"/>
                  <a:pt x="499" y="35"/>
                  <a:pt x="499" y="80"/>
                </a:cubicBezTo>
                <a:cubicBezTo>
                  <a:pt x="499" y="168"/>
                  <a:pt x="499" y="168"/>
                  <a:pt x="499" y="168"/>
                </a:cubicBezTo>
                <a:cubicBezTo>
                  <a:pt x="499" y="177"/>
                  <a:pt x="490" y="186"/>
                  <a:pt x="481" y="186"/>
                </a:cubicBezTo>
                <a:cubicBezTo>
                  <a:pt x="472" y="186"/>
                  <a:pt x="463" y="177"/>
                  <a:pt x="463" y="168"/>
                </a:cubicBezTo>
                <a:cubicBezTo>
                  <a:pt x="463" y="80"/>
                  <a:pt x="463" y="80"/>
                  <a:pt x="463" y="80"/>
                </a:cubicBezTo>
                <a:cubicBezTo>
                  <a:pt x="463" y="53"/>
                  <a:pt x="445" y="27"/>
                  <a:pt x="420" y="27"/>
                </a:cubicBezTo>
                <a:cubicBezTo>
                  <a:pt x="81" y="27"/>
                  <a:pt x="81" y="27"/>
                  <a:pt x="81" y="27"/>
                </a:cubicBezTo>
                <a:cubicBezTo>
                  <a:pt x="54" y="27"/>
                  <a:pt x="36" y="53"/>
                  <a:pt x="36" y="80"/>
                </a:cubicBezTo>
                <a:cubicBezTo>
                  <a:pt x="36" y="810"/>
                  <a:pt x="36" y="810"/>
                  <a:pt x="36" y="810"/>
                </a:cubicBezTo>
                <a:cubicBezTo>
                  <a:pt x="36" y="837"/>
                  <a:pt x="54" y="864"/>
                  <a:pt x="81" y="864"/>
                </a:cubicBezTo>
                <a:cubicBezTo>
                  <a:pt x="420" y="864"/>
                  <a:pt x="420" y="864"/>
                  <a:pt x="420" y="864"/>
                </a:cubicBezTo>
                <a:cubicBezTo>
                  <a:pt x="445" y="864"/>
                  <a:pt x="463" y="837"/>
                  <a:pt x="463" y="810"/>
                </a:cubicBezTo>
                <a:cubicBezTo>
                  <a:pt x="463" y="721"/>
                  <a:pt x="463" y="721"/>
                  <a:pt x="463" y="721"/>
                </a:cubicBezTo>
                <a:cubicBezTo>
                  <a:pt x="463" y="712"/>
                  <a:pt x="472" y="703"/>
                  <a:pt x="481" y="703"/>
                </a:cubicBezTo>
                <a:cubicBezTo>
                  <a:pt x="490" y="703"/>
                  <a:pt x="499" y="712"/>
                  <a:pt x="499" y="721"/>
                </a:cubicBezTo>
                <a:cubicBezTo>
                  <a:pt x="499" y="810"/>
                  <a:pt x="499" y="810"/>
                  <a:pt x="499" y="810"/>
                </a:cubicBezTo>
                <a:cubicBezTo>
                  <a:pt x="499" y="855"/>
                  <a:pt x="463" y="890"/>
                  <a:pt x="420" y="8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358">
            <a:extLst>
              <a:ext uri="{FF2B5EF4-FFF2-40B4-BE49-F238E27FC236}">
                <a16:creationId xmlns:a16="http://schemas.microsoft.com/office/drawing/2014/main" id="{3E7DECF0-D003-9645-80E4-AAACE0BB2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5741" y="7686118"/>
            <a:ext cx="34991" cy="43738"/>
          </a:xfrm>
          <a:custGeom>
            <a:avLst/>
            <a:gdLst>
              <a:gd name="T0" fmla="*/ 18 w 37"/>
              <a:gd name="T1" fmla="*/ 45 h 46"/>
              <a:gd name="T2" fmla="*/ 18 w 37"/>
              <a:gd name="T3" fmla="*/ 45 h 46"/>
              <a:gd name="T4" fmla="*/ 0 w 37"/>
              <a:gd name="T5" fmla="*/ 18 h 46"/>
              <a:gd name="T6" fmla="*/ 18 w 37"/>
              <a:gd name="T7" fmla="*/ 0 h 46"/>
              <a:gd name="T8" fmla="*/ 36 w 37"/>
              <a:gd name="T9" fmla="*/ 18 h 46"/>
              <a:gd name="T10" fmla="*/ 18 w 37"/>
              <a:gd name="T11" fmla="*/ 45 h 46"/>
              <a:gd name="T12" fmla="*/ 18 w 37"/>
              <a:gd name="T13" fmla="*/ 9 h 46"/>
              <a:gd name="T14" fmla="*/ 18 w 37"/>
              <a:gd name="T15" fmla="*/ 9 h 46"/>
              <a:gd name="T16" fmla="*/ 9 w 37"/>
              <a:gd name="T17" fmla="*/ 18 h 46"/>
              <a:gd name="T18" fmla="*/ 18 w 37"/>
              <a:gd name="T19" fmla="*/ 36 h 46"/>
              <a:gd name="T20" fmla="*/ 27 w 37"/>
              <a:gd name="T21" fmla="*/ 18 h 46"/>
              <a:gd name="T22" fmla="*/ 18 w 37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36"/>
                  <a:pt x="27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18"/>
                </a:cubicBezTo>
                <a:cubicBezTo>
                  <a:pt x="9" y="27"/>
                  <a:pt x="9" y="36"/>
                  <a:pt x="18" y="36"/>
                </a:cubicBezTo>
                <a:cubicBezTo>
                  <a:pt x="27" y="36"/>
                  <a:pt x="27" y="27"/>
                  <a:pt x="27" y="18"/>
                </a:cubicBezTo>
                <a:cubicBezTo>
                  <a:pt x="27" y="18"/>
                  <a:pt x="27" y="9"/>
                  <a:pt x="1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359">
            <a:extLst>
              <a:ext uri="{FF2B5EF4-FFF2-40B4-BE49-F238E27FC236}">
                <a16:creationId xmlns:a16="http://schemas.microsoft.com/office/drawing/2014/main" id="{46C57871-E455-A941-8A6E-5DAF69D83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3255" y="7060658"/>
            <a:ext cx="139963" cy="34991"/>
          </a:xfrm>
          <a:custGeom>
            <a:avLst/>
            <a:gdLst>
              <a:gd name="T0" fmla="*/ 124 w 143"/>
              <a:gd name="T1" fmla="*/ 35 h 36"/>
              <a:gd name="T2" fmla="*/ 124 w 143"/>
              <a:gd name="T3" fmla="*/ 35 h 36"/>
              <a:gd name="T4" fmla="*/ 17 w 143"/>
              <a:gd name="T5" fmla="*/ 35 h 36"/>
              <a:gd name="T6" fmla="*/ 0 w 143"/>
              <a:gd name="T7" fmla="*/ 17 h 36"/>
              <a:gd name="T8" fmla="*/ 17 w 143"/>
              <a:gd name="T9" fmla="*/ 0 h 36"/>
              <a:gd name="T10" fmla="*/ 124 w 143"/>
              <a:gd name="T11" fmla="*/ 0 h 36"/>
              <a:gd name="T12" fmla="*/ 142 w 143"/>
              <a:gd name="T13" fmla="*/ 17 h 36"/>
              <a:gd name="T14" fmla="*/ 124 w 143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" h="36">
                <a:moveTo>
                  <a:pt x="124" y="35"/>
                </a:moveTo>
                <a:lnTo>
                  <a:pt x="124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4" y="0"/>
                  <a:pt x="142" y="9"/>
                  <a:pt x="142" y="17"/>
                </a:cubicBezTo>
                <a:cubicBezTo>
                  <a:pt x="142" y="26"/>
                  <a:pt x="134" y="35"/>
                  <a:pt x="124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360">
            <a:extLst>
              <a:ext uri="{FF2B5EF4-FFF2-40B4-BE49-F238E27FC236}">
                <a16:creationId xmlns:a16="http://schemas.microsoft.com/office/drawing/2014/main" id="{B45231AF-6BC9-AA43-88AF-080DCC6EB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180" y="9768064"/>
            <a:ext cx="363030" cy="354279"/>
          </a:xfrm>
          <a:custGeom>
            <a:avLst/>
            <a:gdLst>
              <a:gd name="T0" fmla="*/ 259 w 367"/>
              <a:gd name="T1" fmla="*/ 356 h 357"/>
              <a:gd name="T2" fmla="*/ 259 w 367"/>
              <a:gd name="T3" fmla="*/ 356 h 357"/>
              <a:gd name="T4" fmla="*/ 250 w 367"/>
              <a:gd name="T5" fmla="*/ 347 h 357"/>
              <a:gd name="T6" fmla="*/ 27 w 367"/>
              <a:gd name="T7" fmla="*/ 133 h 357"/>
              <a:gd name="T8" fmla="*/ 27 w 367"/>
              <a:gd name="T9" fmla="*/ 17 h 357"/>
              <a:gd name="T10" fmla="*/ 89 w 367"/>
              <a:gd name="T11" fmla="*/ 0 h 357"/>
              <a:gd name="T12" fmla="*/ 89 w 367"/>
              <a:gd name="T13" fmla="*/ 0 h 357"/>
              <a:gd name="T14" fmla="*/ 143 w 367"/>
              <a:gd name="T15" fmla="*/ 17 h 357"/>
              <a:gd name="T16" fmla="*/ 366 w 367"/>
              <a:gd name="T17" fmla="*/ 240 h 357"/>
              <a:gd name="T18" fmla="*/ 366 w 367"/>
              <a:gd name="T19" fmla="*/ 258 h 357"/>
              <a:gd name="T20" fmla="*/ 366 w 367"/>
              <a:gd name="T21" fmla="*/ 267 h 357"/>
              <a:gd name="T22" fmla="*/ 277 w 367"/>
              <a:gd name="T23" fmla="*/ 347 h 357"/>
              <a:gd name="T24" fmla="*/ 259 w 367"/>
              <a:gd name="T25" fmla="*/ 356 h 357"/>
              <a:gd name="T26" fmla="*/ 89 w 367"/>
              <a:gd name="T27" fmla="*/ 26 h 357"/>
              <a:gd name="T28" fmla="*/ 89 w 367"/>
              <a:gd name="T29" fmla="*/ 26 h 357"/>
              <a:gd name="T30" fmla="*/ 89 w 367"/>
              <a:gd name="T31" fmla="*/ 26 h 357"/>
              <a:gd name="T32" fmla="*/ 53 w 367"/>
              <a:gd name="T33" fmla="*/ 44 h 357"/>
              <a:gd name="T34" fmla="*/ 53 w 367"/>
              <a:gd name="T35" fmla="*/ 107 h 357"/>
              <a:gd name="T36" fmla="*/ 259 w 367"/>
              <a:gd name="T37" fmla="*/ 321 h 357"/>
              <a:gd name="T38" fmla="*/ 330 w 367"/>
              <a:gd name="T39" fmla="*/ 258 h 357"/>
              <a:gd name="T40" fmla="*/ 116 w 367"/>
              <a:gd name="T41" fmla="*/ 44 h 357"/>
              <a:gd name="T42" fmla="*/ 89 w 367"/>
              <a:gd name="T43" fmla="*/ 26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7" h="357">
                <a:moveTo>
                  <a:pt x="259" y="356"/>
                </a:moveTo>
                <a:lnTo>
                  <a:pt x="259" y="356"/>
                </a:lnTo>
                <a:cubicBezTo>
                  <a:pt x="259" y="356"/>
                  <a:pt x="259" y="356"/>
                  <a:pt x="250" y="347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0" y="97"/>
                  <a:pt x="0" y="53"/>
                  <a:pt x="27" y="17"/>
                </a:cubicBezTo>
                <a:cubicBezTo>
                  <a:pt x="45" y="8"/>
                  <a:pt x="63" y="0"/>
                  <a:pt x="89" y="0"/>
                </a:cubicBezTo>
                <a:lnTo>
                  <a:pt x="89" y="0"/>
                </a:lnTo>
                <a:cubicBezTo>
                  <a:pt x="107" y="0"/>
                  <a:pt x="125" y="8"/>
                  <a:pt x="143" y="17"/>
                </a:cubicBezTo>
                <a:cubicBezTo>
                  <a:pt x="366" y="240"/>
                  <a:pt x="366" y="240"/>
                  <a:pt x="366" y="240"/>
                </a:cubicBezTo>
                <a:cubicBezTo>
                  <a:pt x="366" y="249"/>
                  <a:pt x="366" y="249"/>
                  <a:pt x="366" y="258"/>
                </a:cubicBezTo>
                <a:lnTo>
                  <a:pt x="366" y="267"/>
                </a:lnTo>
                <a:cubicBezTo>
                  <a:pt x="277" y="347"/>
                  <a:pt x="277" y="347"/>
                  <a:pt x="277" y="347"/>
                </a:cubicBezTo>
                <a:cubicBezTo>
                  <a:pt x="267" y="356"/>
                  <a:pt x="267" y="356"/>
                  <a:pt x="259" y="356"/>
                </a:cubicBezTo>
                <a:close/>
                <a:moveTo>
                  <a:pt x="89" y="26"/>
                </a:moveTo>
                <a:lnTo>
                  <a:pt x="89" y="26"/>
                </a:lnTo>
                <a:lnTo>
                  <a:pt x="89" y="26"/>
                </a:lnTo>
                <a:cubicBezTo>
                  <a:pt x="71" y="26"/>
                  <a:pt x="63" y="35"/>
                  <a:pt x="53" y="44"/>
                </a:cubicBezTo>
                <a:cubicBezTo>
                  <a:pt x="36" y="62"/>
                  <a:pt x="36" y="89"/>
                  <a:pt x="53" y="107"/>
                </a:cubicBezTo>
                <a:cubicBezTo>
                  <a:pt x="259" y="321"/>
                  <a:pt x="259" y="321"/>
                  <a:pt x="259" y="321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116" y="44"/>
                  <a:pt x="116" y="44"/>
                  <a:pt x="116" y="44"/>
                </a:cubicBezTo>
                <a:cubicBezTo>
                  <a:pt x="107" y="35"/>
                  <a:pt x="98" y="26"/>
                  <a:pt x="89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361">
            <a:extLst>
              <a:ext uri="{FF2B5EF4-FFF2-40B4-BE49-F238E27FC236}">
                <a16:creationId xmlns:a16="http://schemas.microsoft.com/office/drawing/2014/main" id="{704833C1-A284-7D4A-9ACC-F6DB30029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938" y="9260699"/>
            <a:ext cx="564224" cy="568599"/>
          </a:xfrm>
          <a:custGeom>
            <a:avLst/>
            <a:gdLst>
              <a:gd name="T0" fmla="*/ 285 w 570"/>
              <a:gd name="T1" fmla="*/ 571 h 572"/>
              <a:gd name="T2" fmla="*/ 285 w 570"/>
              <a:gd name="T3" fmla="*/ 571 h 572"/>
              <a:gd name="T4" fmla="*/ 0 w 570"/>
              <a:gd name="T5" fmla="*/ 285 h 572"/>
              <a:gd name="T6" fmla="*/ 285 w 570"/>
              <a:gd name="T7" fmla="*/ 0 h 572"/>
              <a:gd name="T8" fmla="*/ 569 w 570"/>
              <a:gd name="T9" fmla="*/ 285 h 572"/>
              <a:gd name="T10" fmla="*/ 285 w 570"/>
              <a:gd name="T11" fmla="*/ 571 h 572"/>
              <a:gd name="T12" fmla="*/ 285 w 570"/>
              <a:gd name="T13" fmla="*/ 36 h 572"/>
              <a:gd name="T14" fmla="*/ 285 w 570"/>
              <a:gd name="T15" fmla="*/ 36 h 572"/>
              <a:gd name="T16" fmla="*/ 35 w 570"/>
              <a:gd name="T17" fmla="*/ 285 h 572"/>
              <a:gd name="T18" fmla="*/ 285 w 570"/>
              <a:gd name="T19" fmla="*/ 544 h 572"/>
              <a:gd name="T20" fmla="*/ 534 w 570"/>
              <a:gd name="T21" fmla="*/ 285 h 572"/>
              <a:gd name="T22" fmla="*/ 285 w 570"/>
              <a:gd name="T23" fmla="*/ 36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0" h="572">
                <a:moveTo>
                  <a:pt x="285" y="571"/>
                </a:moveTo>
                <a:lnTo>
                  <a:pt x="285" y="571"/>
                </a:lnTo>
                <a:cubicBezTo>
                  <a:pt x="124" y="571"/>
                  <a:pt x="0" y="446"/>
                  <a:pt x="0" y="285"/>
                </a:cubicBezTo>
                <a:cubicBezTo>
                  <a:pt x="0" y="134"/>
                  <a:pt x="124" y="0"/>
                  <a:pt x="285" y="0"/>
                </a:cubicBezTo>
                <a:cubicBezTo>
                  <a:pt x="445" y="0"/>
                  <a:pt x="569" y="134"/>
                  <a:pt x="569" y="285"/>
                </a:cubicBezTo>
                <a:cubicBezTo>
                  <a:pt x="569" y="446"/>
                  <a:pt x="445" y="571"/>
                  <a:pt x="285" y="571"/>
                </a:cubicBezTo>
                <a:close/>
                <a:moveTo>
                  <a:pt x="285" y="36"/>
                </a:moveTo>
                <a:lnTo>
                  <a:pt x="285" y="36"/>
                </a:lnTo>
                <a:cubicBezTo>
                  <a:pt x="142" y="36"/>
                  <a:pt x="35" y="152"/>
                  <a:pt x="35" y="285"/>
                </a:cubicBezTo>
                <a:cubicBezTo>
                  <a:pt x="35" y="428"/>
                  <a:pt x="142" y="544"/>
                  <a:pt x="285" y="544"/>
                </a:cubicBezTo>
                <a:cubicBezTo>
                  <a:pt x="428" y="544"/>
                  <a:pt x="534" y="428"/>
                  <a:pt x="534" y="285"/>
                </a:cubicBezTo>
                <a:cubicBezTo>
                  <a:pt x="534" y="152"/>
                  <a:pt x="428" y="36"/>
                  <a:pt x="285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362">
            <a:extLst>
              <a:ext uri="{FF2B5EF4-FFF2-40B4-BE49-F238E27FC236}">
                <a16:creationId xmlns:a16="http://schemas.microsoft.com/office/drawing/2014/main" id="{AA12FE0D-87D9-5640-80D3-0ECD5804F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9535" y="9361296"/>
            <a:ext cx="371778" cy="371778"/>
          </a:xfrm>
          <a:custGeom>
            <a:avLst/>
            <a:gdLst>
              <a:gd name="T0" fmla="*/ 187 w 375"/>
              <a:gd name="T1" fmla="*/ 375 h 376"/>
              <a:gd name="T2" fmla="*/ 187 w 375"/>
              <a:gd name="T3" fmla="*/ 375 h 376"/>
              <a:gd name="T4" fmla="*/ 53 w 375"/>
              <a:gd name="T5" fmla="*/ 321 h 376"/>
              <a:gd name="T6" fmla="*/ 0 w 375"/>
              <a:gd name="T7" fmla="*/ 187 h 376"/>
              <a:gd name="T8" fmla="*/ 53 w 375"/>
              <a:gd name="T9" fmla="*/ 54 h 376"/>
              <a:gd name="T10" fmla="*/ 187 w 375"/>
              <a:gd name="T11" fmla="*/ 0 h 376"/>
              <a:gd name="T12" fmla="*/ 321 w 375"/>
              <a:gd name="T13" fmla="*/ 54 h 376"/>
              <a:gd name="T14" fmla="*/ 374 w 375"/>
              <a:gd name="T15" fmla="*/ 187 h 376"/>
              <a:gd name="T16" fmla="*/ 321 w 375"/>
              <a:gd name="T17" fmla="*/ 321 h 376"/>
              <a:gd name="T18" fmla="*/ 187 w 375"/>
              <a:gd name="T19" fmla="*/ 375 h 376"/>
              <a:gd name="T20" fmla="*/ 187 w 375"/>
              <a:gd name="T21" fmla="*/ 27 h 376"/>
              <a:gd name="T22" fmla="*/ 187 w 375"/>
              <a:gd name="T23" fmla="*/ 27 h 376"/>
              <a:gd name="T24" fmla="*/ 26 w 375"/>
              <a:gd name="T25" fmla="*/ 187 h 376"/>
              <a:gd name="T26" fmla="*/ 187 w 375"/>
              <a:gd name="T27" fmla="*/ 348 h 376"/>
              <a:gd name="T28" fmla="*/ 347 w 375"/>
              <a:gd name="T29" fmla="*/ 187 h 376"/>
              <a:gd name="T30" fmla="*/ 187 w 375"/>
              <a:gd name="T31" fmla="*/ 2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5" h="376">
                <a:moveTo>
                  <a:pt x="187" y="375"/>
                </a:moveTo>
                <a:lnTo>
                  <a:pt x="187" y="375"/>
                </a:lnTo>
                <a:cubicBezTo>
                  <a:pt x="143" y="375"/>
                  <a:pt x="89" y="357"/>
                  <a:pt x="53" y="321"/>
                </a:cubicBezTo>
                <a:cubicBezTo>
                  <a:pt x="26" y="286"/>
                  <a:pt x="0" y="241"/>
                  <a:pt x="0" y="187"/>
                </a:cubicBezTo>
                <a:cubicBezTo>
                  <a:pt x="0" y="134"/>
                  <a:pt x="26" y="90"/>
                  <a:pt x="53" y="54"/>
                </a:cubicBezTo>
                <a:cubicBezTo>
                  <a:pt x="89" y="18"/>
                  <a:pt x="143" y="0"/>
                  <a:pt x="187" y="0"/>
                </a:cubicBezTo>
                <a:cubicBezTo>
                  <a:pt x="240" y="0"/>
                  <a:pt x="285" y="18"/>
                  <a:pt x="321" y="54"/>
                </a:cubicBezTo>
                <a:cubicBezTo>
                  <a:pt x="357" y="90"/>
                  <a:pt x="374" y="134"/>
                  <a:pt x="374" y="187"/>
                </a:cubicBezTo>
                <a:cubicBezTo>
                  <a:pt x="374" y="241"/>
                  <a:pt x="357" y="286"/>
                  <a:pt x="321" y="321"/>
                </a:cubicBezTo>
                <a:cubicBezTo>
                  <a:pt x="285" y="357"/>
                  <a:pt x="240" y="375"/>
                  <a:pt x="187" y="375"/>
                </a:cubicBezTo>
                <a:close/>
                <a:moveTo>
                  <a:pt x="187" y="27"/>
                </a:moveTo>
                <a:lnTo>
                  <a:pt x="187" y="27"/>
                </a:lnTo>
                <a:cubicBezTo>
                  <a:pt x="98" y="27"/>
                  <a:pt x="26" y="98"/>
                  <a:pt x="26" y="187"/>
                </a:cubicBezTo>
                <a:cubicBezTo>
                  <a:pt x="26" y="277"/>
                  <a:pt x="98" y="348"/>
                  <a:pt x="187" y="348"/>
                </a:cubicBezTo>
                <a:cubicBezTo>
                  <a:pt x="276" y="348"/>
                  <a:pt x="347" y="277"/>
                  <a:pt x="347" y="187"/>
                </a:cubicBezTo>
                <a:cubicBezTo>
                  <a:pt x="347" y="98"/>
                  <a:pt x="276" y="27"/>
                  <a:pt x="187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363">
            <a:extLst>
              <a:ext uri="{FF2B5EF4-FFF2-40B4-BE49-F238E27FC236}">
                <a16:creationId xmlns:a16="http://schemas.microsoft.com/office/drawing/2014/main" id="{9F9F53EB-2B12-A44A-BD08-2EEDA880A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3273" y="9405035"/>
            <a:ext cx="284301" cy="284301"/>
          </a:xfrm>
          <a:custGeom>
            <a:avLst/>
            <a:gdLst>
              <a:gd name="T0" fmla="*/ 143 w 287"/>
              <a:gd name="T1" fmla="*/ 285 h 286"/>
              <a:gd name="T2" fmla="*/ 143 w 287"/>
              <a:gd name="T3" fmla="*/ 285 h 286"/>
              <a:gd name="T4" fmla="*/ 0 w 287"/>
              <a:gd name="T5" fmla="*/ 142 h 286"/>
              <a:gd name="T6" fmla="*/ 143 w 287"/>
              <a:gd name="T7" fmla="*/ 0 h 286"/>
              <a:gd name="T8" fmla="*/ 286 w 287"/>
              <a:gd name="T9" fmla="*/ 142 h 286"/>
              <a:gd name="T10" fmla="*/ 143 w 287"/>
              <a:gd name="T11" fmla="*/ 285 h 286"/>
              <a:gd name="T12" fmla="*/ 143 w 287"/>
              <a:gd name="T13" fmla="*/ 27 h 286"/>
              <a:gd name="T14" fmla="*/ 143 w 287"/>
              <a:gd name="T15" fmla="*/ 27 h 286"/>
              <a:gd name="T16" fmla="*/ 27 w 287"/>
              <a:gd name="T17" fmla="*/ 142 h 286"/>
              <a:gd name="T18" fmla="*/ 143 w 287"/>
              <a:gd name="T19" fmla="*/ 259 h 286"/>
              <a:gd name="T20" fmla="*/ 268 w 287"/>
              <a:gd name="T21" fmla="*/ 142 h 286"/>
              <a:gd name="T22" fmla="*/ 143 w 287"/>
              <a:gd name="T23" fmla="*/ 27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7" h="286">
                <a:moveTo>
                  <a:pt x="143" y="285"/>
                </a:moveTo>
                <a:lnTo>
                  <a:pt x="143" y="285"/>
                </a:lnTo>
                <a:cubicBezTo>
                  <a:pt x="63" y="285"/>
                  <a:pt x="0" y="223"/>
                  <a:pt x="0" y="142"/>
                </a:cubicBezTo>
                <a:cubicBezTo>
                  <a:pt x="0" y="62"/>
                  <a:pt x="63" y="0"/>
                  <a:pt x="143" y="0"/>
                </a:cubicBezTo>
                <a:cubicBezTo>
                  <a:pt x="223" y="0"/>
                  <a:pt x="286" y="62"/>
                  <a:pt x="286" y="142"/>
                </a:cubicBezTo>
                <a:cubicBezTo>
                  <a:pt x="286" y="223"/>
                  <a:pt x="223" y="285"/>
                  <a:pt x="143" y="285"/>
                </a:cubicBezTo>
                <a:close/>
                <a:moveTo>
                  <a:pt x="143" y="27"/>
                </a:moveTo>
                <a:lnTo>
                  <a:pt x="143" y="27"/>
                </a:lnTo>
                <a:cubicBezTo>
                  <a:pt x="81" y="27"/>
                  <a:pt x="27" y="80"/>
                  <a:pt x="27" y="142"/>
                </a:cubicBezTo>
                <a:cubicBezTo>
                  <a:pt x="27" y="205"/>
                  <a:pt x="81" y="259"/>
                  <a:pt x="143" y="259"/>
                </a:cubicBezTo>
                <a:cubicBezTo>
                  <a:pt x="214" y="259"/>
                  <a:pt x="268" y="205"/>
                  <a:pt x="268" y="142"/>
                </a:cubicBezTo>
                <a:cubicBezTo>
                  <a:pt x="268" y="80"/>
                  <a:pt x="214" y="27"/>
                  <a:pt x="143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364">
            <a:extLst>
              <a:ext uri="{FF2B5EF4-FFF2-40B4-BE49-F238E27FC236}">
                <a16:creationId xmlns:a16="http://schemas.microsoft.com/office/drawing/2014/main" id="{CAF150E9-84A7-8D46-87F7-F91BA5306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9498" y="9475016"/>
            <a:ext cx="87477" cy="144338"/>
          </a:xfrm>
          <a:custGeom>
            <a:avLst/>
            <a:gdLst>
              <a:gd name="T0" fmla="*/ 44 w 90"/>
              <a:gd name="T1" fmla="*/ 143 h 144"/>
              <a:gd name="T2" fmla="*/ 44 w 90"/>
              <a:gd name="T3" fmla="*/ 143 h 144"/>
              <a:gd name="T4" fmla="*/ 8 w 90"/>
              <a:gd name="T5" fmla="*/ 134 h 144"/>
              <a:gd name="T6" fmla="*/ 8 w 90"/>
              <a:gd name="T7" fmla="*/ 125 h 144"/>
              <a:gd name="T8" fmla="*/ 17 w 90"/>
              <a:gd name="T9" fmla="*/ 116 h 144"/>
              <a:gd name="T10" fmla="*/ 62 w 90"/>
              <a:gd name="T11" fmla="*/ 116 h 144"/>
              <a:gd name="T12" fmla="*/ 71 w 90"/>
              <a:gd name="T13" fmla="*/ 98 h 144"/>
              <a:gd name="T14" fmla="*/ 44 w 90"/>
              <a:gd name="T15" fmla="*/ 81 h 144"/>
              <a:gd name="T16" fmla="*/ 17 w 90"/>
              <a:gd name="T17" fmla="*/ 63 h 144"/>
              <a:gd name="T18" fmla="*/ 8 w 90"/>
              <a:gd name="T19" fmla="*/ 45 h 144"/>
              <a:gd name="T20" fmla="*/ 17 w 90"/>
              <a:gd name="T21" fmla="*/ 9 h 144"/>
              <a:gd name="T22" fmla="*/ 80 w 90"/>
              <a:gd name="T23" fmla="*/ 9 h 144"/>
              <a:gd name="T24" fmla="*/ 89 w 90"/>
              <a:gd name="T25" fmla="*/ 18 h 144"/>
              <a:gd name="T26" fmla="*/ 71 w 90"/>
              <a:gd name="T27" fmla="*/ 27 h 144"/>
              <a:gd name="T28" fmla="*/ 26 w 90"/>
              <a:gd name="T29" fmla="*/ 27 h 144"/>
              <a:gd name="T30" fmla="*/ 17 w 90"/>
              <a:gd name="T31" fmla="*/ 45 h 144"/>
              <a:gd name="T32" fmla="*/ 53 w 90"/>
              <a:gd name="T33" fmla="*/ 63 h 144"/>
              <a:gd name="T34" fmla="*/ 71 w 90"/>
              <a:gd name="T35" fmla="*/ 81 h 144"/>
              <a:gd name="T36" fmla="*/ 89 w 90"/>
              <a:gd name="T37" fmla="*/ 98 h 144"/>
              <a:gd name="T38" fmla="*/ 71 w 90"/>
              <a:gd name="T39" fmla="*/ 134 h 144"/>
              <a:gd name="T40" fmla="*/ 44 w 90"/>
              <a:gd name="T41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" h="144">
                <a:moveTo>
                  <a:pt x="44" y="143"/>
                </a:moveTo>
                <a:lnTo>
                  <a:pt x="44" y="143"/>
                </a:lnTo>
                <a:cubicBezTo>
                  <a:pt x="35" y="143"/>
                  <a:pt x="17" y="134"/>
                  <a:pt x="8" y="134"/>
                </a:cubicBezTo>
                <a:cubicBezTo>
                  <a:pt x="8" y="134"/>
                  <a:pt x="0" y="125"/>
                  <a:pt x="8" y="125"/>
                </a:cubicBezTo>
                <a:cubicBezTo>
                  <a:pt x="8" y="116"/>
                  <a:pt x="8" y="116"/>
                  <a:pt x="17" y="116"/>
                </a:cubicBezTo>
                <a:cubicBezTo>
                  <a:pt x="35" y="125"/>
                  <a:pt x="53" y="125"/>
                  <a:pt x="62" y="116"/>
                </a:cubicBezTo>
                <a:cubicBezTo>
                  <a:pt x="71" y="116"/>
                  <a:pt x="71" y="107"/>
                  <a:pt x="71" y="98"/>
                </a:cubicBezTo>
                <a:cubicBezTo>
                  <a:pt x="71" y="89"/>
                  <a:pt x="53" y="89"/>
                  <a:pt x="44" y="81"/>
                </a:cubicBezTo>
                <a:cubicBezTo>
                  <a:pt x="35" y="71"/>
                  <a:pt x="26" y="71"/>
                  <a:pt x="17" y="63"/>
                </a:cubicBezTo>
                <a:cubicBezTo>
                  <a:pt x="8" y="54"/>
                  <a:pt x="8" y="54"/>
                  <a:pt x="8" y="45"/>
                </a:cubicBezTo>
                <a:cubicBezTo>
                  <a:pt x="8" y="27"/>
                  <a:pt x="8" y="18"/>
                  <a:pt x="17" y="9"/>
                </a:cubicBezTo>
                <a:cubicBezTo>
                  <a:pt x="35" y="0"/>
                  <a:pt x="62" y="0"/>
                  <a:pt x="80" y="9"/>
                </a:cubicBezTo>
                <a:cubicBezTo>
                  <a:pt x="89" y="9"/>
                  <a:pt x="89" y="18"/>
                  <a:pt x="89" y="18"/>
                </a:cubicBezTo>
                <a:cubicBezTo>
                  <a:pt x="89" y="27"/>
                  <a:pt x="80" y="27"/>
                  <a:pt x="71" y="27"/>
                </a:cubicBezTo>
                <a:cubicBezTo>
                  <a:pt x="62" y="18"/>
                  <a:pt x="44" y="18"/>
                  <a:pt x="26" y="27"/>
                </a:cubicBezTo>
                <a:cubicBezTo>
                  <a:pt x="26" y="27"/>
                  <a:pt x="17" y="36"/>
                  <a:pt x="17" y="45"/>
                </a:cubicBezTo>
                <a:cubicBezTo>
                  <a:pt x="17" y="45"/>
                  <a:pt x="35" y="54"/>
                  <a:pt x="53" y="63"/>
                </a:cubicBezTo>
                <a:cubicBezTo>
                  <a:pt x="62" y="71"/>
                  <a:pt x="71" y="71"/>
                  <a:pt x="71" y="81"/>
                </a:cubicBezTo>
                <a:cubicBezTo>
                  <a:pt x="80" y="81"/>
                  <a:pt x="89" y="89"/>
                  <a:pt x="89" y="98"/>
                </a:cubicBezTo>
                <a:cubicBezTo>
                  <a:pt x="89" y="116"/>
                  <a:pt x="80" y="125"/>
                  <a:pt x="71" y="134"/>
                </a:cubicBezTo>
                <a:cubicBezTo>
                  <a:pt x="62" y="134"/>
                  <a:pt x="53" y="143"/>
                  <a:pt x="44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365">
            <a:extLst>
              <a:ext uri="{FF2B5EF4-FFF2-40B4-BE49-F238E27FC236}">
                <a16:creationId xmlns:a16="http://schemas.microsoft.com/office/drawing/2014/main" id="{AD56A51B-0265-C445-82DF-06E5A0EE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4488" y="9440025"/>
            <a:ext cx="17495" cy="34991"/>
          </a:xfrm>
          <a:custGeom>
            <a:avLst/>
            <a:gdLst>
              <a:gd name="T0" fmla="*/ 9 w 19"/>
              <a:gd name="T1" fmla="*/ 36 h 37"/>
              <a:gd name="T2" fmla="*/ 9 w 19"/>
              <a:gd name="T3" fmla="*/ 36 h 37"/>
              <a:gd name="T4" fmla="*/ 0 w 19"/>
              <a:gd name="T5" fmla="*/ 27 h 37"/>
              <a:gd name="T6" fmla="*/ 0 w 19"/>
              <a:gd name="T7" fmla="*/ 10 h 37"/>
              <a:gd name="T8" fmla="*/ 9 w 19"/>
              <a:gd name="T9" fmla="*/ 0 h 37"/>
              <a:gd name="T10" fmla="*/ 18 w 19"/>
              <a:gd name="T11" fmla="*/ 10 h 37"/>
              <a:gd name="T12" fmla="*/ 18 w 19"/>
              <a:gd name="T13" fmla="*/ 27 h 37"/>
              <a:gd name="T14" fmla="*/ 9 w 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lnTo>
                  <a:pt x="0" y="27"/>
                </a:lnTo>
                <a:cubicBezTo>
                  <a:pt x="0" y="10"/>
                  <a:pt x="0" y="10"/>
                  <a:pt x="0" y="10"/>
                </a:cubicBezTo>
                <a:lnTo>
                  <a:pt x="9" y="0"/>
                </a:lnTo>
                <a:cubicBezTo>
                  <a:pt x="18" y="0"/>
                  <a:pt x="18" y="10"/>
                  <a:pt x="18" y="10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36"/>
                  <a:pt x="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366">
            <a:extLst>
              <a:ext uri="{FF2B5EF4-FFF2-40B4-BE49-F238E27FC236}">
                <a16:creationId xmlns:a16="http://schemas.microsoft.com/office/drawing/2014/main" id="{79C37CDF-84C1-0846-897D-FB3C0E00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4488" y="9614979"/>
            <a:ext cx="17495" cy="26243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0 w 19"/>
              <a:gd name="T5" fmla="*/ 18 h 28"/>
              <a:gd name="T6" fmla="*/ 0 w 19"/>
              <a:gd name="T7" fmla="*/ 9 h 28"/>
              <a:gd name="T8" fmla="*/ 9 w 19"/>
              <a:gd name="T9" fmla="*/ 0 h 28"/>
              <a:gd name="T10" fmla="*/ 18 w 19"/>
              <a:gd name="T11" fmla="*/ 9 h 28"/>
              <a:gd name="T12" fmla="*/ 18 w 19"/>
              <a:gd name="T13" fmla="*/ 18 h 28"/>
              <a:gd name="T14" fmla="*/ 9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7"/>
                  <a:pt x="18" y="27"/>
                  <a:pt x="9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138340-FE37-4241-BDC2-9FD4F65CAE23}"/>
              </a:ext>
            </a:extLst>
          </p:cNvPr>
          <p:cNvGrpSpPr/>
          <p:nvPr/>
        </p:nvGrpSpPr>
        <p:grpSpPr>
          <a:xfrm>
            <a:off x="18382871" y="4299134"/>
            <a:ext cx="4632666" cy="1455380"/>
            <a:chOff x="15890829" y="1216251"/>
            <a:chExt cx="4632666" cy="1455380"/>
          </a:xfrm>
        </p:grpSpPr>
        <p:sp>
          <p:nvSpPr>
            <p:cNvPr id="64" name="CuadroTexto 228">
              <a:extLst>
                <a:ext uri="{FF2B5EF4-FFF2-40B4-BE49-F238E27FC236}">
                  <a16:creationId xmlns:a16="http://schemas.microsoft.com/office/drawing/2014/main" id="{EA10180E-C8D8-864F-98DF-A108459058D1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279BB0-DEA1-C64E-AF31-AC12DF74E7A7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0CDE44D-E3CA-0746-A338-AE8B72BA4D4C}"/>
              </a:ext>
            </a:extLst>
          </p:cNvPr>
          <p:cNvGrpSpPr/>
          <p:nvPr/>
        </p:nvGrpSpPr>
        <p:grpSpPr>
          <a:xfrm>
            <a:off x="1347348" y="6748484"/>
            <a:ext cx="4641563" cy="1455380"/>
            <a:chOff x="1348770" y="6342714"/>
            <a:chExt cx="4641563" cy="1455380"/>
          </a:xfrm>
        </p:grpSpPr>
        <p:sp>
          <p:nvSpPr>
            <p:cNvPr id="66" name="CuadroTexto 228">
              <a:extLst>
                <a:ext uri="{FF2B5EF4-FFF2-40B4-BE49-F238E27FC236}">
                  <a16:creationId xmlns:a16="http://schemas.microsoft.com/office/drawing/2014/main" id="{16A8F7A6-B443-1A44-A019-183EB7161BC4}"/>
                </a:ext>
              </a:extLst>
            </p:cNvPr>
            <p:cNvSpPr txBox="1"/>
            <p:nvPr/>
          </p:nvSpPr>
          <p:spPr>
            <a:xfrm>
              <a:off x="3607658" y="634271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06391C6-7CE6-754B-B812-178FE9944A54}"/>
                </a:ext>
              </a:extLst>
            </p:cNvPr>
            <p:cNvSpPr/>
            <p:nvPr/>
          </p:nvSpPr>
          <p:spPr>
            <a:xfrm>
              <a:off x="1348770" y="6967097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A8AAAA-9E93-C946-9DD4-D15A5DED3058}"/>
              </a:ext>
            </a:extLst>
          </p:cNvPr>
          <p:cNvGrpSpPr/>
          <p:nvPr/>
        </p:nvGrpSpPr>
        <p:grpSpPr>
          <a:xfrm>
            <a:off x="18382871" y="8981321"/>
            <a:ext cx="4632666" cy="1455380"/>
            <a:chOff x="15890829" y="1216251"/>
            <a:chExt cx="4632666" cy="1455380"/>
          </a:xfrm>
        </p:grpSpPr>
        <p:sp>
          <p:nvSpPr>
            <p:cNvPr id="70" name="CuadroTexto 228">
              <a:extLst>
                <a:ext uri="{FF2B5EF4-FFF2-40B4-BE49-F238E27FC236}">
                  <a16:creationId xmlns:a16="http://schemas.microsoft.com/office/drawing/2014/main" id="{ED3D189E-EB76-0249-8F40-54C4171C05E7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3A7104-D96E-E649-90D6-594DEAC2E318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2794CFE-93A3-2B4B-AA62-0AB4FB540E6A}"/>
              </a:ext>
            </a:extLst>
          </p:cNvPr>
          <p:cNvGrpSpPr/>
          <p:nvPr/>
        </p:nvGrpSpPr>
        <p:grpSpPr>
          <a:xfrm>
            <a:off x="1347348" y="11152936"/>
            <a:ext cx="4641563" cy="1455380"/>
            <a:chOff x="1348770" y="6342714"/>
            <a:chExt cx="4641563" cy="1455380"/>
          </a:xfrm>
        </p:grpSpPr>
        <p:sp>
          <p:nvSpPr>
            <p:cNvPr id="73" name="CuadroTexto 228">
              <a:extLst>
                <a:ext uri="{FF2B5EF4-FFF2-40B4-BE49-F238E27FC236}">
                  <a16:creationId xmlns:a16="http://schemas.microsoft.com/office/drawing/2014/main" id="{E5215C98-EE21-154D-8311-BBFA90F61689}"/>
                </a:ext>
              </a:extLst>
            </p:cNvPr>
            <p:cNvSpPr txBox="1"/>
            <p:nvPr/>
          </p:nvSpPr>
          <p:spPr>
            <a:xfrm>
              <a:off x="3607658" y="634271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3655639-7C1A-654C-9CBD-FB6BDD119A1A}"/>
                </a:ext>
              </a:extLst>
            </p:cNvPr>
            <p:cNvSpPr/>
            <p:nvPr/>
          </p:nvSpPr>
          <p:spPr>
            <a:xfrm>
              <a:off x="1348770" y="6967097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FC21746B-16FF-374E-AC0F-66F3D19ADFB3}"/>
              </a:ext>
            </a:extLst>
          </p:cNvPr>
          <p:cNvGrpSpPr/>
          <p:nvPr/>
        </p:nvGrpSpPr>
        <p:grpSpPr>
          <a:xfrm>
            <a:off x="2668308" y="540715"/>
            <a:ext cx="19041035" cy="2561450"/>
            <a:chOff x="2668308" y="861425"/>
            <a:chExt cx="19041035" cy="2561450"/>
          </a:xfrm>
        </p:grpSpPr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ACADAAAD-6C82-EB42-B38D-DBD7C4BC7738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EEE03822-561B-3846-8A2D-D2206B53E5B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>
            <a:extLst>
              <a:ext uri="{FF2B5EF4-FFF2-40B4-BE49-F238E27FC236}">
                <a16:creationId xmlns:a16="http://schemas.microsoft.com/office/drawing/2014/main" id="{C6AF659C-75DF-0149-BF4F-C2A395362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640" y="796925"/>
            <a:ext cx="146330" cy="11824122"/>
          </a:xfrm>
          <a:custGeom>
            <a:avLst/>
            <a:gdLst>
              <a:gd name="T0" fmla="*/ 182 w 183"/>
              <a:gd name="T1" fmla="*/ 14608 h 14609"/>
              <a:gd name="T2" fmla="*/ 0 w 183"/>
              <a:gd name="T3" fmla="*/ 14608 h 14609"/>
              <a:gd name="T4" fmla="*/ 0 w 183"/>
              <a:gd name="T5" fmla="*/ 0 h 14609"/>
              <a:gd name="T6" fmla="*/ 182 w 183"/>
              <a:gd name="T7" fmla="*/ 0 h 14609"/>
              <a:gd name="T8" fmla="*/ 182 w 183"/>
              <a:gd name="T9" fmla="*/ 14608 h 14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4609">
                <a:moveTo>
                  <a:pt x="182" y="14608"/>
                </a:moveTo>
                <a:lnTo>
                  <a:pt x="0" y="14608"/>
                </a:lnTo>
                <a:lnTo>
                  <a:pt x="0" y="0"/>
                </a:lnTo>
                <a:lnTo>
                  <a:pt x="182" y="0"/>
                </a:lnTo>
                <a:lnTo>
                  <a:pt x="182" y="14608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355">
            <a:extLst>
              <a:ext uri="{FF2B5EF4-FFF2-40B4-BE49-F238E27FC236}">
                <a16:creationId xmlns:a16="http://schemas.microsoft.com/office/drawing/2014/main" id="{22B9D469-DEA6-6A40-960C-AED2114D9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588" y="1414364"/>
            <a:ext cx="6306435" cy="1945108"/>
          </a:xfrm>
          <a:custGeom>
            <a:avLst/>
            <a:gdLst>
              <a:gd name="T0" fmla="*/ 0 w 7791"/>
              <a:gd name="T1" fmla="*/ 365 h 2405"/>
              <a:gd name="T2" fmla="*/ 0 w 7791"/>
              <a:gd name="T3" fmla="*/ 365 h 2405"/>
              <a:gd name="T4" fmla="*/ 680 w 7791"/>
              <a:gd name="T5" fmla="*/ 2374 h 2405"/>
              <a:gd name="T6" fmla="*/ 720 w 7791"/>
              <a:gd name="T7" fmla="*/ 2404 h 2405"/>
              <a:gd name="T8" fmla="*/ 3895 w 7791"/>
              <a:gd name="T9" fmla="*/ 2191 h 2405"/>
              <a:gd name="T10" fmla="*/ 7060 w 7791"/>
              <a:gd name="T11" fmla="*/ 2394 h 2405"/>
              <a:gd name="T12" fmla="*/ 7070 w 7791"/>
              <a:gd name="T13" fmla="*/ 2404 h 2405"/>
              <a:gd name="T14" fmla="*/ 7111 w 7791"/>
              <a:gd name="T15" fmla="*/ 2374 h 2405"/>
              <a:gd name="T16" fmla="*/ 7790 w 7791"/>
              <a:gd name="T17" fmla="*/ 365 h 2405"/>
              <a:gd name="T18" fmla="*/ 7760 w 7791"/>
              <a:gd name="T19" fmla="*/ 315 h 2405"/>
              <a:gd name="T20" fmla="*/ 3895 w 7791"/>
              <a:gd name="T21" fmla="*/ 0 h 2405"/>
              <a:gd name="T22" fmla="*/ 31 w 7791"/>
              <a:gd name="T23" fmla="*/ 315 h 2405"/>
              <a:gd name="T24" fmla="*/ 0 w 7791"/>
              <a:gd name="T25" fmla="*/ 365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91" h="2405">
                <a:moveTo>
                  <a:pt x="0" y="365"/>
                </a:moveTo>
                <a:lnTo>
                  <a:pt x="0" y="365"/>
                </a:lnTo>
                <a:cubicBezTo>
                  <a:pt x="680" y="2374"/>
                  <a:pt x="680" y="2374"/>
                  <a:pt x="680" y="2374"/>
                </a:cubicBezTo>
                <a:cubicBezTo>
                  <a:pt x="680" y="2394"/>
                  <a:pt x="700" y="2404"/>
                  <a:pt x="720" y="2404"/>
                </a:cubicBezTo>
                <a:cubicBezTo>
                  <a:pt x="1776" y="2262"/>
                  <a:pt x="2830" y="2191"/>
                  <a:pt x="3895" y="2191"/>
                </a:cubicBezTo>
                <a:cubicBezTo>
                  <a:pt x="4950" y="2191"/>
                  <a:pt x="6005" y="2262"/>
                  <a:pt x="7060" y="2394"/>
                </a:cubicBezTo>
                <a:cubicBezTo>
                  <a:pt x="7060" y="2404"/>
                  <a:pt x="7070" y="2404"/>
                  <a:pt x="7070" y="2404"/>
                </a:cubicBezTo>
                <a:cubicBezTo>
                  <a:pt x="7090" y="2404"/>
                  <a:pt x="7111" y="2394"/>
                  <a:pt x="7111" y="2374"/>
                </a:cubicBezTo>
                <a:cubicBezTo>
                  <a:pt x="7790" y="365"/>
                  <a:pt x="7790" y="365"/>
                  <a:pt x="7790" y="365"/>
                </a:cubicBezTo>
                <a:cubicBezTo>
                  <a:pt x="7790" y="345"/>
                  <a:pt x="7780" y="325"/>
                  <a:pt x="7760" y="315"/>
                </a:cubicBezTo>
                <a:cubicBezTo>
                  <a:pt x="6482" y="112"/>
                  <a:pt x="5183" y="0"/>
                  <a:pt x="3895" y="0"/>
                </a:cubicBezTo>
                <a:cubicBezTo>
                  <a:pt x="2606" y="0"/>
                  <a:pt x="1309" y="112"/>
                  <a:pt x="31" y="315"/>
                </a:cubicBezTo>
                <a:cubicBezTo>
                  <a:pt x="10" y="325"/>
                  <a:pt x="0" y="345"/>
                  <a:pt x="0" y="3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356">
            <a:extLst>
              <a:ext uri="{FF2B5EF4-FFF2-40B4-BE49-F238E27FC236}">
                <a16:creationId xmlns:a16="http://schemas.microsoft.com/office/drawing/2014/main" id="{B9A8CCEC-B021-5B45-A2D4-999903EA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0921" y="3409438"/>
            <a:ext cx="5189337" cy="2070024"/>
          </a:xfrm>
          <a:custGeom>
            <a:avLst/>
            <a:gdLst>
              <a:gd name="T0" fmla="*/ 812 w 6412"/>
              <a:gd name="T1" fmla="*/ 2557 h 2558"/>
              <a:gd name="T2" fmla="*/ 812 w 6412"/>
              <a:gd name="T3" fmla="*/ 2557 h 2558"/>
              <a:gd name="T4" fmla="*/ 5599 w 6412"/>
              <a:gd name="T5" fmla="*/ 2557 h 2558"/>
              <a:gd name="T6" fmla="*/ 5640 w 6412"/>
              <a:gd name="T7" fmla="*/ 2526 h 2558"/>
              <a:gd name="T8" fmla="*/ 6400 w 6412"/>
              <a:gd name="T9" fmla="*/ 254 h 2558"/>
              <a:gd name="T10" fmla="*/ 6370 w 6412"/>
              <a:gd name="T11" fmla="*/ 203 h 2558"/>
              <a:gd name="T12" fmla="*/ 6370 w 6412"/>
              <a:gd name="T13" fmla="*/ 203 h 2558"/>
              <a:gd name="T14" fmla="*/ 3205 w 6412"/>
              <a:gd name="T15" fmla="*/ 0 h 2558"/>
              <a:gd name="T16" fmla="*/ 41 w 6412"/>
              <a:gd name="T17" fmla="*/ 203 h 2558"/>
              <a:gd name="T18" fmla="*/ 10 w 6412"/>
              <a:gd name="T19" fmla="*/ 254 h 2558"/>
              <a:gd name="T20" fmla="*/ 771 w 6412"/>
              <a:gd name="T21" fmla="*/ 2526 h 2558"/>
              <a:gd name="T22" fmla="*/ 812 w 6412"/>
              <a:gd name="T23" fmla="*/ 2557 h 2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12" h="2558">
                <a:moveTo>
                  <a:pt x="812" y="2557"/>
                </a:moveTo>
                <a:lnTo>
                  <a:pt x="812" y="2557"/>
                </a:lnTo>
                <a:cubicBezTo>
                  <a:pt x="2403" y="2384"/>
                  <a:pt x="4006" y="2384"/>
                  <a:pt x="5599" y="2557"/>
                </a:cubicBezTo>
                <a:cubicBezTo>
                  <a:pt x="5619" y="2557"/>
                  <a:pt x="5629" y="2546"/>
                  <a:pt x="5640" y="2526"/>
                </a:cubicBezTo>
                <a:cubicBezTo>
                  <a:pt x="6400" y="254"/>
                  <a:pt x="6400" y="254"/>
                  <a:pt x="6400" y="254"/>
                </a:cubicBezTo>
                <a:cubicBezTo>
                  <a:pt x="6411" y="233"/>
                  <a:pt x="6390" y="203"/>
                  <a:pt x="6370" y="203"/>
                </a:cubicBezTo>
                <a:lnTo>
                  <a:pt x="6370" y="203"/>
                </a:lnTo>
                <a:cubicBezTo>
                  <a:pt x="5315" y="71"/>
                  <a:pt x="4260" y="0"/>
                  <a:pt x="3205" y="0"/>
                </a:cubicBezTo>
                <a:cubicBezTo>
                  <a:pt x="2150" y="0"/>
                  <a:pt x="1096" y="71"/>
                  <a:pt x="41" y="203"/>
                </a:cubicBezTo>
                <a:cubicBezTo>
                  <a:pt x="20" y="203"/>
                  <a:pt x="0" y="233"/>
                  <a:pt x="10" y="254"/>
                </a:cubicBezTo>
                <a:cubicBezTo>
                  <a:pt x="771" y="2526"/>
                  <a:pt x="771" y="2526"/>
                  <a:pt x="771" y="2526"/>
                </a:cubicBezTo>
                <a:cubicBezTo>
                  <a:pt x="781" y="2546"/>
                  <a:pt x="791" y="2557"/>
                  <a:pt x="812" y="25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357">
            <a:extLst>
              <a:ext uri="{FF2B5EF4-FFF2-40B4-BE49-F238E27FC236}">
                <a16:creationId xmlns:a16="http://schemas.microsoft.com/office/drawing/2014/main" id="{33FC5281-04E4-CA40-B229-2B2258CA2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9774" y="5561551"/>
            <a:ext cx="3908062" cy="2045040"/>
          </a:xfrm>
          <a:custGeom>
            <a:avLst/>
            <a:gdLst>
              <a:gd name="T0" fmla="*/ 4757 w 4829"/>
              <a:gd name="T1" fmla="*/ 162 h 2526"/>
              <a:gd name="T2" fmla="*/ 4757 w 4829"/>
              <a:gd name="T3" fmla="*/ 162 h 2526"/>
              <a:gd name="T4" fmla="*/ 71 w 4829"/>
              <a:gd name="T5" fmla="*/ 162 h 2526"/>
              <a:gd name="T6" fmla="*/ 21 w 4829"/>
              <a:gd name="T7" fmla="*/ 254 h 2526"/>
              <a:gd name="T8" fmla="*/ 761 w 4829"/>
              <a:gd name="T9" fmla="*/ 2484 h 2526"/>
              <a:gd name="T10" fmla="*/ 832 w 4829"/>
              <a:gd name="T11" fmla="*/ 2525 h 2526"/>
              <a:gd name="T12" fmla="*/ 832 w 4829"/>
              <a:gd name="T13" fmla="*/ 2525 h 2526"/>
              <a:gd name="T14" fmla="*/ 953 w 4829"/>
              <a:gd name="T15" fmla="*/ 2515 h 2526"/>
              <a:gd name="T16" fmla="*/ 1196 w 4829"/>
              <a:gd name="T17" fmla="*/ 2505 h 2526"/>
              <a:gd name="T18" fmla="*/ 1440 w 4829"/>
              <a:gd name="T19" fmla="*/ 2484 h 2526"/>
              <a:gd name="T20" fmla="*/ 1805 w 4829"/>
              <a:gd name="T21" fmla="*/ 2474 h 2526"/>
              <a:gd name="T22" fmla="*/ 2170 w 4829"/>
              <a:gd name="T23" fmla="*/ 2464 h 2526"/>
              <a:gd name="T24" fmla="*/ 2414 w 4829"/>
              <a:gd name="T25" fmla="*/ 2464 h 2526"/>
              <a:gd name="T26" fmla="*/ 2535 w 4829"/>
              <a:gd name="T27" fmla="*/ 2464 h 2526"/>
              <a:gd name="T28" fmla="*/ 2779 w 4829"/>
              <a:gd name="T29" fmla="*/ 2464 h 2526"/>
              <a:gd name="T30" fmla="*/ 2901 w 4829"/>
              <a:gd name="T31" fmla="*/ 2464 h 2526"/>
              <a:gd name="T32" fmla="*/ 3144 w 4829"/>
              <a:gd name="T33" fmla="*/ 2474 h 2526"/>
              <a:gd name="T34" fmla="*/ 3509 w 4829"/>
              <a:gd name="T35" fmla="*/ 2495 h 2526"/>
              <a:gd name="T36" fmla="*/ 3753 w 4829"/>
              <a:gd name="T37" fmla="*/ 2505 h 2526"/>
              <a:gd name="T38" fmla="*/ 3996 w 4829"/>
              <a:gd name="T39" fmla="*/ 2525 h 2526"/>
              <a:gd name="T40" fmla="*/ 4067 w 4829"/>
              <a:gd name="T41" fmla="*/ 2484 h 2526"/>
              <a:gd name="T42" fmla="*/ 4808 w 4829"/>
              <a:gd name="T43" fmla="*/ 254 h 2526"/>
              <a:gd name="T44" fmla="*/ 4757 w 4829"/>
              <a:gd name="T45" fmla="*/ 162 h 2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29" h="2526">
                <a:moveTo>
                  <a:pt x="4757" y="162"/>
                </a:moveTo>
                <a:lnTo>
                  <a:pt x="4757" y="162"/>
                </a:lnTo>
                <a:cubicBezTo>
                  <a:pt x="3195" y="0"/>
                  <a:pt x="1633" y="0"/>
                  <a:pt x="71" y="162"/>
                </a:cubicBezTo>
                <a:cubicBezTo>
                  <a:pt x="31" y="162"/>
                  <a:pt x="0" y="213"/>
                  <a:pt x="21" y="254"/>
                </a:cubicBezTo>
                <a:cubicBezTo>
                  <a:pt x="761" y="2484"/>
                  <a:pt x="761" y="2484"/>
                  <a:pt x="761" y="2484"/>
                </a:cubicBezTo>
                <a:cubicBezTo>
                  <a:pt x="771" y="2505"/>
                  <a:pt x="802" y="2525"/>
                  <a:pt x="832" y="2525"/>
                </a:cubicBezTo>
                <a:lnTo>
                  <a:pt x="832" y="2525"/>
                </a:lnTo>
                <a:cubicBezTo>
                  <a:pt x="873" y="2525"/>
                  <a:pt x="913" y="2515"/>
                  <a:pt x="953" y="2515"/>
                </a:cubicBezTo>
                <a:cubicBezTo>
                  <a:pt x="1034" y="2515"/>
                  <a:pt x="1115" y="2505"/>
                  <a:pt x="1196" y="2505"/>
                </a:cubicBezTo>
                <a:cubicBezTo>
                  <a:pt x="1278" y="2495"/>
                  <a:pt x="1359" y="2495"/>
                  <a:pt x="1440" y="2484"/>
                </a:cubicBezTo>
                <a:cubicBezTo>
                  <a:pt x="1562" y="2484"/>
                  <a:pt x="1683" y="2474"/>
                  <a:pt x="1805" y="2474"/>
                </a:cubicBezTo>
                <a:cubicBezTo>
                  <a:pt x="1927" y="2464"/>
                  <a:pt x="2049" y="2464"/>
                  <a:pt x="2170" y="2464"/>
                </a:cubicBezTo>
                <a:cubicBezTo>
                  <a:pt x="2251" y="2464"/>
                  <a:pt x="2333" y="2464"/>
                  <a:pt x="2414" y="2464"/>
                </a:cubicBezTo>
                <a:cubicBezTo>
                  <a:pt x="2454" y="2464"/>
                  <a:pt x="2495" y="2464"/>
                  <a:pt x="2535" y="2464"/>
                </a:cubicBezTo>
                <a:cubicBezTo>
                  <a:pt x="2617" y="2464"/>
                  <a:pt x="2698" y="2464"/>
                  <a:pt x="2779" y="2464"/>
                </a:cubicBezTo>
                <a:cubicBezTo>
                  <a:pt x="2820" y="2464"/>
                  <a:pt x="2860" y="2464"/>
                  <a:pt x="2901" y="2464"/>
                </a:cubicBezTo>
                <a:cubicBezTo>
                  <a:pt x="2982" y="2474"/>
                  <a:pt x="3063" y="2474"/>
                  <a:pt x="3144" y="2474"/>
                </a:cubicBezTo>
                <a:cubicBezTo>
                  <a:pt x="3266" y="2484"/>
                  <a:pt x="3388" y="2484"/>
                  <a:pt x="3509" y="2495"/>
                </a:cubicBezTo>
                <a:cubicBezTo>
                  <a:pt x="3591" y="2495"/>
                  <a:pt x="3672" y="2505"/>
                  <a:pt x="3753" y="2505"/>
                </a:cubicBezTo>
                <a:cubicBezTo>
                  <a:pt x="3834" y="2515"/>
                  <a:pt x="3915" y="2515"/>
                  <a:pt x="3996" y="2525"/>
                </a:cubicBezTo>
                <a:cubicBezTo>
                  <a:pt x="4027" y="2525"/>
                  <a:pt x="4057" y="2505"/>
                  <a:pt x="4067" y="2484"/>
                </a:cubicBezTo>
                <a:cubicBezTo>
                  <a:pt x="4808" y="254"/>
                  <a:pt x="4808" y="254"/>
                  <a:pt x="4808" y="254"/>
                </a:cubicBezTo>
                <a:cubicBezTo>
                  <a:pt x="4828" y="213"/>
                  <a:pt x="4798" y="162"/>
                  <a:pt x="4757" y="1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358">
            <a:extLst>
              <a:ext uri="{FF2B5EF4-FFF2-40B4-BE49-F238E27FC236}">
                <a16:creationId xmlns:a16="http://schemas.microsoft.com/office/drawing/2014/main" id="{616EF8B0-BC72-304D-B5A2-B00A6FB5D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2196" y="7777903"/>
            <a:ext cx="2626789" cy="1980800"/>
          </a:xfrm>
          <a:custGeom>
            <a:avLst/>
            <a:gdLst>
              <a:gd name="T0" fmla="*/ 2961 w 3246"/>
              <a:gd name="T1" fmla="*/ 41 h 2446"/>
              <a:gd name="T2" fmla="*/ 2961 w 3246"/>
              <a:gd name="T3" fmla="*/ 41 h 2446"/>
              <a:gd name="T4" fmla="*/ 2717 w 3246"/>
              <a:gd name="T5" fmla="*/ 31 h 2446"/>
              <a:gd name="T6" fmla="*/ 2352 w 3246"/>
              <a:gd name="T7" fmla="*/ 10 h 2446"/>
              <a:gd name="T8" fmla="*/ 2109 w 3246"/>
              <a:gd name="T9" fmla="*/ 0 h 2446"/>
              <a:gd name="T10" fmla="*/ 1987 w 3246"/>
              <a:gd name="T11" fmla="*/ 0 h 2446"/>
              <a:gd name="T12" fmla="*/ 1743 w 3246"/>
              <a:gd name="T13" fmla="*/ 0 h 2446"/>
              <a:gd name="T14" fmla="*/ 1622 w 3246"/>
              <a:gd name="T15" fmla="*/ 0 h 2446"/>
              <a:gd name="T16" fmla="*/ 1378 w 3246"/>
              <a:gd name="T17" fmla="*/ 0 h 2446"/>
              <a:gd name="T18" fmla="*/ 1013 w 3246"/>
              <a:gd name="T19" fmla="*/ 0 h 2446"/>
              <a:gd name="T20" fmla="*/ 648 w 3246"/>
              <a:gd name="T21" fmla="*/ 20 h 2446"/>
              <a:gd name="T22" fmla="*/ 404 w 3246"/>
              <a:gd name="T23" fmla="*/ 31 h 2446"/>
              <a:gd name="T24" fmla="*/ 161 w 3246"/>
              <a:gd name="T25" fmla="*/ 51 h 2446"/>
              <a:gd name="T26" fmla="*/ 40 w 3246"/>
              <a:gd name="T27" fmla="*/ 61 h 2446"/>
              <a:gd name="T28" fmla="*/ 40 w 3246"/>
              <a:gd name="T29" fmla="*/ 61 h 2446"/>
              <a:gd name="T30" fmla="*/ 0 w 3246"/>
              <a:gd name="T31" fmla="*/ 112 h 2446"/>
              <a:gd name="T32" fmla="*/ 770 w 3246"/>
              <a:gd name="T33" fmla="*/ 2415 h 2446"/>
              <a:gd name="T34" fmla="*/ 810 w 3246"/>
              <a:gd name="T35" fmla="*/ 2445 h 2446"/>
              <a:gd name="T36" fmla="*/ 2433 w 3246"/>
              <a:gd name="T37" fmla="*/ 2445 h 2446"/>
              <a:gd name="T38" fmla="*/ 2474 w 3246"/>
              <a:gd name="T39" fmla="*/ 2415 h 2446"/>
              <a:gd name="T40" fmla="*/ 3245 w 3246"/>
              <a:gd name="T41" fmla="*/ 112 h 2446"/>
              <a:gd name="T42" fmla="*/ 3204 w 3246"/>
              <a:gd name="T43" fmla="*/ 61 h 2446"/>
              <a:gd name="T44" fmla="*/ 2961 w 3246"/>
              <a:gd name="T45" fmla="*/ 41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46" h="2446">
                <a:moveTo>
                  <a:pt x="2961" y="41"/>
                </a:moveTo>
                <a:lnTo>
                  <a:pt x="2961" y="41"/>
                </a:lnTo>
                <a:cubicBezTo>
                  <a:pt x="2880" y="31"/>
                  <a:pt x="2799" y="31"/>
                  <a:pt x="2717" y="31"/>
                </a:cubicBezTo>
                <a:cubicBezTo>
                  <a:pt x="2596" y="20"/>
                  <a:pt x="2474" y="10"/>
                  <a:pt x="2352" y="10"/>
                </a:cubicBezTo>
                <a:cubicBezTo>
                  <a:pt x="2271" y="10"/>
                  <a:pt x="2190" y="0"/>
                  <a:pt x="2109" y="0"/>
                </a:cubicBezTo>
                <a:cubicBezTo>
                  <a:pt x="2068" y="0"/>
                  <a:pt x="2028" y="0"/>
                  <a:pt x="1987" y="0"/>
                </a:cubicBezTo>
                <a:cubicBezTo>
                  <a:pt x="1906" y="0"/>
                  <a:pt x="1825" y="0"/>
                  <a:pt x="1743" y="0"/>
                </a:cubicBezTo>
                <a:cubicBezTo>
                  <a:pt x="1703" y="0"/>
                  <a:pt x="1662" y="0"/>
                  <a:pt x="1622" y="0"/>
                </a:cubicBezTo>
                <a:cubicBezTo>
                  <a:pt x="1541" y="0"/>
                  <a:pt x="1459" y="0"/>
                  <a:pt x="1378" y="0"/>
                </a:cubicBezTo>
                <a:cubicBezTo>
                  <a:pt x="1257" y="0"/>
                  <a:pt x="1135" y="0"/>
                  <a:pt x="1013" y="0"/>
                </a:cubicBezTo>
                <a:cubicBezTo>
                  <a:pt x="891" y="10"/>
                  <a:pt x="770" y="10"/>
                  <a:pt x="648" y="20"/>
                </a:cubicBezTo>
                <a:cubicBezTo>
                  <a:pt x="567" y="20"/>
                  <a:pt x="486" y="31"/>
                  <a:pt x="404" y="31"/>
                </a:cubicBezTo>
                <a:cubicBezTo>
                  <a:pt x="323" y="41"/>
                  <a:pt x="242" y="41"/>
                  <a:pt x="161" y="51"/>
                </a:cubicBezTo>
                <a:cubicBezTo>
                  <a:pt x="121" y="51"/>
                  <a:pt x="81" y="51"/>
                  <a:pt x="40" y="61"/>
                </a:cubicBezTo>
                <a:lnTo>
                  <a:pt x="40" y="61"/>
                </a:lnTo>
                <a:cubicBezTo>
                  <a:pt x="10" y="61"/>
                  <a:pt x="0" y="81"/>
                  <a:pt x="0" y="112"/>
                </a:cubicBezTo>
                <a:cubicBezTo>
                  <a:pt x="770" y="2415"/>
                  <a:pt x="770" y="2415"/>
                  <a:pt x="770" y="2415"/>
                </a:cubicBezTo>
                <a:cubicBezTo>
                  <a:pt x="780" y="2435"/>
                  <a:pt x="790" y="2445"/>
                  <a:pt x="810" y="2445"/>
                </a:cubicBezTo>
                <a:cubicBezTo>
                  <a:pt x="1348" y="2415"/>
                  <a:pt x="1896" y="2415"/>
                  <a:pt x="2433" y="2445"/>
                </a:cubicBezTo>
                <a:cubicBezTo>
                  <a:pt x="2454" y="2445"/>
                  <a:pt x="2464" y="2435"/>
                  <a:pt x="2474" y="2415"/>
                </a:cubicBezTo>
                <a:cubicBezTo>
                  <a:pt x="3245" y="112"/>
                  <a:pt x="3245" y="112"/>
                  <a:pt x="3245" y="112"/>
                </a:cubicBezTo>
                <a:cubicBezTo>
                  <a:pt x="3245" y="81"/>
                  <a:pt x="3235" y="61"/>
                  <a:pt x="3204" y="61"/>
                </a:cubicBezTo>
                <a:cubicBezTo>
                  <a:pt x="3123" y="51"/>
                  <a:pt x="3042" y="51"/>
                  <a:pt x="2961" y="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359">
            <a:extLst>
              <a:ext uri="{FF2B5EF4-FFF2-40B4-BE49-F238E27FC236}">
                <a16:creationId xmlns:a16="http://schemas.microsoft.com/office/drawing/2014/main" id="{3B35365E-1AA4-2A47-A33F-C0DB7FD1A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1047" y="9951430"/>
            <a:ext cx="1349085" cy="2052178"/>
          </a:xfrm>
          <a:custGeom>
            <a:avLst/>
            <a:gdLst>
              <a:gd name="T0" fmla="*/ 1623 w 1665"/>
              <a:gd name="T1" fmla="*/ 20 h 2537"/>
              <a:gd name="T2" fmla="*/ 1623 w 1665"/>
              <a:gd name="T3" fmla="*/ 20 h 2537"/>
              <a:gd name="T4" fmla="*/ 41 w 1665"/>
              <a:gd name="T5" fmla="*/ 20 h 2537"/>
              <a:gd name="T6" fmla="*/ 10 w 1665"/>
              <a:gd name="T7" fmla="*/ 71 h 2537"/>
              <a:gd name="T8" fmla="*/ 801 w 1665"/>
              <a:gd name="T9" fmla="*/ 2434 h 2537"/>
              <a:gd name="T10" fmla="*/ 791 w 1665"/>
              <a:gd name="T11" fmla="*/ 2434 h 2537"/>
              <a:gd name="T12" fmla="*/ 832 w 1665"/>
              <a:gd name="T13" fmla="*/ 2536 h 2537"/>
              <a:gd name="T14" fmla="*/ 832 w 1665"/>
              <a:gd name="T15" fmla="*/ 2536 h 2537"/>
              <a:gd name="T16" fmla="*/ 832 w 1665"/>
              <a:gd name="T17" fmla="*/ 2536 h 2537"/>
              <a:gd name="T18" fmla="*/ 832 w 1665"/>
              <a:gd name="T19" fmla="*/ 2526 h 2537"/>
              <a:gd name="T20" fmla="*/ 872 w 1665"/>
              <a:gd name="T21" fmla="*/ 2434 h 2537"/>
              <a:gd name="T22" fmla="*/ 862 w 1665"/>
              <a:gd name="T23" fmla="*/ 2434 h 2537"/>
              <a:gd name="T24" fmla="*/ 1653 w 1665"/>
              <a:gd name="T25" fmla="*/ 71 h 2537"/>
              <a:gd name="T26" fmla="*/ 1623 w 1665"/>
              <a:gd name="T27" fmla="*/ 20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5" h="2537">
                <a:moveTo>
                  <a:pt x="1623" y="20"/>
                </a:moveTo>
                <a:lnTo>
                  <a:pt x="1623" y="20"/>
                </a:lnTo>
                <a:cubicBezTo>
                  <a:pt x="1096" y="0"/>
                  <a:pt x="568" y="0"/>
                  <a:pt x="41" y="20"/>
                </a:cubicBezTo>
                <a:cubicBezTo>
                  <a:pt x="20" y="20"/>
                  <a:pt x="0" y="50"/>
                  <a:pt x="10" y="71"/>
                </a:cubicBezTo>
                <a:cubicBezTo>
                  <a:pt x="801" y="2434"/>
                  <a:pt x="801" y="2434"/>
                  <a:pt x="801" y="2434"/>
                </a:cubicBezTo>
                <a:cubicBezTo>
                  <a:pt x="791" y="2434"/>
                  <a:pt x="791" y="2434"/>
                  <a:pt x="791" y="2434"/>
                </a:cubicBezTo>
                <a:cubicBezTo>
                  <a:pt x="801" y="2465"/>
                  <a:pt x="822" y="2495"/>
                  <a:pt x="832" y="2536"/>
                </a:cubicBezTo>
                <a:lnTo>
                  <a:pt x="832" y="2536"/>
                </a:lnTo>
                <a:lnTo>
                  <a:pt x="832" y="2536"/>
                </a:lnTo>
                <a:cubicBezTo>
                  <a:pt x="832" y="2526"/>
                  <a:pt x="832" y="2526"/>
                  <a:pt x="832" y="2526"/>
                </a:cubicBezTo>
                <a:cubicBezTo>
                  <a:pt x="842" y="2495"/>
                  <a:pt x="862" y="2465"/>
                  <a:pt x="872" y="2434"/>
                </a:cubicBezTo>
                <a:cubicBezTo>
                  <a:pt x="872" y="2434"/>
                  <a:pt x="872" y="2434"/>
                  <a:pt x="862" y="2434"/>
                </a:cubicBezTo>
                <a:cubicBezTo>
                  <a:pt x="1653" y="71"/>
                  <a:pt x="1653" y="71"/>
                  <a:pt x="1653" y="71"/>
                </a:cubicBezTo>
                <a:cubicBezTo>
                  <a:pt x="1664" y="50"/>
                  <a:pt x="1643" y="20"/>
                  <a:pt x="1623" y="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360">
            <a:extLst>
              <a:ext uri="{FF2B5EF4-FFF2-40B4-BE49-F238E27FC236}">
                <a16:creationId xmlns:a16="http://schemas.microsoft.com/office/drawing/2014/main" id="{1ACE18C6-02C8-8449-9344-CE349B6D0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1450" y="10190552"/>
            <a:ext cx="417573" cy="688820"/>
          </a:xfrm>
          <a:custGeom>
            <a:avLst/>
            <a:gdLst>
              <a:gd name="T0" fmla="*/ 244 w 518"/>
              <a:gd name="T1" fmla="*/ 852 h 853"/>
              <a:gd name="T2" fmla="*/ 244 w 518"/>
              <a:gd name="T3" fmla="*/ 852 h 853"/>
              <a:gd name="T4" fmla="*/ 41 w 518"/>
              <a:gd name="T5" fmla="*/ 801 h 853"/>
              <a:gd name="T6" fmla="*/ 10 w 518"/>
              <a:gd name="T7" fmla="*/ 730 h 853"/>
              <a:gd name="T8" fmla="*/ 81 w 518"/>
              <a:gd name="T9" fmla="*/ 710 h 853"/>
              <a:gd name="T10" fmla="*/ 365 w 518"/>
              <a:gd name="T11" fmla="*/ 710 h 853"/>
              <a:gd name="T12" fmla="*/ 416 w 518"/>
              <a:gd name="T13" fmla="*/ 619 h 853"/>
              <a:gd name="T14" fmla="*/ 244 w 518"/>
              <a:gd name="T15" fmla="*/ 477 h 853"/>
              <a:gd name="T16" fmla="*/ 91 w 518"/>
              <a:gd name="T17" fmla="*/ 396 h 853"/>
              <a:gd name="T18" fmla="*/ 10 w 518"/>
              <a:gd name="T19" fmla="*/ 253 h 853"/>
              <a:gd name="T20" fmla="*/ 111 w 518"/>
              <a:gd name="T21" fmla="*/ 71 h 853"/>
              <a:gd name="T22" fmla="*/ 487 w 518"/>
              <a:gd name="T23" fmla="*/ 61 h 853"/>
              <a:gd name="T24" fmla="*/ 507 w 518"/>
              <a:gd name="T25" fmla="*/ 132 h 853"/>
              <a:gd name="T26" fmla="*/ 447 w 518"/>
              <a:gd name="T27" fmla="*/ 152 h 853"/>
              <a:gd name="T28" fmla="*/ 162 w 518"/>
              <a:gd name="T29" fmla="*/ 152 h 853"/>
              <a:gd name="T30" fmla="*/ 111 w 518"/>
              <a:gd name="T31" fmla="*/ 253 h 853"/>
              <a:gd name="T32" fmla="*/ 284 w 518"/>
              <a:gd name="T33" fmla="*/ 385 h 853"/>
              <a:gd name="T34" fmla="*/ 436 w 518"/>
              <a:gd name="T35" fmla="*/ 467 h 853"/>
              <a:gd name="T36" fmla="*/ 517 w 518"/>
              <a:gd name="T37" fmla="*/ 619 h 853"/>
              <a:gd name="T38" fmla="*/ 416 w 518"/>
              <a:gd name="T39" fmla="*/ 801 h 853"/>
              <a:gd name="T40" fmla="*/ 244 w 518"/>
              <a:gd name="T41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8" h="853">
                <a:moveTo>
                  <a:pt x="244" y="852"/>
                </a:moveTo>
                <a:lnTo>
                  <a:pt x="244" y="852"/>
                </a:lnTo>
                <a:cubicBezTo>
                  <a:pt x="183" y="852"/>
                  <a:pt x="111" y="832"/>
                  <a:pt x="41" y="801"/>
                </a:cubicBezTo>
                <a:cubicBezTo>
                  <a:pt x="10" y="791"/>
                  <a:pt x="0" y="761"/>
                  <a:pt x="10" y="730"/>
                </a:cubicBezTo>
                <a:cubicBezTo>
                  <a:pt x="30" y="710"/>
                  <a:pt x="61" y="700"/>
                  <a:pt x="81" y="710"/>
                </a:cubicBezTo>
                <a:cubicBezTo>
                  <a:pt x="193" y="751"/>
                  <a:pt x="294" y="751"/>
                  <a:pt x="365" y="710"/>
                </a:cubicBezTo>
                <a:cubicBezTo>
                  <a:pt x="396" y="690"/>
                  <a:pt x="416" y="659"/>
                  <a:pt x="416" y="619"/>
                </a:cubicBezTo>
                <a:cubicBezTo>
                  <a:pt x="416" y="568"/>
                  <a:pt x="325" y="517"/>
                  <a:pt x="244" y="477"/>
                </a:cubicBezTo>
                <a:cubicBezTo>
                  <a:pt x="183" y="456"/>
                  <a:pt x="132" y="426"/>
                  <a:pt x="91" y="396"/>
                </a:cubicBezTo>
                <a:cubicBezTo>
                  <a:pt x="41" y="355"/>
                  <a:pt x="10" y="304"/>
                  <a:pt x="10" y="253"/>
                </a:cubicBezTo>
                <a:cubicBezTo>
                  <a:pt x="10" y="172"/>
                  <a:pt x="41" y="111"/>
                  <a:pt x="111" y="71"/>
                </a:cubicBezTo>
                <a:cubicBezTo>
                  <a:pt x="203" y="0"/>
                  <a:pt x="345" y="0"/>
                  <a:pt x="487" y="61"/>
                </a:cubicBezTo>
                <a:cubicBezTo>
                  <a:pt x="507" y="71"/>
                  <a:pt x="517" y="101"/>
                  <a:pt x="507" y="132"/>
                </a:cubicBezTo>
                <a:cubicBezTo>
                  <a:pt x="497" y="152"/>
                  <a:pt x="467" y="162"/>
                  <a:pt x="447" y="152"/>
                </a:cubicBezTo>
                <a:cubicBezTo>
                  <a:pt x="335" y="111"/>
                  <a:pt x="233" y="111"/>
                  <a:pt x="162" y="152"/>
                </a:cubicBezTo>
                <a:cubicBezTo>
                  <a:pt x="132" y="172"/>
                  <a:pt x="111" y="213"/>
                  <a:pt x="111" y="253"/>
                </a:cubicBezTo>
                <a:cubicBezTo>
                  <a:pt x="111" y="304"/>
                  <a:pt x="203" y="345"/>
                  <a:pt x="284" y="385"/>
                </a:cubicBezTo>
                <a:cubicBezTo>
                  <a:pt x="335" y="416"/>
                  <a:pt x="396" y="436"/>
                  <a:pt x="436" y="467"/>
                </a:cubicBezTo>
                <a:cubicBezTo>
                  <a:pt x="487" y="517"/>
                  <a:pt x="517" y="558"/>
                  <a:pt x="517" y="619"/>
                </a:cubicBezTo>
                <a:cubicBezTo>
                  <a:pt x="517" y="690"/>
                  <a:pt x="487" y="761"/>
                  <a:pt x="416" y="801"/>
                </a:cubicBezTo>
                <a:cubicBezTo>
                  <a:pt x="375" y="832"/>
                  <a:pt x="314" y="852"/>
                  <a:pt x="244" y="8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361">
            <a:extLst>
              <a:ext uri="{FF2B5EF4-FFF2-40B4-BE49-F238E27FC236}">
                <a16:creationId xmlns:a16="http://schemas.microsoft.com/office/drawing/2014/main" id="{7FBF17E8-4A49-FC47-914D-D0451D856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2762" y="10033516"/>
            <a:ext cx="82086" cy="157036"/>
          </a:xfrm>
          <a:custGeom>
            <a:avLst/>
            <a:gdLst>
              <a:gd name="T0" fmla="*/ 51 w 102"/>
              <a:gd name="T1" fmla="*/ 193 h 194"/>
              <a:gd name="T2" fmla="*/ 51 w 102"/>
              <a:gd name="T3" fmla="*/ 193 h 194"/>
              <a:gd name="T4" fmla="*/ 0 w 102"/>
              <a:gd name="T5" fmla="*/ 142 h 194"/>
              <a:gd name="T6" fmla="*/ 0 w 102"/>
              <a:gd name="T7" fmla="*/ 61 h 194"/>
              <a:gd name="T8" fmla="*/ 51 w 102"/>
              <a:gd name="T9" fmla="*/ 0 h 194"/>
              <a:gd name="T10" fmla="*/ 101 w 102"/>
              <a:gd name="T11" fmla="*/ 61 h 194"/>
              <a:gd name="T12" fmla="*/ 101 w 102"/>
              <a:gd name="T13" fmla="*/ 142 h 194"/>
              <a:gd name="T14" fmla="*/ 51 w 102"/>
              <a:gd name="T15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194">
                <a:moveTo>
                  <a:pt x="51" y="193"/>
                </a:moveTo>
                <a:lnTo>
                  <a:pt x="51" y="193"/>
                </a:lnTo>
                <a:cubicBezTo>
                  <a:pt x="20" y="193"/>
                  <a:pt x="0" y="162"/>
                  <a:pt x="0" y="14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30"/>
                  <a:pt x="20" y="0"/>
                  <a:pt x="51" y="0"/>
                </a:cubicBezTo>
                <a:cubicBezTo>
                  <a:pt x="81" y="0"/>
                  <a:pt x="101" y="30"/>
                  <a:pt x="101" y="61"/>
                </a:cubicBezTo>
                <a:cubicBezTo>
                  <a:pt x="101" y="142"/>
                  <a:pt x="101" y="142"/>
                  <a:pt x="101" y="142"/>
                </a:cubicBezTo>
                <a:cubicBezTo>
                  <a:pt x="101" y="162"/>
                  <a:pt x="81" y="193"/>
                  <a:pt x="51" y="19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362">
            <a:extLst>
              <a:ext uri="{FF2B5EF4-FFF2-40B4-BE49-F238E27FC236}">
                <a16:creationId xmlns:a16="http://schemas.microsoft.com/office/drawing/2014/main" id="{1DB80AB2-361C-BF48-A905-1CC92A768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2762" y="10897215"/>
            <a:ext cx="82086" cy="149898"/>
          </a:xfrm>
          <a:custGeom>
            <a:avLst/>
            <a:gdLst>
              <a:gd name="T0" fmla="*/ 51 w 102"/>
              <a:gd name="T1" fmla="*/ 183 h 184"/>
              <a:gd name="T2" fmla="*/ 51 w 102"/>
              <a:gd name="T3" fmla="*/ 183 h 184"/>
              <a:gd name="T4" fmla="*/ 0 w 102"/>
              <a:gd name="T5" fmla="*/ 132 h 184"/>
              <a:gd name="T6" fmla="*/ 0 w 102"/>
              <a:gd name="T7" fmla="*/ 51 h 184"/>
              <a:gd name="T8" fmla="*/ 51 w 102"/>
              <a:gd name="T9" fmla="*/ 0 h 184"/>
              <a:gd name="T10" fmla="*/ 101 w 102"/>
              <a:gd name="T11" fmla="*/ 51 h 184"/>
              <a:gd name="T12" fmla="*/ 101 w 102"/>
              <a:gd name="T13" fmla="*/ 132 h 184"/>
              <a:gd name="T14" fmla="*/ 51 w 102"/>
              <a:gd name="T15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184">
                <a:moveTo>
                  <a:pt x="51" y="183"/>
                </a:moveTo>
                <a:lnTo>
                  <a:pt x="51" y="183"/>
                </a:lnTo>
                <a:cubicBezTo>
                  <a:pt x="20" y="183"/>
                  <a:pt x="0" y="163"/>
                  <a:pt x="0" y="13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1"/>
                  <a:pt x="20" y="0"/>
                  <a:pt x="51" y="0"/>
                </a:cubicBezTo>
                <a:cubicBezTo>
                  <a:pt x="81" y="0"/>
                  <a:pt x="101" y="21"/>
                  <a:pt x="101" y="51"/>
                </a:cubicBezTo>
                <a:cubicBezTo>
                  <a:pt x="101" y="132"/>
                  <a:pt x="101" y="132"/>
                  <a:pt x="101" y="132"/>
                </a:cubicBezTo>
                <a:cubicBezTo>
                  <a:pt x="101" y="163"/>
                  <a:pt x="81" y="183"/>
                  <a:pt x="51" y="1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363">
            <a:extLst>
              <a:ext uri="{FF2B5EF4-FFF2-40B4-BE49-F238E27FC236}">
                <a16:creationId xmlns:a16="http://schemas.microsoft.com/office/drawing/2014/main" id="{12269B1E-4037-234A-8DCE-F24A57D20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3169" y="2053216"/>
            <a:ext cx="1281272" cy="674543"/>
          </a:xfrm>
          <a:custGeom>
            <a:avLst/>
            <a:gdLst>
              <a:gd name="T0" fmla="*/ 1531 w 1583"/>
              <a:gd name="T1" fmla="*/ 832 h 833"/>
              <a:gd name="T2" fmla="*/ 1531 w 1583"/>
              <a:gd name="T3" fmla="*/ 832 h 833"/>
              <a:gd name="T4" fmla="*/ 50 w 1583"/>
              <a:gd name="T5" fmla="*/ 832 h 833"/>
              <a:gd name="T6" fmla="*/ 0 w 1583"/>
              <a:gd name="T7" fmla="*/ 771 h 833"/>
              <a:gd name="T8" fmla="*/ 0 w 1583"/>
              <a:gd name="T9" fmla="*/ 51 h 833"/>
              <a:gd name="T10" fmla="*/ 50 w 1583"/>
              <a:gd name="T11" fmla="*/ 0 h 833"/>
              <a:gd name="T12" fmla="*/ 1531 w 1583"/>
              <a:gd name="T13" fmla="*/ 0 h 833"/>
              <a:gd name="T14" fmla="*/ 1582 w 1583"/>
              <a:gd name="T15" fmla="*/ 51 h 833"/>
              <a:gd name="T16" fmla="*/ 1582 w 1583"/>
              <a:gd name="T17" fmla="*/ 771 h 833"/>
              <a:gd name="T18" fmla="*/ 1531 w 1583"/>
              <a:gd name="T19" fmla="*/ 832 h 833"/>
              <a:gd name="T20" fmla="*/ 70 w 1583"/>
              <a:gd name="T21" fmla="*/ 751 h 833"/>
              <a:gd name="T22" fmla="*/ 70 w 1583"/>
              <a:gd name="T23" fmla="*/ 751 h 833"/>
              <a:gd name="T24" fmla="*/ 1511 w 1583"/>
              <a:gd name="T25" fmla="*/ 751 h 833"/>
              <a:gd name="T26" fmla="*/ 1511 w 1583"/>
              <a:gd name="T27" fmla="*/ 71 h 833"/>
              <a:gd name="T28" fmla="*/ 70 w 1583"/>
              <a:gd name="T29" fmla="*/ 71 h 833"/>
              <a:gd name="T30" fmla="*/ 70 w 1583"/>
              <a:gd name="T31" fmla="*/ 751 h 833"/>
              <a:gd name="T32" fmla="*/ 1531 w 1583"/>
              <a:gd name="T33" fmla="*/ 71 h 833"/>
              <a:gd name="T34" fmla="*/ 1531 w 1583"/>
              <a:gd name="T35" fmla="*/ 71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83" h="833">
                <a:moveTo>
                  <a:pt x="1531" y="832"/>
                </a:moveTo>
                <a:lnTo>
                  <a:pt x="1531" y="832"/>
                </a:lnTo>
                <a:cubicBezTo>
                  <a:pt x="50" y="832"/>
                  <a:pt x="50" y="832"/>
                  <a:pt x="50" y="832"/>
                </a:cubicBezTo>
                <a:cubicBezTo>
                  <a:pt x="20" y="832"/>
                  <a:pt x="0" y="802"/>
                  <a:pt x="0" y="77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1"/>
                  <a:pt x="20" y="0"/>
                  <a:pt x="50" y="0"/>
                </a:cubicBezTo>
                <a:cubicBezTo>
                  <a:pt x="1531" y="0"/>
                  <a:pt x="1531" y="0"/>
                  <a:pt x="1531" y="0"/>
                </a:cubicBezTo>
                <a:cubicBezTo>
                  <a:pt x="1562" y="0"/>
                  <a:pt x="1582" y="21"/>
                  <a:pt x="1582" y="51"/>
                </a:cubicBezTo>
                <a:cubicBezTo>
                  <a:pt x="1582" y="771"/>
                  <a:pt x="1582" y="771"/>
                  <a:pt x="1582" y="771"/>
                </a:cubicBezTo>
                <a:cubicBezTo>
                  <a:pt x="1582" y="802"/>
                  <a:pt x="1562" y="832"/>
                  <a:pt x="1531" y="832"/>
                </a:cubicBezTo>
                <a:close/>
                <a:moveTo>
                  <a:pt x="70" y="751"/>
                </a:moveTo>
                <a:lnTo>
                  <a:pt x="70" y="751"/>
                </a:lnTo>
                <a:cubicBezTo>
                  <a:pt x="1511" y="751"/>
                  <a:pt x="1511" y="751"/>
                  <a:pt x="1511" y="751"/>
                </a:cubicBezTo>
                <a:cubicBezTo>
                  <a:pt x="1511" y="71"/>
                  <a:pt x="1511" y="71"/>
                  <a:pt x="1511" y="71"/>
                </a:cubicBezTo>
                <a:cubicBezTo>
                  <a:pt x="70" y="71"/>
                  <a:pt x="70" y="71"/>
                  <a:pt x="70" y="71"/>
                </a:cubicBezTo>
                <a:lnTo>
                  <a:pt x="70" y="751"/>
                </a:lnTo>
                <a:close/>
                <a:moveTo>
                  <a:pt x="1531" y="71"/>
                </a:moveTo>
                <a:lnTo>
                  <a:pt x="1531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64">
            <a:extLst>
              <a:ext uri="{FF2B5EF4-FFF2-40B4-BE49-F238E27FC236}">
                <a16:creationId xmlns:a16="http://schemas.microsoft.com/office/drawing/2014/main" id="{570D7257-0109-1344-AC41-6FAC5FDAC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2830" y="2253080"/>
            <a:ext cx="271245" cy="271245"/>
          </a:xfrm>
          <a:custGeom>
            <a:avLst/>
            <a:gdLst>
              <a:gd name="T0" fmla="*/ 173 w 336"/>
              <a:gd name="T1" fmla="*/ 71 h 336"/>
              <a:gd name="T2" fmla="*/ 173 w 336"/>
              <a:gd name="T3" fmla="*/ 71 h 336"/>
              <a:gd name="T4" fmla="*/ 264 w 336"/>
              <a:gd name="T5" fmla="*/ 172 h 336"/>
              <a:gd name="T6" fmla="*/ 173 w 336"/>
              <a:gd name="T7" fmla="*/ 263 h 336"/>
              <a:gd name="T8" fmla="*/ 82 w 336"/>
              <a:gd name="T9" fmla="*/ 172 h 336"/>
              <a:gd name="T10" fmla="*/ 173 w 336"/>
              <a:gd name="T11" fmla="*/ 71 h 336"/>
              <a:gd name="T12" fmla="*/ 173 w 336"/>
              <a:gd name="T13" fmla="*/ 0 h 336"/>
              <a:gd name="T14" fmla="*/ 173 w 336"/>
              <a:gd name="T15" fmla="*/ 0 h 336"/>
              <a:gd name="T16" fmla="*/ 0 w 336"/>
              <a:gd name="T17" fmla="*/ 172 h 336"/>
              <a:gd name="T18" fmla="*/ 173 w 336"/>
              <a:gd name="T19" fmla="*/ 335 h 336"/>
              <a:gd name="T20" fmla="*/ 335 w 336"/>
              <a:gd name="T21" fmla="*/ 172 h 336"/>
              <a:gd name="T22" fmla="*/ 173 w 336"/>
              <a:gd name="T23" fmla="*/ 0 h 336"/>
              <a:gd name="T24" fmla="*/ 173 w 336"/>
              <a:gd name="T25" fmla="*/ 71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6" h="336">
                <a:moveTo>
                  <a:pt x="173" y="71"/>
                </a:moveTo>
                <a:lnTo>
                  <a:pt x="173" y="71"/>
                </a:lnTo>
                <a:cubicBezTo>
                  <a:pt x="223" y="71"/>
                  <a:pt x="264" y="111"/>
                  <a:pt x="264" y="172"/>
                </a:cubicBezTo>
                <a:cubicBezTo>
                  <a:pt x="264" y="223"/>
                  <a:pt x="223" y="263"/>
                  <a:pt x="173" y="263"/>
                </a:cubicBezTo>
                <a:cubicBezTo>
                  <a:pt x="122" y="263"/>
                  <a:pt x="82" y="223"/>
                  <a:pt x="82" y="172"/>
                </a:cubicBezTo>
                <a:cubicBezTo>
                  <a:pt x="82" y="111"/>
                  <a:pt x="122" y="71"/>
                  <a:pt x="173" y="71"/>
                </a:cubicBezTo>
                <a:lnTo>
                  <a:pt x="173" y="0"/>
                </a:lnTo>
                <a:lnTo>
                  <a:pt x="173" y="0"/>
                </a:lnTo>
                <a:cubicBezTo>
                  <a:pt x="82" y="0"/>
                  <a:pt x="0" y="71"/>
                  <a:pt x="0" y="172"/>
                </a:cubicBezTo>
                <a:cubicBezTo>
                  <a:pt x="0" y="263"/>
                  <a:pt x="82" y="335"/>
                  <a:pt x="173" y="335"/>
                </a:cubicBezTo>
                <a:cubicBezTo>
                  <a:pt x="264" y="335"/>
                  <a:pt x="335" y="263"/>
                  <a:pt x="335" y="172"/>
                </a:cubicBezTo>
                <a:cubicBezTo>
                  <a:pt x="335" y="71"/>
                  <a:pt x="264" y="0"/>
                  <a:pt x="173" y="0"/>
                </a:cubicBezTo>
                <a:lnTo>
                  <a:pt x="173" y="7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65">
            <a:extLst>
              <a:ext uri="{FF2B5EF4-FFF2-40B4-BE49-F238E27FC236}">
                <a16:creationId xmlns:a16="http://schemas.microsoft.com/office/drawing/2014/main" id="{543B4BD8-C4DD-5A4F-A9DB-446B36980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5255" y="2135304"/>
            <a:ext cx="1109962" cy="499661"/>
          </a:xfrm>
          <a:custGeom>
            <a:avLst/>
            <a:gdLst>
              <a:gd name="T0" fmla="*/ 1227 w 1371"/>
              <a:gd name="T1" fmla="*/ 71 h 619"/>
              <a:gd name="T2" fmla="*/ 1227 w 1371"/>
              <a:gd name="T3" fmla="*/ 71 h 619"/>
              <a:gd name="T4" fmla="*/ 1298 w 1371"/>
              <a:gd name="T5" fmla="*/ 142 h 619"/>
              <a:gd name="T6" fmla="*/ 1298 w 1371"/>
              <a:gd name="T7" fmla="*/ 477 h 619"/>
              <a:gd name="T8" fmla="*/ 1227 w 1371"/>
              <a:gd name="T9" fmla="*/ 547 h 619"/>
              <a:gd name="T10" fmla="*/ 142 w 1371"/>
              <a:gd name="T11" fmla="*/ 547 h 619"/>
              <a:gd name="T12" fmla="*/ 71 w 1371"/>
              <a:gd name="T13" fmla="*/ 477 h 619"/>
              <a:gd name="T14" fmla="*/ 71 w 1371"/>
              <a:gd name="T15" fmla="*/ 142 h 619"/>
              <a:gd name="T16" fmla="*/ 142 w 1371"/>
              <a:gd name="T17" fmla="*/ 71 h 619"/>
              <a:gd name="T18" fmla="*/ 1227 w 1371"/>
              <a:gd name="T19" fmla="*/ 71 h 619"/>
              <a:gd name="T20" fmla="*/ 1227 w 1371"/>
              <a:gd name="T21" fmla="*/ 0 h 619"/>
              <a:gd name="T22" fmla="*/ 1227 w 1371"/>
              <a:gd name="T23" fmla="*/ 0 h 619"/>
              <a:gd name="T24" fmla="*/ 142 w 1371"/>
              <a:gd name="T25" fmla="*/ 0 h 619"/>
              <a:gd name="T26" fmla="*/ 71 w 1371"/>
              <a:gd name="T27" fmla="*/ 71 h 619"/>
              <a:gd name="T28" fmla="*/ 0 w 1371"/>
              <a:gd name="T29" fmla="*/ 142 h 619"/>
              <a:gd name="T30" fmla="*/ 0 w 1371"/>
              <a:gd name="T31" fmla="*/ 477 h 619"/>
              <a:gd name="T32" fmla="*/ 71 w 1371"/>
              <a:gd name="T33" fmla="*/ 547 h 619"/>
              <a:gd name="T34" fmla="*/ 142 w 1371"/>
              <a:gd name="T35" fmla="*/ 618 h 619"/>
              <a:gd name="T36" fmla="*/ 1227 w 1371"/>
              <a:gd name="T37" fmla="*/ 618 h 619"/>
              <a:gd name="T38" fmla="*/ 1298 w 1371"/>
              <a:gd name="T39" fmla="*/ 547 h 619"/>
              <a:gd name="T40" fmla="*/ 1370 w 1371"/>
              <a:gd name="T41" fmla="*/ 477 h 619"/>
              <a:gd name="T42" fmla="*/ 1370 w 1371"/>
              <a:gd name="T43" fmla="*/ 142 h 619"/>
              <a:gd name="T44" fmla="*/ 1298 w 1371"/>
              <a:gd name="T45" fmla="*/ 71 h 619"/>
              <a:gd name="T46" fmla="*/ 1227 w 1371"/>
              <a:gd name="T47" fmla="*/ 0 h 619"/>
              <a:gd name="T48" fmla="*/ 1227 w 1371"/>
              <a:gd name="T49" fmla="*/ 71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71" h="619">
                <a:moveTo>
                  <a:pt x="1227" y="71"/>
                </a:moveTo>
                <a:lnTo>
                  <a:pt x="1227" y="71"/>
                </a:lnTo>
                <a:cubicBezTo>
                  <a:pt x="1227" y="111"/>
                  <a:pt x="1258" y="142"/>
                  <a:pt x="1298" y="142"/>
                </a:cubicBezTo>
                <a:cubicBezTo>
                  <a:pt x="1298" y="477"/>
                  <a:pt x="1298" y="477"/>
                  <a:pt x="1298" y="477"/>
                </a:cubicBezTo>
                <a:cubicBezTo>
                  <a:pt x="1258" y="477"/>
                  <a:pt x="1227" y="507"/>
                  <a:pt x="1227" y="547"/>
                </a:cubicBezTo>
                <a:cubicBezTo>
                  <a:pt x="142" y="547"/>
                  <a:pt x="142" y="547"/>
                  <a:pt x="142" y="547"/>
                </a:cubicBezTo>
                <a:cubicBezTo>
                  <a:pt x="142" y="507"/>
                  <a:pt x="112" y="477"/>
                  <a:pt x="71" y="477"/>
                </a:cubicBezTo>
                <a:cubicBezTo>
                  <a:pt x="71" y="142"/>
                  <a:pt x="71" y="142"/>
                  <a:pt x="71" y="142"/>
                </a:cubicBezTo>
                <a:cubicBezTo>
                  <a:pt x="112" y="142"/>
                  <a:pt x="142" y="111"/>
                  <a:pt x="142" y="71"/>
                </a:cubicBezTo>
                <a:cubicBezTo>
                  <a:pt x="1227" y="71"/>
                  <a:pt x="1227" y="71"/>
                  <a:pt x="1227" y="71"/>
                </a:cubicBezTo>
                <a:lnTo>
                  <a:pt x="1227" y="0"/>
                </a:lnTo>
                <a:lnTo>
                  <a:pt x="1227" y="0"/>
                </a:lnTo>
                <a:cubicBezTo>
                  <a:pt x="142" y="0"/>
                  <a:pt x="142" y="0"/>
                  <a:pt x="142" y="0"/>
                </a:cubicBezTo>
                <a:cubicBezTo>
                  <a:pt x="101" y="0"/>
                  <a:pt x="71" y="30"/>
                  <a:pt x="71" y="71"/>
                </a:cubicBezTo>
                <a:cubicBezTo>
                  <a:pt x="30" y="71"/>
                  <a:pt x="0" y="101"/>
                  <a:pt x="0" y="142"/>
                </a:cubicBezTo>
                <a:cubicBezTo>
                  <a:pt x="0" y="477"/>
                  <a:pt x="0" y="477"/>
                  <a:pt x="0" y="477"/>
                </a:cubicBezTo>
                <a:cubicBezTo>
                  <a:pt x="0" y="517"/>
                  <a:pt x="30" y="547"/>
                  <a:pt x="71" y="547"/>
                </a:cubicBezTo>
                <a:cubicBezTo>
                  <a:pt x="71" y="588"/>
                  <a:pt x="101" y="618"/>
                  <a:pt x="142" y="618"/>
                </a:cubicBezTo>
                <a:cubicBezTo>
                  <a:pt x="1227" y="618"/>
                  <a:pt x="1227" y="618"/>
                  <a:pt x="1227" y="618"/>
                </a:cubicBezTo>
                <a:cubicBezTo>
                  <a:pt x="1268" y="618"/>
                  <a:pt x="1298" y="588"/>
                  <a:pt x="1298" y="547"/>
                </a:cubicBezTo>
                <a:cubicBezTo>
                  <a:pt x="1339" y="547"/>
                  <a:pt x="1370" y="517"/>
                  <a:pt x="1370" y="477"/>
                </a:cubicBezTo>
                <a:cubicBezTo>
                  <a:pt x="1370" y="142"/>
                  <a:pt x="1370" y="142"/>
                  <a:pt x="1370" y="142"/>
                </a:cubicBezTo>
                <a:cubicBezTo>
                  <a:pt x="1370" y="101"/>
                  <a:pt x="1339" y="71"/>
                  <a:pt x="1298" y="71"/>
                </a:cubicBezTo>
                <a:cubicBezTo>
                  <a:pt x="1298" y="30"/>
                  <a:pt x="1268" y="0"/>
                  <a:pt x="1227" y="0"/>
                </a:cubicBezTo>
                <a:lnTo>
                  <a:pt x="1227" y="7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66">
            <a:extLst>
              <a:ext uri="{FF2B5EF4-FFF2-40B4-BE49-F238E27FC236}">
                <a16:creationId xmlns:a16="http://schemas.microsoft.com/office/drawing/2014/main" id="{C1122270-CE71-D947-BB10-CD0ED193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554" y="8409618"/>
            <a:ext cx="467539" cy="706663"/>
          </a:xfrm>
          <a:custGeom>
            <a:avLst/>
            <a:gdLst>
              <a:gd name="T0" fmla="*/ 426 w 579"/>
              <a:gd name="T1" fmla="*/ 873 h 874"/>
              <a:gd name="T2" fmla="*/ 426 w 579"/>
              <a:gd name="T3" fmla="*/ 873 h 874"/>
              <a:gd name="T4" fmla="*/ 0 w 579"/>
              <a:gd name="T5" fmla="*/ 437 h 874"/>
              <a:gd name="T6" fmla="*/ 426 w 579"/>
              <a:gd name="T7" fmla="*/ 0 h 874"/>
              <a:gd name="T8" fmla="*/ 538 w 579"/>
              <a:gd name="T9" fmla="*/ 21 h 874"/>
              <a:gd name="T10" fmla="*/ 578 w 579"/>
              <a:gd name="T11" fmla="*/ 82 h 874"/>
              <a:gd name="T12" fmla="*/ 507 w 579"/>
              <a:gd name="T13" fmla="*/ 122 h 874"/>
              <a:gd name="T14" fmla="*/ 426 w 579"/>
              <a:gd name="T15" fmla="*/ 112 h 874"/>
              <a:gd name="T16" fmla="*/ 102 w 579"/>
              <a:gd name="T17" fmla="*/ 437 h 874"/>
              <a:gd name="T18" fmla="*/ 426 w 579"/>
              <a:gd name="T19" fmla="*/ 761 h 874"/>
              <a:gd name="T20" fmla="*/ 507 w 579"/>
              <a:gd name="T21" fmla="*/ 751 h 874"/>
              <a:gd name="T22" fmla="*/ 578 w 579"/>
              <a:gd name="T23" fmla="*/ 792 h 874"/>
              <a:gd name="T24" fmla="*/ 538 w 579"/>
              <a:gd name="T25" fmla="*/ 853 h 874"/>
              <a:gd name="T26" fmla="*/ 426 w 579"/>
              <a:gd name="T27" fmla="*/ 873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9" h="874">
                <a:moveTo>
                  <a:pt x="426" y="873"/>
                </a:moveTo>
                <a:lnTo>
                  <a:pt x="426" y="873"/>
                </a:lnTo>
                <a:cubicBezTo>
                  <a:pt x="193" y="873"/>
                  <a:pt x="0" y="680"/>
                  <a:pt x="0" y="437"/>
                </a:cubicBezTo>
                <a:cubicBezTo>
                  <a:pt x="0" y="203"/>
                  <a:pt x="193" y="0"/>
                  <a:pt x="426" y="0"/>
                </a:cubicBezTo>
                <a:cubicBezTo>
                  <a:pt x="467" y="0"/>
                  <a:pt x="507" y="10"/>
                  <a:pt x="538" y="21"/>
                </a:cubicBezTo>
                <a:cubicBezTo>
                  <a:pt x="568" y="31"/>
                  <a:pt x="578" y="51"/>
                  <a:pt x="578" y="82"/>
                </a:cubicBezTo>
                <a:cubicBezTo>
                  <a:pt x="568" y="112"/>
                  <a:pt x="538" y="132"/>
                  <a:pt x="507" y="122"/>
                </a:cubicBezTo>
                <a:cubicBezTo>
                  <a:pt x="487" y="112"/>
                  <a:pt x="457" y="112"/>
                  <a:pt x="426" y="112"/>
                </a:cubicBezTo>
                <a:cubicBezTo>
                  <a:pt x="243" y="112"/>
                  <a:pt x="102" y="254"/>
                  <a:pt x="102" y="437"/>
                </a:cubicBezTo>
                <a:cubicBezTo>
                  <a:pt x="102" y="619"/>
                  <a:pt x="243" y="761"/>
                  <a:pt x="426" y="761"/>
                </a:cubicBezTo>
                <a:cubicBezTo>
                  <a:pt x="457" y="761"/>
                  <a:pt x="487" y="761"/>
                  <a:pt x="507" y="751"/>
                </a:cubicBezTo>
                <a:cubicBezTo>
                  <a:pt x="538" y="751"/>
                  <a:pt x="568" y="761"/>
                  <a:pt x="578" y="792"/>
                </a:cubicBezTo>
                <a:cubicBezTo>
                  <a:pt x="578" y="822"/>
                  <a:pt x="568" y="853"/>
                  <a:pt x="538" y="853"/>
                </a:cubicBezTo>
                <a:cubicBezTo>
                  <a:pt x="497" y="863"/>
                  <a:pt x="467" y="873"/>
                  <a:pt x="426" y="8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67">
            <a:extLst>
              <a:ext uri="{FF2B5EF4-FFF2-40B4-BE49-F238E27FC236}">
                <a16:creationId xmlns:a16="http://schemas.microsoft.com/office/drawing/2014/main" id="{CCB02CB8-EFE9-254F-9CF8-7A5B47BCA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518" y="8638035"/>
            <a:ext cx="385453" cy="82086"/>
          </a:xfrm>
          <a:custGeom>
            <a:avLst/>
            <a:gdLst>
              <a:gd name="T0" fmla="*/ 426 w 478"/>
              <a:gd name="T1" fmla="*/ 102 h 103"/>
              <a:gd name="T2" fmla="*/ 426 w 478"/>
              <a:gd name="T3" fmla="*/ 102 h 103"/>
              <a:gd name="T4" fmla="*/ 51 w 478"/>
              <a:gd name="T5" fmla="*/ 102 h 103"/>
              <a:gd name="T6" fmla="*/ 0 w 478"/>
              <a:gd name="T7" fmla="*/ 51 h 103"/>
              <a:gd name="T8" fmla="*/ 51 w 478"/>
              <a:gd name="T9" fmla="*/ 0 h 103"/>
              <a:gd name="T10" fmla="*/ 426 w 478"/>
              <a:gd name="T11" fmla="*/ 0 h 103"/>
              <a:gd name="T12" fmla="*/ 477 w 478"/>
              <a:gd name="T13" fmla="*/ 51 h 103"/>
              <a:gd name="T14" fmla="*/ 426 w 478"/>
              <a:gd name="T1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8" h="103">
                <a:moveTo>
                  <a:pt x="426" y="102"/>
                </a:moveTo>
                <a:lnTo>
                  <a:pt x="426" y="102"/>
                </a:lnTo>
                <a:cubicBezTo>
                  <a:pt x="51" y="102"/>
                  <a:pt x="51" y="102"/>
                  <a:pt x="51" y="102"/>
                </a:cubicBezTo>
                <a:cubicBezTo>
                  <a:pt x="21" y="102"/>
                  <a:pt x="0" y="82"/>
                  <a:pt x="0" y="51"/>
                </a:cubicBezTo>
                <a:cubicBezTo>
                  <a:pt x="0" y="21"/>
                  <a:pt x="21" y="0"/>
                  <a:pt x="51" y="0"/>
                </a:cubicBezTo>
                <a:cubicBezTo>
                  <a:pt x="426" y="0"/>
                  <a:pt x="426" y="0"/>
                  <a:pt x="426" y="0"/>
                </a:cubicBezTo>
                <a:cubicBezTo>
                  <a:pt x="457" y="0"/>
                  <a:pt x="477" y="21"/>
                  <a:pt x="477" y="51"/>
                </a:cubicBezTo>
                <a:cubicBezTo>
                  <a:pt x="477" y="82"/>
                  <a:pt x="457" y="102"/>
                  <a:pt x="426" y="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68">
            <a:extLst>
              <a:ext uri="{FF2B5EF4-FFF2-40B4-BE49-F238E27FC236}">
                <a16:creationId xmlns:a16="http://schemas.microsoft.com/office/drawing/2014/main" id="{6280805F-8704-7D47-82F6-10C027DBB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518" y="8795071"/>
            <a:ext cx="385453" cy="82086"/>
          </a:xfrm>
          <a:custGeom>
            <a:avLst/>
            <a:gdLst>
              <a:gd name="T0" fmla="*/ 426 w 478"/>
              <a:gd name="T1" fmla="*/ 102 h 103"/>
              <a:gd name="T2" fmla="*/ 426 w 478"/>
              <a:gd name="T3" fmla="*/ 102 h 103"/>
              <a:gd name="T4" fmla="*/ 51 w 478"/>
              <a:gd name="T5" fmla="*/ 102 h 103"/>
              <a:gd name="T6" fmla="*/ 0 w 478"/>
              <a:gd name="T7" fmla="*/ 51 h 103"/>
              <a:gd name="T8" fmla="*/ 51 w 478"/>
              <a:gd name="T9" fmla="*/ 0 h 103"/>
              <a:gd name="T10" fmla="*/ 426 w 478"/>
              <a:gd name="T11" fmla="*/ 0 h 103"/>
              <a:gd name="T12" fmla="*/ 477 w 478"/>
              <a:gd name="T13" fmla="*/ 51 h 103"/>
              <a:gd name="T14" fmla="*/ 426 w 478"/>
              <a:gd name="T1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8" h="103">
                <a:moveTo>
                  <a:pt x="426" y="102"/>
                </a:moveTo>
                <a:lnTo>
                  <a:pt x="426" y="102"/>
                </a:lnTo>
                <a:cubicBezTo>
                  <a:pt x="51" y="102"/>
                  <a:pt x="51" y="102"/>
                  <a:pt x="51" y="102"/>
                </a:cubicBezTo>
                <a:cubicBezTo>
                  <a:pt x="21" y="102"/>
                  <a:pt x="0" y="81"/>
                  <a:pt x="0" y="51"/>
                </a:cubicBezTo>
                <a:cubicBezTo>
                  <a:pt x="0" y="20"/>
                  <a:pt x="21" y="0"/>
                  <a:pt x="51" y="0"/>
                </a:cubicBezTo>
                <a:cubicBezTo>
                  <a:pt x="426" y="0"/>
                  <a:pt x="426" y="0"/>
                  <a:pt x="426" y="0"/>
                </a:cubicBezTo>
                <a:cubicBezTo>
                  <a:pt x="457" y="0"/>
                  <a:pt x="477" y="20"/>
                  <a:pt x="477" y="51"/>
                </a:cubicBezTo>
                <a:cubicBezTo>
                  <a:pt x="477" y="81"/>
                  <a:pt x="457" y="102"/>
                  <a:pt x="426" y="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69">
            <a:extLst>
              <a:ext uri="{FF2B5EF4-FFF2-40B4-BE49-F238E27FC236}">
                <a16:creationId xmlns:a16="http://schemas.microsoft.com/office/drawing/2014/main" id="{DC289CB2-CAE4-4B4D-8062-92AB1DA95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6500" y="6243230"/>
            <a:ext cx="339057" cy="339057"/>
          </a:xfrm>
          <a:custGeom>
            <a:avLst/>
            <a:gdLst>
              <a:gd name="T0" fmla="*/ 355 w 417"/>
              <a:gd name="T1" fmla="*/ 416 h 417"/>
              <a:gd name="T2" fmla="*/ 355 w 417"/>
              <a:gd name="T3" fmla="*/ 416 h 417"/>
              <a:gd name="T4" fmla="*/ 324 w 417"/>
              <a:gd name="T5" fmla="*/ 406 h 417"/>
              <a:gd name="T6" fmla="*/ 20 w 417"/>
              <a:gd name="T7" fmla="*/ 101 h 417"/>
              <a:gd name="T8" fmla="*/ 20 w 417"/>
              <a:gd name="T9" fmla="*/ 31 h 417"/>
              <a:gd name="T10" fmla="*/ 91 w 417"/>
              <a:gd name="T11" fmla="*/ 31 h 417"/>
              <a:gd name="T12" fmla="*/ 395 w 417"/>
              <a:gd name="T13" fmla="*/ 325 h 417"/>
              <a:gd name="T14" fmla="*/ 395 w 417"/>
              <a:gd name="T15" fmla="*/ 406 h 417"/>
              <a:gd name="T16" fmla="*/ 355 w 417"/>
              <a:gd name="T17" fmla="*/ 41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7" h="417">
                <a:moveTo>
                  <a:pt x="355" y="416"/>
                </a:moveTo>
                <a:lnTo>
                  <a:pt x="355" y="416"/>
                </a:lnTo>
                <a:cubicBezTo>
                  <a:pt x="345" y="416"/>
                  <a:pt x="335" y="416"/>
                  <a:pt x="324" y="406"/>
                </a:cubicBezTo>
                <a:cubicBezTo>
                  <a:pt x="20" y="101"/>
                  <a:pt x="20" y="101"/>
                  <a:pt x="20" y="101"/>
                </a:cubicBezTo>
                <a:cubicBezTo>
                  <a:pt x="0" y="81"/>
                  <a:pt x="0" y="51"/>
                  <a:pt x="20" y="31"/>
                </a:cubicBezTo>
                <a:cubicBezTo>
                  <a:pt x="40" y="0"/>
                  <a:pt x="71" y="0"/>
                  <a:pt x="91" y="31"/>
                </a:cubicBezTo>
                <a:cubicBezTo>
                  <a:pt x="395" y="325"/>
                  <a:pt x="395" y="325"/>
                  <a:pt x="395" y="325"/>
                </a:cubicBezTo>
                <a:cubicBezTo>
                  <a:pt x="416" y="345"/>
                  <a:pt x="416" y="386"/>
                  <a:pt x="395" y="406"/>
                </a:cubicBezTo>
                <a:cubicBezTo>
                  <a:pt x="385" y="416"/>
                  <a:pt x="375" y="416"/>
                  <a:pt x="355" y="4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70">
            <a:extLst>
              <a:ext uri="{FF2B5EF4-FFF2-40B4-BE49-F238E27FC236}">
                <a16:creationId xmlns:a16="http://schemas.microsoft.com/office/drawing/2014/main" id="{C82F128F-B312-EE42-B25E-A8FC32780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2762" y="6250368"/>
            <a:ext cx="328349" cy="328349"/>
          </a:xfrm>
          <a:custGeom>
            <a:avLst/>
            <a:gdLst>
              <a:gd name="T0" fmla="*/ 51 w 407"/>
              <a:gd name="T1" fmla="*/ 406 h 407"/>
              <a:gd name="T2" fmla="*/ 51 w 407"/>
              <a:gd name="T3" fmla="*/ 406 h 407"/>
              <a:gd name="T4" fmla="*/ 20 w 407"/>
              <a:gd name="T5" fmla="*/ 396 h 407"/>
              <a:gd name="T6" fmla="*/ 20 w 407"/>
              <a:gd name="T7" fmla="*/ 315 h 407"/>
              <a:gd name="T8" fmla="*/ 315 w 407"/>
              <a:gd name="T9" fmla="*/ 21 h 407"/>
              <a:gd name="T10" fmla="*/ 385 w 407"/>
              <a:gd name="T11" fmla="*/ 21 h 407"/>
              <a:gd name="T12" fmla="*/ 385 w 407"/>
              <a:gd name="T13" fmla="*/ 91 h 407"/>
              <a:gd name="T14" fmla="*/ 91 w 407"/>
              <a:gd name="T15" fmla="*/ 396 h 407"/>
              <a:gd name="T16" fmla="*/ 51 w 407"/>
              <a:gd name="T17" fmla="*/ 406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7" h="407">
                <a:moveTo>
                  <a:pt x="51" y="406"/>
                </a:moveTo>
                <a:lnTo>
                  <a:pt x="51" y="406"/>
                </a:lnTo>
                <a:cubicBezTo>
                  <a:pt x="41" y="406"/>
                  <a:pt x="31" y="406"/>
                  <a:pt x="20" y="396"/>
                </a:cubicBezTo>
                <a:cubicBezTo>
                  <a:pt x="0" y="376"/>
                  <a:pt x="0" y="335"/>
                  <a:pt x="20" y="315"/>
                </a:cubicBezTo>
                <a:cubicBezTo>
                  <a:pt x="315" y="21"/>
                  <a:pt x="315" y="21"/>
                  <a:pt x="315" y="21"/>
                </a:cubicBezTo>
                <a:cubicBezTo>
                  <a:pt x="335" y="0"/>
                  <a:pt x="365" y="0"/>
                  <a:pt x="385" y="21"/>
                </a:cubicBezTo>
                <a:cubicBezTo>
                  <a:pt x="406" y="41"/>
                  <a:pt x="406" y="71"/>
                  <a:pt x="385" y="91"/>
                </a:cubicBezTo>
                <a:cubicBezTo>
                  <a:pt x="91" y="396"/>
                  <a:pt x="91" y="396"/>
                  <a:pt x="91" y="396"/>
                </a:cubicBezTo>
                <a:cubicBezTo>
                  <a:pt x="81" y="406"/>
                  <a:pt x="71" y="406"/>
                  <a:pt x="51" y="4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71">
            <a:extLst>
              <a:ext uri="{FF2B5EF4-FFF2-40B4-BE49-F238E27FC236}">
                <a16:creationId xmlns:a16="http://schemas.microsoft.com/office/drawing/2014/main" id="{E45E81D9-5264-B44E-B9E5-D3C6EC4E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2762" y="6496631"/>
            <a:ext cx="82086" cy="449695"/>
          </a:xfrm>
          <a:custGeom>
            <a:avLst/>
            <a:gdLst>
              <a:gd name="T0" fmla="*/ 51 w 102"/>
              <a:gd name="T1" fmla="*/ 556 h 557"/>
              <a:gd name="T2" fmla="*/ 51 w 102"/>
              <a:gd name="T3" fmla="*/ 556 h 557"/>
              <a:gd name="T4" fmla="*/ 0 w 102"/>
              <a:gd name="T5" fmla="*/ 506 h 557"/>
              <a:gd name="T6" fmla="*/ 0 w 102"/>
              <a:gd name="T7" fmla="*/ 50 h 557"/>
              <a:gd name="T8" fmla="*/ 51 w 102"/>
              <a:gd name="T9" fmla="*/ 0 h 557"/>
              <a:gd name="T10" fmla="*/ 51 w 102"/>
              <a:gd name="T11" fmla="*/ 0 h 557"/>
              <a:gd name="T12" fmla="*/ 101 w 102"/>
              <a:gd name="T13" fmla="*/ 50 h 557"/>
              <a:gd name="T14" fmla="*/ 101 w 102"/>
              <a:gd name="T15" fmla="*/ 506 h 557"/>
              <a:gd name="T16" fmla="*/ 51 w 102"/>
              <a:gd name="T17" fmla="*/ 556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557">
                <a:moveTo>
                  <a:pt x="51" y="556"/>
                </a:moveTo>
                <a:lnTo>
                  <a:pt x="51" y="556"/>
                </a:lnTo>
                <a:cubicBezTo>
                  <a:pt x="20" y="556"/>
                  <a:pt x="0" y="536"/>
                  <a:pt x="0" y="50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0"/>
                  <a:pt x="20" y="0"/>
                  <a:pt x="51" y="0"/>
                </a:cubicBezTo>
                <a:lnTo>
                  <a:pt x="51" y="0"/>
                </a:lnTo>
                <a:cubicBezTo>
                  <a:pt x="81" y="0"/>
                  <a:pt x="101" y="20"/>
                  <a:pt x="101" y="50"/>
                </a:cubicBezTo>
                <a:cubicBezTo>
                  <a:pt x="101" y="506"/>
                  <a:pt x="101" y="506"/>
                  <a:pt x="101" y="506"/>
                </a:cubicBezTo>
                <a:cubicBezTo>
                  <a:pt x="101" y="536"/>
                  <a:pt x="81" y="556"/>
                  <a:pt x="51" y="5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72">
            <a:extLst>
              <a:ext uri="{FF2B5EF4-FFF2-40B4-BE49-F238E27FC236}">
                <a16:creationId xmlns:a16="http://schemas.microsoft.com/office/drawing/2014/main" id="{A0C96CA7-DD21-C54A-AE5A-D385A9D71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1416" y="6621545"/>
            <a:ext cx="328349" cy="82088"/>
          </a:xfrm>
          <a:custGeom>
            <a:avLst/>
            <a:gdLst>
              <a:gd name="T0" fmla="*/ 355 w 407"/>
              <a:gd name="T1" fmla="*/ 101 h 102"/>
              <a:gd name="T2" fmla="*/ 355 w 407"/>
              <a:gd name="T3" fmla="*/ 101 h 102"/>
              <a:gd name="T4" fmla="*/ 50 w 407"/>
              <a:gd name="T5" fmla="*/ 101 h 102"/>
              <a:gd name="T6" fmla="*/ 0 w 407"/>
              <a:gd name="T7" fmla="*/ 51 h 102"/>
              <a:gd name="T8" fmla="*/ 50 w 407"/>
              <a:gd name="T9" fmla="*/ 0 h 102"/>
              <a:gd name="T10" fmla="*/ 355 w 407"/>
              <a:gd name="T11" fmla="*/ 0 h 102"/>
              <a:gd name="T12" fmla="*/ 406 w 407"/>
              <a:gd name="T13" fmla="*/ 51 h 102"/>
              <a:gd name="T14" fmla="*/ 355 w 407"/>
              <a:gd name="T15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7" h="102">
                <a:moveTo>
                  <a:pt x="355" y="101"/>
                </a:moveTo>
                <a:lnTo>
                  <a:pt x="355" y="101"/>
                </a:lnTo>
                <a:cubicBezTo>
                  <a:pt x="50" y="101"/>
                  <a:pt x="50" y="101"/>
                  <a:pt x="50" y="101"/>
                </a:cubicBezTo>
                <a:cubicBezTo>
                  <a:pt x="20" y="101"/>
                  <a:pt x="0" y="81"/>
                  <a:pt x="0" y="51"/>
                </a:cubicBezTo>
                <a:cubicBezTo>
                  <a:pt x="0" y="20"/>
                  <a:pt x="20" y="0"/>
                  <a:pt x="50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86" y="0"/>
                  <a:pt x="406" y="20"/>
                  <a:pt x="406" y="51"/>
                </a:cubicBezTo>
                <a:cubicBezTo>
                  <a:pt x="406" y="81"/>
                  <a:pt x="386" y="101"/>
                  <a:pt x="355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73">
            <a:extLst>
              <a:ext uri="{FF2B5EF4-FFF2-40B4-BE49-F238E27FC236}">
                <a16:creationId xmlns:a16="http://schemas.microsoft.com/office/drawing/2014/main" id="{CCAF77AA-DBCB-1B48-912D-A354A87BB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1416" y="6742891"/>
            <a:ext cx="328349" cy="82088"/>
          </a:xfrm>
          <a:custGeom>
            <a:avLst/>
            <a:gdLst>
              <a:gd name="T0" fmla="*/ 355 w 407"/>
              <a:gd name="T1" fmla="*/ 102 h 103"/>
              <a:gd name="T2" fmla="*/ 355 w 407"/>
              <a:gd name="T3" fmla="*/ 102 h 103"/>
              <a:gd name="T4" fmla="*/ 50 w 407"/>
              <a:gd name="T5" fmla="*/ 102 h 103"/>
              <a:gd name="T6" fmla="*/ 0 w 407"/>
              <a:gd name="T7" fmla="*/ 51 h 103"/>
              <a:gd name="T8" fmla="*/ 50 w 407"/>
              <a:gd name="T9" fmla="*/ 0 h 103"/>
              <a:gd name="T10" fmla="*/ 355 w 407"/>
              <a:gd name="T11" fmla="*/ 0 h 103"/>
              <a:gd name="T12" fmla="*/ 406 w 407"/>
              <a:gd name="T13" fmla="*/ 51 h 103"/>
              <a:gd name="T14" fmla="*/ 355 w 407"/>
              <a:gd name="T1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7" h="103">
                <a:moveTo>
                  <a:pt x="355" y="102"/>
                </a:moveTo>
                <a:lnTo>
                  <a:pt x="355" y="102"/>
                </a:lnTo>
                <a:cubicBezTo>
                  <a:pt x="50" y="102"/>
                  <a:pt x="50" y="102"/>
                  <a:pt x="50" y="102"/>
                </a:cubicBezTo>
                <a:cubicBezTo>
                  <a:pt x="20" y="102"/>
                  <a:pt x="0" y="81"/>
                  <a:pt x="0" y="51"/>
                </a:cubicBezTo>
                <a:cubicBezTo>
                  <a:pt x="0" y="20"/>
                  <a:pt x="20" y="0"/>
                  <a:pt x="50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86" y="0"/>
                  <a:pt x="406" y="20"/>
                  <a:pt x="406" y="51"/>
                </a:cubicBezTo>
                <a:cubicBezTo>
                  <a:pt x="406" y="81"/>
                  <a:pt x="386" y="102"/>
                  <a:pt x="355" y="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74">
            <a:extLst>
              <a:ext uri="{FF2B5EF4-FFF2-40B4-BE49-F238E27FC236}">
                <a16:creationId xmlns:a16="http://schemas.microsoft.com/office/drawing/2014/main" id="{1A705D25-38A4-B94E-A4FA-23F94C6EC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8690" y="4091120"/>
            <a:ext cx="706663" cy="699525"/>
          </a:xfrm>
          <a:custGeom>
            <a:avLst/>
            <a:gdLst>
              <a:gd name="T0" fmla="*/ 61 w 874"/>
              <a:gd name="T1" fmla="*/ 863 h 864"/>
              <a:gd name="T2" fmla="*/ 61 w 874"/>
              <a:gd name="T3" fmla="*/ 863 h 864"/>
              <a:gd name="T4" fmla="*/ 21 w 874"/>
              <a:gd name="T5" fmla="*/ 852 h 864"/>
              <a:gd name="T6" fmla="*/ 21 w 874"/>
              <a:gd name="T7" fmla="*/ 771 h 864"/>
              <a:gd name="T8" fmla="*/ 771 w 874"/>
              <a:gd name="T9" fmla="*/ 20 h 864"/>
              <a:gd name="T10" fmla="*/ 853 w 874"/>
              <a:gd name="T11" fmla="*/ 20 h 864"/>
              <a:gd name="T12" fmla="*/ 853 w 874"/>
              <a:gd name="T13" fmla="*/ 92 h 864"/>
              <a:gd name="T14" fmla="*/ 92 w 874"/>
              <a:gd name="T15" fmla="*/ 852 h 864"/>
              <a:gd name="T16" fmla="*/ 61 w 874"/>
              <a:gd name="T17" fmla="*/ 863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4" h="864">
                <a:moveTo>
                  <a:pt x="61" y="863"/>
                </a:moveTo>
                <a:lnTo>
                  <a:pt x="61" y="863"/>
                </a:lnTo>
                <a:cubicBezTo>
                  <a:pt x="41" y="863"/>
                  <a:pt x="31" y="863"/>
                  <a:pt x="21" y="852"/>
                </a:cubicBezTo>
                <a:cubicBezTo>
                  <a:pt x="0" y="832"/>
                  <a:pt x="0" y="791"/>
                  <a:pt x="21" y="771"/>
                </a:cubicBezTo>
                <a:cubicBezTo>
                  <a:pt x="771" y="20"/>
                  <a:pt x="771" y="20"/>
                  <a:pt x="771" y="20"/>
                </a:cubicBezTo>
                <a:cubicBezTo>
                  <a:pt x="792" y="0"/>
                  <a:pt x="832" y="0"/>
                  <a:pt x="853" y="20"/>
                </a:cubicBezTo>
                <a:cubicBezTo>
                  <a:pt x="873" y="41"/>
                  <a:pt x="873" y="71"/>
                  <a:pt x="853" y="92"/>
                </a:cubicBezTo>
                <a:cubicBezTo>
                  <a:pt x="92" y="852"/>
                  <a:pt x="92" y="852"/>
                  <a:pt x="92" y="852"/>
                </a:cubicBezTo>
                <a:cubicBezTo>
                  <a:pt x="82" y="863"/>
                  <a:pt x="72" y="863"/>
                  <a:pt x="61" y="8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375">
            <a:extLst>
              <a:ext uri="{FF2B5EF4-FFF2-40B4-BE49-F238E27FC236}">
                <a16:creationId xmlns:a16="http://schemas.microsoft.com/office/drawing/2014/main" id="{33B2A778-CEE5-8446-AD52-62D245F79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552" y="4083982"/>
            <a:ext cx="271245" cy="271245"/>
          </a:xfrm>
          <a:custGeom>
            <a:avLst/>
            <a:gdLst>
              <a:gd name="T0" fmla="*/ 163 w 336"/>
              <a:gd name="T1" fmla="*/ 71 h 336"/>
              <a:gd name="T2" fmla="*/ 163 w 336"/>
              <a:gd name="T3" fmla="*/ 71 h 336"/>
              <a:gd name="T4" fmla="*/ 254 w 336"/>
              <a:gd name="T5" fmla="*/ 162 h 336"/>
              <a:gd name="T6" fmla="*/ 163 w 336"/>
              <a:gd name="T7" fmla="*/ 254 h 336"/>
              <a:gd name="T8" fmla="*/ 71 w 336"/>
              <a:gd name="T9" fmla="*/ 162 h 336"/>
              <a:gd name="T10" fmla="*/ 163 w 336"/>
              <a:gd name="T11" fmla="*/ 71 h 336"/>
              <a:gd name="T12" fmla="*/ 163 w 336"/>
              <a:gd name="T13" fmla="*/ 0 h 336"/>
              <a:gd name="T14" fmla="*/ 163 w 336"/>
              <a:gd name="T15" fmla="*/ 0 h 336"/>
              <a:gd name="T16" fmla="*/ 0 w 336"/>
              <a:gd name="T17" fmla="*/ 162 h 336"/>
              <a:gd name="T18" fmla="*/ 163 w 336"/>
              <a:gd name="T19" fmla="*/ 335 h 336"/>
              <a:gd name="T20" fmla="*/ 335 w 336"/>
              <a:gd name="T21" fmla="*/ 162 h 336"/>
              <a:gd name="T22" fmla="*/ 163 w 336"/>
              <a:gd name="T23" fmla="*/ 0 h 336"/>
              <a:gd name="T24" fmla="*/ 163 w 336"/>
              <a:gd name="T25" fmla="*/ 71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6" h="336">
                <a:moveTo>
                  <a:pt x="163" y="71"/>
                </a:moveTo>
                <a:lnTo>
                  <a:pt x="163" y="71"/>
                </a:lnTo>
                <a:cubicBezTo>
                  <a:pt x="213" y="71"/>
                  <a:pt x="254" y="112"/>
                  <a:pt x="254" y="162"/>
                </a:cubicBezTo>
                <a:cubicBezTo>
                  <a:pt x="254" y="213"/>
                  <a:pt x="213" y="254"/>
                  <a:pt x="163" y="254"/>
                </a:cubicBezTo>
                <a:cubicBezTo>
                  <a:pt x="112" y="254"/>
                  <a:pt x="71" y="213"/>
                  <a:pt x="71" y="162"/>
                </a:cubicBezTo>
                <a:cubicBezTo>
                  <a:pt x="71" y="112"/>
                  <a:pt x="112" y="71"/>
                  <a:pt x="163" y="71"/>
                </a:cubicBezTo>
                <a:lnTo>
                  <a:pt x="163" y="0"/>
                </a:lnTo>
                <a:lnTo>
                  <a:pt x="163" y="0"/>
                </a:lnTo>
                <a:cubicBezTo>
                  <a:pt x="71" y="0"/>
                  <a:pt x="0" y="71"/>
                  <a:pt x="0" y="162"/>
                </a:cubicBezTo>
                <a:cubicBezTo>
                  <a:pt x="0" y="254"/>
                  <a:pt x="71" y="335"/>
                  <a:pt x="163" y="335"/>
                </a:cubicBezTo>
                <a:cubicBezTo>
                  <a:pt x="254" y="335"/>
                  <a:pt x="335" y="254"/>
                  <a:pt x="335" y="162"/>
                </a:cubicBezTo>
                <a:cubicBezTo>
                  <a:pt x="335" y="71"/>
                  <a:pt x="254" y="0"/>
                  <a:pt x="163" y="0"/>
                </a:cubicBezTo>
                <a:lnTo>
                  <a:pt x="163" y="7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376">
            <a:extLst>
              <a:ext uri="{FF2B5EF4-FFF2-40B4-BE49-F238E27FC236}">
                <a16:creationId xmlns:a16="http://schemas.microsoft.com/office/drawing/2014/main" id="{C7A48FB4-139C-5147-9E94-37296DFD9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4814" y="4533677"/>
            <a:ext cx="271245" cy="271245"/>
          </a:xfrm>
          <a:custGeom>
            <a:avLst/>
            <a:gdLst>
              <a:gd name="T0" fmla="*/ 173 w 336"/>
              <a:gd name="T1" fmla="*/ 81 h 336"/>
              <a:gd name="T2" fmla="*/ 173 w 336"/>
              <a:gd name="T3" fmla="*/ 81 h 336"/>
              <a:gd name="T4" fmla="*/ 264 w 336"/>
              <a:gd name="T5" fmla="*/ 172 h 336"/>
              <a:gd name="T6" fmla="*/ 173 w 336"/>
              <a:gd name="T7" fmla="*/ 264 h 336"/>
              <a:gd name="T8" fmla="*/ 82 w 336"/>
              <a:gd name="T9" fmla="*/ 172 h 336"/>
              <a:gd name="T10" fmla="*/ 173 w 336"/>
              <a:gd name="T11" fmla="*/ 81 h 336"/>
              <a:gd name="T12" fmla="*/ 173 w 336"/>
              <a:gd name="T13" fmla="*/ 0 h 336"/>
              <a:gd name="T14" fmla="*/ 173 w 336"/>
              <a:gd name="T15" fmla="*/ 0 h 336"/>
              <a:gd name="T16" fmla="*/ 0 w 336"/>
              <a:gd name="T17" fmla="*/ 172 h 336"/>
              <a:gd name="T18" fmla="*/ 173 w 336"/>
              <a:gd name="T19" fmla="*/ 335 h 336"/>
              <a:gd name="T20" fmla="*/ 335 w 336"/>
              <a:gd name="T21" fmla="*/ 172 h 336"/>
              <a:gd name="T22" fmla="*/ 173 w 336"/>
              <a:gd name="T23" fmla="*/ 0 h 336"/>
              <a:gd name="T24" fmla="*/ 173 w 336"/>
              <a:gd name="T25" fmla="*/ 81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6" h="336">
                <a:moveTo>
                  <a:pt x="173" y="81"/>
                </a:moveTo>
                <a:lnTo>
                  <a:pt x="173" y="81"/>
                </a:lnTo>
                <a:cubicBezTo>
                  <a:pt x="223" y="81"/>
                  <a:pt x="264" y="122"/>
                  <a:pt x="264" y="172"/>
                </a:cubicBezTo>
                <a:cubicBezTo>
                  <a:pt x="264" y="223"/>
                  <a:pt x="223" y="264"/>
                  <a:pt x="173" y="264"/>
                </a:cubicBezTo>
                <a:cubicBezTo>
                  <a:pt x="122" y="264"/>
                  <a:pt x="82" y="223"/>
                  <a:pt x="82" y="172"/>
                </a:cubicBezTo>
                <a:cubicBezTo>
                  <a:pt x="82" y="122"/>
                  <a:pt x="122" y="81"/>
                  <a:pt x="173" y="81"/>
                </a:cubicBezTo>
                <a:lnTo>
                  <a:pt x="173" y="0"/>
                </a:lnTo>
                <a:lnTo>
                  <a:pt x="173" y="0"/>
                </a:lnTo>
                <a:cubicBezTo>
                  <a:pt x="82" y="0"/>
                  <a:pt x="0" y="81"/>
                  <a:pt x="0" y="172"/>
                </a:cubicBezTo>
                <a:cubicBezTo>
                  <a:pt x="0" y="264"/>
                  <a:pt x="82" y="335"/>
                  <a:pt x="173" y="335"/>
                </a:cubicBezTo>
                <a:cubicBezTo>
                  <a:pt x="264" y="335"/>
                  <a:pt x="335" y="264"/>
                  <a:pt x="335" y="172"/>
                </a:cubicBezTo>
                <a:cubicBezTo>
                  <a:pt x="335" y="81"/>
                  <a:pt x="264" y="0"/>
                  <a:pt x="173" y="0"/>
                </a:cubicBezTo>
                <a:lnTo>
                  <a:pt x="173" y="8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4B2388B-AB26-8A41-9F20-69407B6A2848}"/>
              </a:ext>
            </a:extLst>
          </p:cNvPr>
          <p:cNvGrpSpPr/>
          <p:nvPr/>
        </p:nvGrpSpPr>
        <p:grpSpPr>
          <a:xfrm>
            <a:off x="18382871" y="1796635"/>
            <a:ext cx="4632666" cy="1455380"/>
            <a:chOff x="15890829" y="1216251"/>
            <a:chExt cx="4632666" cy="1455380"/>
          </a:xfrm>
        </p:grpSpPr>
        <p:sp>
          <p:nvSpPr>
            <p:cNvPr id="41" name="CuadroTexto 228">
              <a:extLst>
                <a:ext uri="{FF2B5EF4-FFF2-40B4-BE49-F238E27FC236}">
                  <a16:creationId xmlns:a16="http://schemas.microsoft.com/office/drawing/2014/main" id="{64DD6D51-5EDF-3549-8869-0C8C729CBE7E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004D747-41E9-8B43-9149-1B20C00315F1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2BF50F-731A-7E47-8D98-F519C1B68DED}"/>
              </a:ext>
            </a:extLst>
          </p:cNvPr>
          <p:cNvGrpSpPr/>
          <p:nvPr/>
        </p:nvGrpSpPr>
        <p:grpSpPr>
          <a:xfrm>
            <a:off x="18382871" y="3962319"/>
            <a:ext cx="4632666" cy="1455380"/>
            <a:chOff x="15890829" y="1216251"/>
            <a:chExt cx="4632666" cy="1455380"/>
          </a:xfrm>
        </p:grpSpPr>
        <p:sp>
          <p:nvSpPr>
            <p:cNvPr id="44" name="CuadroTexto 228">
              <a:extLst>
                <a:ext uri="{FF2B5EF4-FFF2-40B4-BE49-F238E27FC236}">
                  <a16:creationId xmlns:a16="http://schemas.microsoft.com/office/drawing/2014/main" id="{83164520-6F06-9544-A725-662AF7C19A5C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08E8E5C-3AFB-0147-BF4E-BED8FC303133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57E5E6E-05AB-E64A-BEA1-8D4D81D1C04C}"/>
              </a:ext>
            </a:extLst>
          </p:cNvPr>
          <p:cNvGrpSpPr/>
          <p:nvPr/>
        </p:nvGrpSpPr>
        <p:grpSpPr>
          <a:xfrm>
            <a:off x="18382871" y="6152067"/>
            <a:ext cx="4632666" cy="1455380"/>
            <a:chOff x="15890829" y="1216251"/>
            <a:chExt cx="4632666" cy="1455380"/>
          </a:xfrm>
        </p:grpSpPr>
        <p:sp>
          <p:nvSpPr>
            <p:cNvPr id="47" name="CuadroTexto 228">
              <a:extLst>
                <a:ext uri="{FF2B5EF4-FFF2-40B4-BE49-F238E27FC236}">
                  <a16:creationId xmlns:a16="http://schemas.microsoft.com/office/drawing/2014/main" id="{9E6594DB-521E-7A42-AC6C-CB26CE1D428E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288FAAD-3D46-C04F-94A4-C3A4AE0130F5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39F31BB-DC51-804D-95B1-A398AD8FD616}"/>
              </a:ext>
            </a:extLst>
          </p:cNvPr>
          <p:cNvGrpSpPr/>
          <p:nvPr/>
        </p:nvGrpSpPr>
        <p:grpSpPr>
          <a:xfrm>
            <a:off x="18382871" y="8125246"/>
            <a:ext cx="4632666" cy="1455380"/>
            <a:chOff x="15890829" y="1216251"/>
            <a:chExt cx="4632666" cy="1455380"/>
          </a:xfrm>
        </p:grpSpPr>
        <p:sp>
          <p:nvSpPr>
            <p:cNvPr id="50" name="CuadroTexto 228">
              <a:extLst>
                <a:ext uri="{FF2B5EF4-FFF2-40B4-BE49-F238E27FC236}">
                  <a16:creationId xmlns:a16="http://schemas.microsoft.com/office/drawing/2014/main" id="{F8E7B250-2FDE-6448-A672-90E3112AC203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20AA915-5F0F-0D46-A88B-E49D2E6CF4EA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4D87D3B-2B70-0D47-BB51-85CB9014B429}"/>
              </a:ext>
            </a:extLst>
          </p:cNvPr>
          <p:cNvGrpSpPr/>
          <p:nvPr/>
        </p:nvGrpSpPr>
        <p:grpSpPr>
          <a:xfrm>
            <a:off x="18382871" y="10339056"/>
            <a:ext cx="4632666" cy="1455380"/>
            <a:chOff x="15890829" y="1216251"/>
            <a:chExt cx="4632666" cy="1455380"/>
          </a:xfrm>
        </p:grpSpPr>
        <p:sp>
          <p:nvSpPr>
            <p:cNvPr id="53" name="CuadroTexto 228">
              <a:extLst>
                <a:ext uri="{FF2B5EF4-FFF2-40B4-BE49-F238E27FC236}">
                  <a16:creationId xmlns:a16="http://schemas.microsoft.com/office/drawing/2014/main" id="{7B572D02-2C6F-344A-A167-478577764B6E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18C668-D005-EE43-9F17-995ED2661529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55" name="Group 71">
            <a:extLst>
              <a:ext uri="{FF2B5EF4-FFF2-40B4-BE49-F238E27FC236}">
                <a16:creationId xmlns:a16="http://schemas.microsoft.com/office/drawing/2014/main" id="{0A65DAD7-2495-5F48-9242-327FC7209A9F}"/>
              </a:ext>
            </a:extLst>
          </p:cNvPr>
          <p:cNvGrpSpPr/>
          <p:nvPr/>
        </p:nvGrpSpPr>
        <p:grpSpPr>
          <a:xfrm>
            <a:off x="3006532" y="4586702"/>
            <a:ext cx="5982437" cy="4716592"/>
            <a:chOff x="2232442" y="3643574"/>
            <a:chExt cx="5982437" cy="4716592"/>
          </a:xfrm>
        </p:grpSpPr>
        <p:sp>
          <p:nvSpPr>
            <p:cNvPr id="56" name="CuadroTexto 598">
              <a:extLst>
                <a:ext uri="{FF2B5EF4-FFF2-40B4-BE49-F238E27FC236}">
                  <a16:creationId xmlns:a16="http://schemas.microsoft.com/office/drawing/2014/main" id="{CF1BF8EA-FA24-BD4D-8C46-2B71E15F7BA0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57" name="CuadroTexto 599">
              <a:extLst>
                <a:ext uri="{FF2B5EF4-FFF2-40B4-BE49-F238E27FC236}">
                  <a16:creationId xmlns:a16="http://schemas.microsoft.com/office/drawing/2014/main" id="{968A18B1-1195-D54F-8241-3209CEC82FC7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1">
            <a:extLst>
              <a:ext uri="{FF2B5EF4-FFF2-40B4-BE49-F238E27FC236}">
                <a16:creationId xmlns:a16="http://schemas.microsoft.com/office/drawing/2014/main" id="{7DE78E0B-919D-2F40-AD39-2A302EFB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73804" y="6463895"/>
            <a:ext cx="1941096" cy="4687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Freeform 2">
            <a:extLst>
              <a:ext uri="{FF2B5EF4-FFF2-40B4-BE49-F238E27FC236}">
                <a16:creationId xmlns:a16="http://schemas.microsoft.com/office/drawing/2014/main" id="{2FFB0FDF-A2DE-B34B-ACB4-1CD681B3C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3323" y="6412316"/>
            <a:ext cx="98463" cy="98468"/>
          </a:xfrm>
          <a:custGeom>
            <a:avLst/>
            <a:gdLst>
              <a:gd name="T0" fmla="*/ 46 w 92"/>
              <a:gd name="T1" fmla="*/ 91 h 92"/>
              <a:gd name="T2" fmla="*/ 46 w 92"/>
              <a:gd name="T3" fmla="*/ 91 h 92"/>
              <a:gd name="T4" fmla="*/ 91 w 92"/>
              <a:gd name="T5" fmla="*/ 46 h 92"/>
              <a:gd name="T6" fmla="*/ 46 w 92"/>
              <a:gd name="T7" fmla="*/ 0 h 92"/>
              <a:gd name="T8" fmla="*/ 0 w 92"/>
              <a:gd name="T9" fmla="*/ 46 h 92"/>
              <a:gd name="T10" fmla="*/ 46 w 92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46" y="91"/>
                </a:moveTo>
                <a:lnTo>
                  <a:pt x="46" y="91"/>
                </a:lnTo>
                <a:cubicBezTo>
                  <a:pt x="73" y="91"/>
                  <a:pt x="91" y="64"/>
                  <a:pt x="91" y="46"/>
                </a:cubicBezTo>
                <a:cubicBezTo>
                  <a:pt x="91" y="18"/>
                  <a:pt x="73" y="0"/>
                  <a:pt x="46" y="0"/>
                </a:cubicBezTo>
                <a:cubicBezTo>
                  <a:pt x="18" y="0"/>
                  <a:pt x="0" y="18"/>
                  <a:pt x="0" y="46"/>
                </a:cubicBezTo>
                <a:cubicBezTo>
                  <a:pt x="0" y="64"/>
                  <a:pt x="18" y="91"/>
                  <a:pt x="46" y="9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Line 3">
            <a:extLst>
              <a:ext uri="{FF2B5EF4-FFF2-40B4-BE49-F238E27FC236}">
                <a16:creationId xmlns:a16="http://schemas.microsoft.com/office/drawing/2014/main" id="{8BE99CB9-43C5-8347-9EF9-3D2FDFDF5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04795" y="4644617"/>
            <a:ext cx="1941096" cy="4687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" name="Freeform 4">
            <a:extLst>
              <a:ext uri="{FF2B5EF4-FFF2-40B4-BE49-F238E27FC236}">
                <a16:creationId xmlns:a16="http://schemas.microsoft.com/office/drawing/2014/main" id="{D89AEE7A-A4E1-C64B-AF04-009811751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9004" y="4588351"/>
            <a:ext cx="98460" cy="107842"/>
          </a:xfrm>
          <a:custGeom>
            <a:avLst/>
            <a:gdLst>
              <a:gd name="T0" fmla="*/ 45 w 92"/>
              <a:gd name="T1" fmla="*/ 99 h 100"/>
              <a:gd name="T2" fmla="*/ 45 w 92"/>
              <a:gd name="T3" fmla="*/ 99 h 100"/>
              <a:gd name="T4" fmla="*/ 91 w 92"/>
              <a:gd name="T5" fmla="*/ 54 h 100"/>
              <a:gd name="T6" fmla="*/ 45 w 92"/>
              <a:gd name="T7" fmla="*/ 0 h 100"/>
              <a:gd name="T8" fmla="*/ 0 w 92"/>
              <a:gd name="T9" fmla="*/ 54 h 100"/>
              <a:gd name="T10" fmla="*/ 45 w 92"/>
              <a:gd name="T1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100">
                <a:moveTo>
                  <a:pt x="45" y="99"/>
                </a:moveTo>
                <a:lnTo>
                  <a:pt x="45" y="99"/>
                </a:lnTo>
                <a:cubicBezTo>
                  <a:pt x="73" y="99"/>
                  <a:pt x="91" y="72"/>
                  <a:pt x="91" y="54"/>
                </a:cubicBezTo>
                <a:cubicBezTo>
                  <a:pt x="91" y="27"/>
                  <a:pt x="73" y="0"/>
                  <a:pt x="45" y="0"/>
                </a:cubicBezTo>
                <a:cubicBezTo>
                  <a:pt x="18" y="0"/>
                  <a:pt x="0" y="27"/>
                  <a:pt x="0" y="54"/>
                </a:cubicBezTo>
                <a:cubicBezTo>
                  <a:pt x="0" y="72"/>
                  <a:pt x="18" y="99"/>
                  <a:pt x="45" y="9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Line 5">
            <a:extLst>
              <a:ext uri="{FF2B5EF4-FFF2-40B4-BE49-F238E27FC236}">
                <a16:creationId xmlns:a16="http://schemas.microsoft.com/office/drawing/2014/main" id="{4220E660-1810-7C4D-BE49-B9F4AE1330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3923" y="4644617"/>
            <a:ext cx="1950473" cy="4687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00A7366C-D7EF-BC4C-8C73-ECA98F4E3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727" y="4588351"/>
            <a:ext cx="98460" cy="107842"/>
          </a:xfrm>
          <a:custGeom>
            <a:avLst/>
            <a:gdLst>
              <a:gd name="T0" fmla="*/ 45 w 91"/>
              <a:gd name="T1" fmla="*/ 0 h 100"/>
              <a:gd name="T2" fmla="*/ 45 w 91"/>
              <a:gd name="T3" fmla="*/ 0 h 100"/>
              <a:gd name="T4" fmla="*/ 0 w 91"/>
              <a:gd name="T5" fmla="*/ 54 h 100"/>
              <a:gd name="T6" fmla="*/ 45 w 91"/>
              <a:gd name="T7" fmla="*/ 99 h 100"/>
              <a:gd name="T8" fmla="*/ 90 w 91"/>
              <a:gd name="T9" fmla="*/ 54 h 100"/>
              <a:gd name="T10" fmla="*/ 45 w 91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100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27"/>
                  <a:pt x="0" y="54"/>
                </a:cubicBezTo>
                <a:cubicBezTo>
                  <a:pt x="0" y="72"/>
                  <a:pt x="18" y="99"/>
                  <a:pt x="45" y="99"/>
                </a:cubicBezTo>
                <a:cubicBezTo>
                  <a:pt x="72" y="99"/>
                  <a:pt x="90" y="72"/>
                  <a:pt x="90" y="54"/>
                </a:cubicBezTo>
                <a:cubicBezTo>
                  <a:pt x="90" y="27"/>
                  <a:pt x="72" y="0"/>
                  <a:pt x="45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Line 7">
            <a:extLst>
              <a:ext uri="{FF2B5EF4-FFF2-40B4-BE49-F238E27FC236}">
                <a16:creationId xmlns:a16="http://schemas.microsoft.com/office/drawing/2014/main" id="{047584EB-DDCA-F840-9DB0-D506743C16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4659" y="6463895"/>
            <a:ext cx="1950473" cy="4687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Freeform 8">
            <a:extLst>
              <a:ext uri="{FF2B5EF4-FFF2-40B4-BE49-F238E27FC236}">
                <a16:creationId xmlns:a16="http://schemas.microsoft.com/office/drawing/2014/main" id="{5F5F31CA-A8A3-CE44-8B12-0F0B62D79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459" y="6412316"/>
            <a:ext cx="98463" cy="98468"/>
          </a:xfrm>
          <a:custGeom>
            <a:avLst/>
            <a:gdLst>
              <a:gd name="T0" fmla="*/ 45 w 91"/>
              <a:gd name="T1" fmla="*/ 0 h 92"/>
              <a:gd name="T2" fmla="*/ 45 w 91"/>
              <a:gd name="T3" fmla="*/ 0 h 92"/>
              <a:gd name="T4" fmla="*/ 0 w 91"/>
              <a:gd name="T5" fmla="*/ 46 h 92"/>
              <a:gd name="T6" fmla="*/ 45 w 91"/>
              <a:gd name="T7" fmla="*/ 91 h 92"/>
              <a:gd name="T8" fmla="*/ 90 w 91"/>
              <a:gd name="T9" fmla="*/ 46 h 92"/>
              <a:gd name="T10" fmla="*/ 45 w 91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0"/>
                </a:moveTo>
                <a:lnTo>
                  <a:pt x="45" y="0"/>
                </a:lnTo>
                <a:cubicBezTo>
                  <a:pt x="27" y="0"/>
                  <a:pt x="0" y="18"/>
                  <a:pt x="0" y="46"/>
                </a:cubicBezTo>
                <a:cubicBezTo>
                  <a:pt x="0" y="64"/>
                  <a:pt x="27" y="91"/>
                  <a:pt x="45" y="91"/>
                </a:cubicBezTo>
                <a:cubicBezTo>
                  <a:pt x="72" y="91"/>
                  <a:pt x="90" y="64"/>
                  <a:pt x="90" y="46"/>
                </a:cubicBezTo>
                <a:cubicBezTo>
                  <a:pt x="90" y="18"/>
                  <a:pt x="72" y="0"/>
                  <a:pt x="45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20">
            <a:extLst>
              <a:ext uri="{FF2B5EF4-FFF2-40B4-BE49-F238E27FC236}">
                <a16:creationId xmlns:a16="http://schemas.microsoft.com/office/drawing/2014/main" id="{654EACF8-9012-5845-AF43-BD9B2ECEE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669" y="4077264"/>
            <a:ext cx="2433404" cy="1988077"/>
          </a:xfrm>
          <a:custGeom>
            <a:avLst/>
            <a:gdLst>
              <a:gd name="T0" fmla="*/ 2286 w 2287"/>
              <a:gd name="T1" fmla="*/ 1310 h 1871"/>
              <a:gd name="T2" fmla="*/ 2286 w 2287"/>
              <a:gd name="T3" fmla="*/ 1310 h 1871"/>
              <a:gd name="T4" fmla="*/ 2286 w 2287"/>
              <a:gd name="T5" fmla="*/ 0 h 1871"/>
              <a:gd name="T6" fmla="*/ 0 w 2287"/>
              <a:gd name="T7" fmla="*/ 939 h 1871"/>
              <a:gd name="T8" fmla="*/ 931 w 2287"/>
              <a:gd name="T9" fmla="*/ 1870 h 1871"/>
              <a:gd name="T10" fmla="*/ 2286 w 2287"/>
              <a:gd name="T11" fmla="*/ 1310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7" h="1871">
                <a:moveTo>
                  <a:pt x="2286" y="1310"/>
                </a:moveTo>
                <a:lnTo>
                  <a:pt x="2286" y="1310"/>
                </a:lnTo>
                <a:cubicBezTo>
                  <a:pt x="2286" y="0"/>
                  <a:pt x="2286" y="0"/>
                  <a:pt x="2286" y="0"/>
                </a:cubicBezTo>
                <a:cubicBezTo>
                  <a:pt x="1391" y="0"/>
                  <a:pt x="587" y="352"/>
                  <a:pt x="0" y="939"/>
                </a:cubicBezTo>
                <a:cubicBezTo>
                  <a:pt x="931" y="1870"/>
                  <a:pt x="931" y="1870"/>
                  <a:pt x="931" y="1870"/>
                </a:cubicBezTo>
                <a:cubicBezTo>
                  <a:pt x="1274" y="1518"/>
                  <a:pt x="1753" y="1310"/>
                  <a:pt x="2286" y="131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21">
            <a:extLst>
              <a:ext uri="{FF2B5EF4-FFF2-40B4-BE49-F238E27FC236}">
                <a16:creationId xmlns:a16="http://schemas.microsoft.com/office/drawing/2014/main" id="{D7DA6C6D-56D3-A84B-A27A-F81C9733C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991" y="5075992"/>
            <a:ext cx="1992669" cy="2428830"/>
          </a:xfrm>
          <a:custGeom>
            <a:avLst/>
            <a:gdLst>
              <a:gd name="T0" fmla="*/ 1871 w 1872"/>
              <a:gd name="T1" fmla="*/ 931 h 2286"/>
              <a:gd name="T2" fmla="*/ 1871 w 1872"/>
              <a:gd name="T3" fmla="*/ 931 h 2286"/>
              <a:gd name="T4" fmla="*/ 940 w 1872"/>
              <a:gd name="T5" fmla="*/ 0 h 2286"/>
              <a:gd name="T6" fmla="*/ 0 w 1872"/>
              <a:gd name="T7" fmla="*/ 2285 h 2286"/>
              <a:gd name="T8" fmla="*/ 1310 w 1872"/>
              <a:gd name="T9" fmla="*/ 2285 h 2286"/>
              <a:gd name="T10" fmla="*/ 1871 w 1872"/>
              <a:gd name="T11" fmla="*/ 931 h 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2" h="2286">
                <a:moveTo>
                  <a:pt x="1871" y="931"/>
                </a:moveTo>
                <a:lnTo>
                  <a:pt x="1871" y="931"/>
                </a:lnTo>
                <a:cubicBezTo>
                  <a:pt x="940" y="0"/>
                  <a:pt x="940" y="0"/>
                  <a:pt x="940" y="0"/>
                </a:cubicBezTo>
                <a:cubicBezTo>
                  <a:pt x="362" y="588"/>
                  <a:pt x="0" y="1392"/>
                  <a:pt x="0" y="2285"/>
                </a:cubicBezTo>
                <a:cubicBezTo>
                  <a:pt x="1310" y="2285"/>
                  <a:pt x="1310" y="2285"/>
                  <a:pt x="1310" y="2285"/>
                </a:cubicBezTo>
                <a:cubicBezTo>
                  <a:pt x="1310" y="1754"/>
                  <a:pt x="1527" y="1274"/>
                  <a:pt x="1871" y="931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22">
            <a:extLst>
              <a:ext uri="{FF2B5EF4-FFF2-40B4-BE49-F238E27FC236}">
                <a16:creationId xmlns:a16="http://schemas.microsoft.com/office/drawing/2014/main" id="{393FA2AE-7F16-654B-B8EE-DF5EE638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5382" y="4077264"/>
            <a:ext cx="2428714" cy="1988077"/>
          </a:xfrm>
          <a:custGeom>
            <a:avLst/>
            <a:gdLst>
              <a:gd name="T0" fmla="*/ 1354 w 2286"/>
              <a:gd name="T1" fmla="*/ 1870 h 1871"/>
              <a:gd name="T2" fmla="*/ 1354 w 2286"/>
              <a:gd name="T3" fmla="*/ 1870 h 1871"/>
              <a:gd name="T4" fmla="*/ 2285 w 2286"/>
              <a:gd name="T5" fmla="*/ 939 h 1871"/>
              <a:gd name="T6" fmla="*/ 0 w 2286"/>
              <a:gd name="T7" fmla="*/ 0 h 1871"/>
              <a:gd name="T8" fmla="*/ 0 w 2286"/>
              <a:gd name="T9" fmla="*/ 1310 h 1871"/>
              <a:gd name="T10" fmla="*/ 1354 w 2286"/>
              <a:gd name="T11" fmla="*/ 1870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6" h="1871">
                <a:moveTo>
                  <a:pt x="1354" y="1870"/>
                </a:moveTo>
                <a:lnTo>
                  <a:pt x="1354" y="1870"/>
                </a:lnTo>
                <a:cubicBezTo>
                  <a:pt x="2285" y="939"/>
                  <a:pt x="2285" y="939"/>
                  <a:pt x="2285" y="939"/>
                </a:cubicBezTo>
                <a:cubicBezTo>
                  <a:pt x="1698" y="352"/>
                  <a:pt x="893" y="0"/>
                  <a:pt x="0" y="0"/>
                </a:cubicBezTo>
                <a:cubicBezTo>
                  <a:pt x="0" y="1310"/>
                  <a:pt x="0" y="1310"/>
                  <a:pt x="0" y="1310"/>
                </a:cubicBezTo>
                <a:cubicBezTo>
                  <a:pt x="532" y="1310"/>
                  <a:pt x="1011" y="1518"/>
                  <a:pt x="1354" y="187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23">
            <a:extLst>
              <a:ext uri="{FF2B5EF4-FFF2-40B4-BE49-F238E27FC236}">
                <a16:creationId xmlns:a16="http://schemas.microsoft.com/office/drawing/2014/main" id="{F68511C3-58A9-624D-A251-CF9374F8B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991" y="7509510"/>
            <a:ext cx="1992669" cy="2424143"/>
          </a:xfrm>
          <a:custGeom>
            <a:avLst/>
            <a:gdLst>
              <a:gd name="T0" fmla="*/ 1310 w 1872"/>
              <a:gd name="T1" fmla="*/ 0 h 2278"/>
              <a:gd name="T2" fmla="*/ 1310 w 1872"/>
              <a:gd name="T3" fmla="*/ 0 h 2278"/>
              <a:gd name="T4" fmla="*/ 0 w 1872"/>
              <a:gd name="T5" fmla="*/ 0 h 2278"/>
              <a:gd name="T6" fmla="*/ 940 w 1872"/>
              <a:gd name="T7" fmla="*/ 2277 h 2278"/>
              <a:gd name="T8" fmla="*/ 1871 w 1872"/>
              <a:gd name="T9" fmla="*/ 1356 h 2278"/>
              <a:gd name="T10" fmla="*/ 1310 w 1872"/>
              <a:gd name="T11" fmla="*/ 0 h 2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2" h="2278">
                <a:moveTo>
                  <a:pt x="1310" y="0"/>
                </a:moveTo>
                <a:lnTo>
                  <a:pt x="1310" y="0"/>
                </a:lnTo>
                <a:cubicBezTo>
                  <a:pt x="0" y="0"/>
                  <a:pt x="0" y="0"/>
                  <a:pt x="0" y="0"/>
                </a:cubicBezTo>
                <a:cubicBezTo>
                  <a:pt x="0" y="886"/>
                  <a:pt x="362" y="1699"/>
                  <a:pt x="940" y="2277"/>
                </a:cubicBezTo>
                <a:cubicBezTo>
                  <a:pt x="1871" y="1356"/>
                  <a:pt x="1871" y="1356"/>
                  <a:pt x="1871" y="1356"/>
                </a:cubicBezTo>
                <a:cubicBezTo>
                  <a:pt x="1527" y="1003"/>
                  <a:pt x="1310" y="525"/>
                  <a:pt x="1310" y="0"/>
                </a:cubicBezTo>
              </a:path>
            </a:pathLst>
          </a:custGeom>
          <a:solidFill>
            <a:srgbClr val="D28E2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24">
            <a:extLst>
              <a:ext uri="{FF2B5EF4-FFF2-40B4-BE49-F238E27FC236}">
                <a16:creationId xmlns:a16="http://schemas.microsoft.com/office/drawing/2014/main" id="{264F7508-3F23-494B-8DED-F9841EF4C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795" y="5075992"/>
            <a:ext cx="1992669" cy="2428830"/>
          </a:xfrm>
          <a:custGeom>
            <a:avLst/>
            <a:gdLst>
              <a:gd name="T0" fmla="*/ 0 w 1872"/>
              <a:gd name="T1" fmla="*/ 931 h 2286"/>
              <a:gd name="T2" fmla="*/ 0 w 1872"/>
              <a:gd name="T3" fmla="*/ 931 h 2286"/>
              <a:gd name="T4" fmla="*/ 560 w 1872"/>
              <a:gd name="T5" fmla="*/ 2285 h 2286"/>
              <a:gd name="T6" fmla="*/ 1871 w 1872"/>
              <a:gd name="T7" fmla="*/ 2285 h 2286"/>
              <a:gd name="T8" fmla="*/ 931 w 1872"/>
              <a:gd name="T9" fmla="*/ 0 h 2286"/>
              <a:gd name="T10" fmla="*/ 0 w 1872"/>
              <a:gd name="T11" fmla="*/ 931 h 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2" h="2286">
                <a:moveTo>
                  <a:pt x="0" y="931"/>
                </a:moveTo>
                <a:lnTo>
                  <a:pt x="0" y="931"/>
                </a:lnTo>
                <a:cubicBezTo>
                  <a:pt x="344" y="1274"/>
                  <a:pt x="560" y="1754"/>
                  <a:pt x="560" y="2285"/>
                </a:cubicBezTo>
                <a:cubicBezTo>
                  <a:pt x="1871" y="2285"/>
                  <a:pt x="1871" y="2285"/>
                  <a:pt x="1871" y="2285"/>
                </a:cubicBezTo>
                <a:cubicBezTo>
                  <a:pt x="1871" y="1392"/>
                  <a:pt x="1509" y="588"/>
                  <a:pt x="931" y="0"/>
                </a:cubicBezTo>
                <a:lnTo>
                  <a:pt x="0" y="931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25">
            <a:extLst>
              <a:ext uri="{FF2B5EF4-FFF2-40B4-BE49-F238E27FC236}">
                <a16:creationId xmlns:a16="http://schemas.microsoft.com/office/drawing/2014/main" id="{FBCA3EBB-689B-E042-84F9-528EE739B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795" y="7509510"/>
            <a:ext cx="1992669" cy="2424143"/>
          </a:xfrm>
          <a:custGeom>
            <a:avLst/>
            <a:gdLst>
              <a:gd name="T0" fmla="*/ 0 w 1872"/>
              <a:gd name="T1" fmla="*/ 1356 h 2278"/>
              <a:gd name="T2" fmla="*/ 0 w 1872"/>
              <a:gd name="T3" fmla="*/ 1356 h 2278"/>
              <a:gd name="T4" fmla="*/ 931 w 1872"/>
              <a:gd name="T5" fmla="*/ 2277 h 2278"/>
              <a:gd name="T6" fmla="*/ 1871 w 1872"/>
              <a:gd name="T7" fmla="*/ 0 h 2278"/>
              <a:gd name="T8" fmla="*/ 560 w 1872"/>
              <a:gd name="T9" fmla="*/ 0 h 2278"/>
              <a:gd name="T10" fmla="*/ 0 w 1872"/>
              <a:gd name="T11" fmla="*/ 1356 h 2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2" h="2278">
                <a:moveTo>
                  <a:pt x="0" y="1356"/>
                </a:moveTo>
                <a:lnTo>
                  <a:pt x="0" y="1356"/>
                </a:lnTo>
                <a:cubicBezTo>
                  <a:pt x="931" y="2277"/>
                  <a:pt x="931" y="2277"/>
                  <a:pt x="931" y="2277"/>
                </a:cubicBezTo>
                <a:cubicBezTo>
                  <a:pt x="1509" y="1699"/>
                  <a:pt x="1871" y="886"/>
                  <a:pt x="1871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60" y="525"/>
                  <a:pt x="344" y="1003"/>
                  <a:pt x="0" y="1356"/>
                </a:cubicBezTo>
              </a:path>
            </a:pathLst>
          </a:custGeom>
          <a:solidFill>
            <a:srgbClr val="D28E2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26">
            <a:extLst>
              <a:ext uri="{FF2B5EF4-FFF2-40B4-BE49-F238E27FC236}">
                <a16:creationId xmlns:a16="http://schemas.microsoft.com/office/drawing/2014/main" id="{1572B725-AB06-E949-8731-7CC498CA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669" y="8948992"/>
            <a:ext cx="2433404" cy="1988077"/>
          </a:xfrm>
          <a:custGeom>
            <a:avLst/>
            <a:gdLst>
              <a:gd name="T0" fmla="*/ 931 w 2287"/>
              <a:gd name="T1" fmla="*/ 0 h 1871"/>
              <a:gd name="T2" fmla="*/ 931 w 2287"/>
              <a:gd name="T3" fmla="*/ 0 h 1871"/>
              <a:gd name="T4" fmla="*/ 0 w 2287"/>
              <a:gd name="T5" fmla="*/ 921 h 1871"/>
              <a:gd name="T6" fmla="*/ 2286 w 2287"/>
              <a:gd name="T7" fmla="*/ 1870 h 1871"/>
              <a:gd name="T8" fmla="*/ 2286 w 2287"/>
              <a:gd name="T9" fmla="*/ 560 h 1871"/>
              <a:gd name="T10" fmla="*/ 931 w 2287"/>
              <a:gd name="T11" fmla="*/ 0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7" h="1871">
                <a:moveTo>
                  <a:pt x="931" y="0"/>
                </a:moveTo>
                <a:lnTo>
                  <a:pt x="931" y="0"/>
                </a:lnTo>
                <a:cubicBezTo>
                  <a:pt x="0" y="921"/>
                  <a:pt x="0" y="921"/>
                  <a:pt x="0" y="921"/>
                </a:cubicBezTo>
                <a:cubicBezTo>
                  <a:pt x="587" y="1509"/>
                  <a:pt x="1391" y="1870"/>
                  <a:pt x="2286" y="1870"/>
                </a:cubicBezTo>
                <a:cubicBezTo>
                  <a:pt x="2286" y="560"/>
                  <a:pt x="2286" y="560"/>
                  <a:pt x="2286" y="560"/>
                </a:cubicBezTo>
                <a:cubicBezTo>
                  <a:pt x="1753" y="560"/>
                  <a:pt x="1274" y="343"/>
                  <a:pt x="931" y="0"/>
                </a:cubicBezTo>
              </a:path>
            </a:pathLst>
          </a:custGeom>
          <a:solidFill>
            <a:schemeClr val="bg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27">
            <a:extLst>
              <a:ext uri="{FF2B5EF4-FFF2-40B4-BE49-F238E27FC236}">
                <a16:creationId xmlns:a16="http://schemas.microsoft.com/office/drawing/2014/main" id="{EF2C29B9-B657-824D-B7D9-A14EB5F94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5382" y="8948992"/>
            <a:ext cx="2428714" cy="1988077"/>
          </a:xfrm>
          <a:custGeom>
            <a:avLst/>
            <a:gdLst>
              <a:gd name="T0" fmla="*/ 0 w 2286"/>
              <a:gd name="T1" fmla="*/ 560 h 1871"/>
              <a:gd name="T2" fmla="*/ 0 w 2286"/>
              <a:gd name="T3" fmla="*/ 560 h 1871"/>
              <a:gd name="T4" fmla="*/ 0 w 2286"/>
              <a:gd name="T5" fmla="*/ 1870 h 1871"/>
              <a:gd name="T6" fmla="*/ 2285 w 2286"/>
              <a:gd name="T7" fmla="*/ 921 h 1871"/>
              <a:gd name="T8" fmla="*/ 1354 w 2286"/>
              <a:gd name="T9" fmla="*/ 0 h 1871"/>
              <a:gd name="T10" fmla="*/ 0 w 2286"/>
              <a:gd name="T11" fmla="*/ 560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6" h="1871">
                <a:moveTo>
                  <a:pt x="0" y="560"/>
                </a:moveTo>
                <a:lnTo>
                  <a:pt x="0" y="560"/>
                </a:lnTo>
                <a:cubicBezTo>
                  <a:pt x="0" y="1870"/>
                  <a:pt x="0" y="1870"/>
                  <a:pt x="0" y="1870"/>
                </a:cubicBezTo>
                <a:cubicBezTo>
                  <a:pt x="893" y="1870"/>
                  <a:pt x="1698" y="1509"/>
                  <a:pt x="2285" y="921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011" y="343"/>
                  <a:pt x="532" y="560"/>
                  <a:pt x="0" y="560"/>
                </a:cubicBezTo>
              </a:path>
            </a:pathLst>
          </a:custGeom>
          <a:solidFill>
            <a:schemeClr val="bg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328">
            <a:extLst>
              <a:ext uri="{FF2B5EF4-FFF2-40B4-BE49-F238E27FC236}">
                <a16:creationId xmlns:a16="http://schemas.microsoft.com/office/drawing/2014/main" id="{271F3475-5B80-2348-BD5D-16304AA88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031" y="7509510"/>
            <a:ext cx="7553392" cy="5678212"/>
          </a:xfrm>
          <a:custGeom>
            <a:avLst/>
            <a:gdLst>
              <a:gd name="T0" fmla="*/ 325 w 7102"/>
              <a:gd name="T1" fmla="*/ 0 h 5342"/>
              <a:gd name="T2" fmla="*/ 325 w 7102"/>
              <a:gd name="T3" fmla="*/ 0 h 5342"/>
              <a:gd name="T4" fmla="*/ 0 w 7102"/>
              <a:gd name="T5" fmla="*/ 317 h 5342"/>
              <a:gd name="T6" fmla="*/ 0 w 7102"/>
              <a:gd name="T7" fmla="*/ 1202 h 5342"/>
              <a:gd name="T8" fmla="*/ 0 w 7102"/>
              <a:gd name="T9" fmla="*/ 1202 h 5342"/>
              <a:gd name="T10" fmla="*/ 1961 w 7102"/>
              <a:gd name="T11" fmla="*/ 3289 h 5342"/>
              <a:gd name="T12" fmla="*/ 2449 w 7102"/>
              <a:gd name="T13" fmla="*/ 3615 h 5342"/>
              <a:gd name="T14" fmla="*/ 2449 w 7102"/>
              <a:gd name="T15" fmla="*/ 3615 h 5342"/>
              <a:gd name="T16" fmla="*/ 2828 w 7102"/>
              <a:gd name="T17" fmla="*/ 5096 h 5342"/>
              <a:gd name="T18" fmla="*/ 3135 w 7102"/>
              <a:gd name="T19" fmla="*/ 5341 h 5342"/>
              <a:gd name="T20" fmla="*/ 3966 w 7102"/>
              <a:gd name="T21" fmla="*/ 5341 h 5342"/>
              <a:gd name="T22" fmla="*/ 4273 w 7102"/>
              <a:gd name="T23" fmla="*/ 5096 h 5342"/>
              <a:gd name="T24" fmla="*/ 4652 w 7102"/>
              <a:gd name="T25" fmla="*/ 3615 h 5342"/>
              <a:gd name="T26" fmla="*/ 4652 w 7102"/>
              <a:gd name="T27" fmla="*/ 3615 h 5342"/>
              <a:gd name="T28" fmla="*/ 5231 w 7102"/>
              <a:gd name="T29" fmla="*/ 3163 h 5342"/>
              <a:gd name="T30" fmla="*/ 7029 w 7102"/>
              <a:gd name="T31" fmla="*/ 1293 h 5342"/>
              <a:gd name="T32" fmla="*/ 7101 w 7102"/>
              <a:gd name="T33" fmla="*/ 1094 h 5342"/>
              <a:gd name="T34" fmla="*/ 7101 w 7102"/>
              <a:gd name="T35" fmla="*/ 317 h 5342"/>
              <a:gd name="T36" fmla="*/ 6776 w 7102"/>
              <a:gd name="T37" fmla="*/ 0 h 5342"/>
              <a:gd name="T38" fmla="*/ 325 w 7102"/>
              <a:gd name="T39" fmla="*/ 0 h 5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02" h="5342">
                <a:moveTo>
                  <a:pt x="325" y="0"/>
                </a:moveTo>
                <a:lnTo>
                  <a:pt x="325" y="0"/>
                </a:lnTo>
                <a:cubicBezTo>
                  <a:pt x="144" y="0"/>
                  <a:pt x="0" y="145"/>
                  <a:pt x="0" y="317"/>
                </a:cubicBezTo>
                <a:cubicBezTo>
                  <a:pt x="0" y="1202"/>
                  <a:pt x="0" y="1202"/>
                  <a:pt x="0" y="1202"/>
                </a:cubicBezTo>
                <a:lnTo>
                  <a:pt x="0" y="1202"/>
                </a:lnTo>
                <a:cubicBezTo>
                  <a:pt x="443" y="1880"/>
                  <a:pt x="1066" y="2639"/>
                  <a:pt x="1961" y="3289"/>
                </a:cubicBezTo>
                <a:cubicBezTo>
                  <a:pt x="2123" y="3407"/>
                  <a:pt x="2286" y="3515"/>
                  <a:pt x="2449" y="3615"/>
                </a:cubicBezTo>
                <a:lnTo>
                  <a:pt x="2449" y="3615"/>
                </a:lnTo>
                <a:cubicBezTo>
                  <a:pt x="2828" y="5096"/>
                  <a:pt x="2828" y="5096"/>
                  <a:pt x="2828" y="5096"/>
                </a:cubicBezTo>
                <a:cubicBezTo>
                  <a:pt x="2864" y="5241"/>
                  <a:pt x="2991" y="5341"/>
                  <a:pt x="3135" y="5341"/>
                </a:cubicBezTo>
                <a:cubicBezTo>
                  <a:pt x="3966" y="5341"/>
                  <a:pt x="3966" y="5341"/>
                  <a:pt x="3966" y="5341"/>
                </a:cubicBezTo>
                <a:cubicBezTo>
                  <a:pt x="4110" y="5341"/>
                  <a:pt x="4237" y="5241"/>
                  <a:pt x="4273" y="5096"/>
                </a:cubicBezTo>
                <a:cubicBezTo>
                  <a:pt x="4652" y="3615"/>
                  <a:pt x="4652" y="3615"/>
                  <a:pt x="4652" y="3615"/>
                </a:cubicBezTo>
                <a:lnTo>
                  <a:pt x="4652" y="3615"/>
                </a:lnTo>
                <a:cubicBezTo>
                  <a:pt x="4842" y="3479"/>
                  <a:pt x="5032" y="3326"/>
                  <a:pt x="5231" y="3163"/>
                </a:cubicBezTo>
                <a:cubicBezTo>
                  <a:pt x="5962" y="2549"/>
                  <a:pt x="6559" y="1898"/>
                  <a:pt x="7029" y="1293"/>
                </a:cubicBezTo>
                <a:cubicBezTo>
                  <a:pt x="7074" y="1239"/>
                  <a:pt x="7101" y="1166"/>
                  <a:pt x="7101" y="1094"/>
                </a:cubicBezTo>
                <a:cubicBezTo>
                  <a:pt x="7101" y="317"/>
                  <a:pt x="7101" y="317"/>
                  <a:pt x="7101" y="317"/>
                </a:cubicBezTo>
                <a:cubicBezTo>
                  <a:pt x="7101" y="145"/>
                  <a:pt x="6956" y="0"/>
                  <a:pt x="6776" y="0"/>
                </a:cubicBezTo>
                <a:lnTo>
                  <a:pt x="325" y="0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329">
            <a:extLst>
              <a:ext uri="{FF2B5EF4-FFF2-40B4-BE49-F238E27FC236}">
                <a16:creationId xmlns:a16="http://schemas.microsoft.com/office/drawing/2014/main" id="{6AA6391F-6667-3545-8DF4-CF8C0C61C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972" y="4714949"/>
            <a:ext cx="834577" cy="632998"/>
          </a:xfrm>
          <a:custGeom>
            <a:avLst/>
            <a:gdLst>
              <a:gd name="T0" fmla="*/ 731 w 787"/>
              <a:gd name="T1" fmla="*/ 596 h 597"/>
              <a:gd name="T2" fmla="*/ 731 w 787"/>
              <a:gd name="T3" fmla="*/ 596 h 597"/>
              <a:gd name="T4" fmla="*/ 54 w 787"/>
              <a:gd name="T5" fmla="*/ 596 h 597"/>
              <a:gd name="T6" fmla="*/ 0 w 787"/>
              <a:gd name="T7" fmla="*/ 542 h 597"/>
              <a:gd name="T8" fmla="*/ 0 w 787"/>
              <a:gd name="T9" fmla="*/ 54 h 597"/>
              <a:gd name="T10" fmla="*/ 54 w 787"/>
              <a:gd name="T11" fmla="*/ 0 h 597"/>
              <a:gd name="T12" fmla="*/ 731 w 787"/>
              <a:gd name="T13" fmla="*/ 0 h 597"/>
              <a:gd name="T14" fmla="*/ 786 w 787"/>
              <a:gd name="T15" fmla="*/ 54 h 597"/>
              <a:gd name="T16" fmla="*/ 786 w 787"/>
              <a:gd name="T17" fmla="*/ 542 h 597"/>
              <a:gd name="T18" fmla="*/ 731 w 787"/>
              <a:gd name="T19" fmla="*/ 596 h 597"/>
              <a:gd name="T20" fmla="*/ 54 w 787"/>
              <a:gd name="T21" fmla="*/ 36 h 597"/>
              <a:gd name="T22" fmla="*/ 54 w 787"/>
              <a:gd name="T23" fmla="*/ 36 h 597"/>
              <a:gd name="T24" fmla="*/ 36 w 787"/>
              <a:gd name="T25" fmla="*/ 54 h 597"/>
              <a:gd name="T26" fmla="*/ 36 w 787"/>
              <a:gd name="T27" fmla="*/ 542 h 597"/>
              <a:gd name="T28" fmla="*/ 54 w 787"/>
              <a:gd name="T29" fmla="*/ 560 h 597"/>
              <a:gd name="T30" fmla="*/ 731 w 787"/>
              <a:gd name="T31" fmla="*/ 560 h 597"/>
              <a:gd name="T32" fmla="*/ 749 w 787"/>
              <a:gd name="T33" fmla="*/ 542 h 597"/>
              <a:gd name="T34" fmla="*/ 749 w 787"/>
              <a:gd name="T35" fmla="*/ 54 h 597"/>
              <a:gd name="T36" fmla="*/ 731 w 787"/>
              <a:gd name="T37" fmla="*/ 36 h 597"/>
              <a:gd name="T38" fmla="*/ 54 w 787"/>
              <a:gd name="T39" fmla="*/ 36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7" h="597">
                <a:moveTo>
                  <a:pt x="731" y="596"/>
                </a:moveTo>
                <a:lnTo>
                  <a:pt x="731" y="596"/>
                </a:lnTo>
                <a:cubicBezTo>
                  <a:pt x="54" y="596"/>
                  <a:pt x="54" y="596"/>
                  <a:pt x="54" y="596"/>
                </a:cubicBezTo>
                <a:cubicBezTo>
                  <a:pt x="27" y="596"/>
                  <a:pt x="0" y="569"/>
                  <a:pt x="0" y="54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731" y="0"/>
                  <a:pt x="731" y="0"/>
                  <a:pt x="731" y="0"/>
                </a:cubicBezTo>
                <a:cubicBezTo>
                  <a:pt x="768" y="0"/>
                  <a:pt x="786" y="27"/>
                  <a:pt x="786" y="54"/>
                </a:cubicBezTo>
                <a:cubicBezTo>
                  <a:pt x="786" y="542"/>
                  <a:pt x="786" y="542"/>
                  <a:pt x="786" y="542"/>
                </a:cubicBezTo>
                <a:cubicBezTo>
                  <a:pt x="786" y="569"/>
                  <a:pt x="768" y="596"/>
                  <a:pt x="731" y="596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542"/>
                  <a:pt x="36" y="542"/>
                  <a:pt x="36" y="542"/>
                </a:cubicBezTo>
                <a:cubicBezTo>
                  <a:pt x="36" y="551"/>
                  <a:pt x="45" y="560"/>
                  <a:pt x="54" y="560"/>
                </a:cubicBezTo>
                <a:cubicBezTo>
                  <a:pt x="731" y="560"/>
                  <a:pt x="731" y="560"/>
                  <a:pt x="731" y="560"/>
                </a:cubicBezTo>
                <a:cubicBezTo>
                  <a:pt x="740" y="560"/>
                  <a:pt x="749" y="551"/>
                  <a:pt x="749" y="542"/>
                </a:cubicBezTo>
                <a:cubicBezTo>
                  <a:pt x="749" y="54"/>
                  <a:pt x="749" y="54"/>
                  <a:pt x="749" y="54"/>
                </a:cubicBezTo>
                <a:cubicBezTo>
                  <a:pt x="749" y="45"/>
                  <a:pt x="740" y="36"/>
                  <a:pt x="731" y="36"/>
                </a:cubicBezTo>
                <a:lnTo>
                  <a:pt x="54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330">
            <a:extLst>
              <a:ext uri="{FF2B5EF4-FFF2-40B4-BE49-F238E27FC236}">
                <a16:creationId xmlns:a16="http://schemas.microsoft.com/office/drawing/2014/main" id="{03E79641-3803-4947-980A-81B5BF117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972" y="4808726"/>
            <a:ext cx="834577" cy="42201"/>
          </a:xfrm>
          <a:custGeom>
            <a:avLst/>
            <a:gdLst>
              <a:gd name="T0" fmla="*/ 768 w 787"/>
              <a:gd name="T1" fmla="*/ 37 h 38"/>
              <a:gd name="T2" fmla="*/ 768 w 787"/>
              <a:gd name="T3" fmla="*/ 37 h 38"/>
              <a:gd name="T4" fmla="*/ 18 w 787"/>
              <a:gd name="T5" fmla="*/ 37 h 38"/>
              <a:gd name="T6" fmla="*/ 0 w 787"/>
              <a:gd name="T7" fmla="*/ 19 h 38"/>
              <a:gd name="T8" fmla="*/ 18 w 787"/>
              <a:gd name="T9" fmla="*/ 0 h 38"/>
              <a:gd name="T10" fmla="*/ 768 w 787"/>
              <a:gd name="T11" fmla="*/ 0 h 38"/>
              <a:gd name="T12" fmla="*/ 786 w 787"/>
              <a:gd name="T13" fmla="*/ 19 h 38"/>
              <a:gd name="T14" fmla="*/ 768 w 787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7" h="38">
                <a:moveTo>
                  <a:pt x="768" y="37"/>
                </a:moveTo>
                <a:lnTo>
                  <a:pt x="768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777" y="0"/>
                  <a:pt x="786" y="9"/>
                  <a:pt x="786" y="19"/>
                </a:cubicBezTo>
                <a:cubicBezTo>
                  <a:pt x="786" y="28"/>
                  <a:pt x="777" y="37"/>
                  <a:pt x="76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331">
            <a:extLst>
              <a:ext uri="{FF2B5EF4-FFF2-40B4-BE49-F238E27FC236}">
                <a16:creationId xmlns:a16="http://schemas.microsoft.com/office/drawing/2014/main" id="{FFAD94D7-EC38-5044-9A14-440624DD8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972" y="4916571"/>
            <a:ext cx="834577" cy="37511"/>
          </a:xfrm>
          <a:custGeom>
            <a:avLst/>
            <a:gdLst>
              <a:gd name="T0" fmla="*/ 768 w 787"/>
              <a:gd name="T1" fmla="*/ 36 h 37"/>
              <a:gd name="T2" fmla="*/ 768 w 787"/>
              <a:gd name="T3" fmla="*/ 36 h 37"/>
              <a:gd name="T4" fmla="*/ 18 w 787"/>
              <a:gd name="T5" fmla="*/ 36 h 37"/>
              <a:gd name="T6" fmla="*/ 0 w 787"/>
              <a:gd name="T7" fmla="*/ 18 h 37"/>
              <a:gd name="T8" fmla="*/ 18 w 787"/>
              <a:gd name="T9" fmla="*/ 0 h 37"/>
              <a:gd name="T10" fmla="*/ 768 w 787"/>
              <a:gd name="T11" fmla="*/ 0 h 37"/>
              <a:gd name="T12" fmla="*/ 786 w 787"/>
              <a:gd name="T13" fmla="*/ 18 h 37"/>
              <a:gd name="T14" fmla="*/ 768 w 78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7" h="37">
                <a:moveTo>
                  <a:pt x="768" y="36"/>
                </a:moveTo>
                <a:lnTo>
                  <a:pt x="76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777" y="0"/>
                  <a:pt x="786" y="9"/>
                  <a:pt x="786" y="18"/>
                </a:cubicBezTo>
                <a:cubicBezTo>
                  <a:pt x="786" y="27"/>
                  <a:pt x="777" y="36"/>
                  <a:pt x="76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332">
            <a:extLst>
              <a:ext uri="{FF2B5EF4-FFF2-40B4-BE49-F238E27FC236}">
                <a16:creationId xmlns:a16="http://schemas.microsoft.com/office/drawing/2014/main" id="{E135B83D-7BEB-B346-8B44-9CABFCF44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541" y="5118191"/>
            <a:ext cx="192236" cy="135978"/>
          </a:xfrm>
          <a:custGeom>
            <a:avLst/>
            <a:gdLst>
              <a:gd name="T0" fmla="*/ 162 w 181"/>
              <a:gd name="T1" fmla="*/ 126 h 127"/>
              <a:gd name="T2" fmla="*/ 162 w 181"/>
              <a:gd name="T3" fmla="*/ 126 h 127"/>
              <a:gd name="T4" fmla="*/ 18 w 181"/>
              <a:gd name="T5" fmla="*/ 126 h 127"/>
              <a:gd name="T6" fmla="*/ 0 w 181"/>
              <a:gd name="T7" fmla="*/ 108 h 127"/>
              <a:gd name="T8" fmla="*/ 0 w 181"/>
              <a:gd name="T9" fmla="*/ 18 h 127"/>
              <a:gd name="T10" fmla="*/ 18 w 181"/>
              <a:gd name="T11" fmla="*/ 0 h 127"/>
              <a:gd name="T12" fmla="*/ 162 w 181"/>
              <a:gd name="T13" fmla="*/ 0 h 127"/>
              <a:gd name="T14" fmla="*/ 180 w 181"/>
              <a:gd name="T15" fmla="*/ 18 h 127"/>
              <a:gd name="T16" fmla="*/ 180 w 181"/>
              <a:gd name="T17" fmla="*/ 108 h 127"/>
              <a:gd name="T18" fmla="*/ 162 w 181"/>
              <a:gd name="T19" fmla="*/ 126 h 127"/>
              <a:gd name="T20" fmla="*/ 36 w 181"/>
              <a:gd name="T21" fmla="*/ 90 h 127"/>
              <a:gd name="T22" fmla="*/ 36 w 181"/>
              <a:gd name="T23" fmla="*/ 90 h 127"/>
              <a:gd name="T24" fmla="*/ 144 w 181"/>
              <a:gd name="T25" fmla="*/ 90 h 127"/>
              <a:gd name="T26" fmla="*/ 144 w 181"/>
              <a:gd name="T27" fmla="*/ 36 h 127"/>
              <a:gd name="T28" fmla="*/ 36 w 181"/>
              <a:gd name="T29" fmla="*/ 36 h 127"/>
              <a:gd name="T30" fmla="*/ 36 w 181"/>
              <a:gd name="T31" fmla="*/ 9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127">
                <a:moveTo>
                  <a:pt x="162" y="126"/>
                </a:moveTo>
                <a:lnTo>
                  <a:pt x="162" y="126"/>
                </a:lnTo>
                <a:cubicBezTo>
                  <a:pt x="18" y="126"/>
                  <a:pt x="18" y="126"/>
                  <a:pt x="18" y="126"/>
                </a:cubicBezTo>
                <a:cubicBezTo>
                  <a:pt x="9" y="126"/>
                  <a:pt x="0" y="117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0"/>
                  <a:pt x="9" y="0"/>
                  <a:pt x="1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1" y="0"/>
                  <a:pt x="180" y="0"/>
                  <a:pt x="180" y="18"/>
                </a:cubicBezTo>
                <a:cubicBezTo>
                  <a:pt x="180" y="108"/>
                  <a:pt x="180" y="108"/>
                  <a:pt x="180" y="108"/>
                </a:cubicBezTo>
                <a:cubicBezTo>
                  <a:pt x="180" y="117"/>
                  <a:pt x="171" y="126"/>
                  <a:pt x="162" y="126"/>
                </a:cubicBezTo>
                <a:close/>
                <a:moveTo>
                  <a:pt x="36" y="90"/>
                </a:moveTo>
                <a:lnTo>
                  <a:pt x="36" y="90"/>
                </a:lnTo>
                <a:cubicBezTo>
                  <a:pt x="144" y="90"/>
                  <a:pt x="144" y="90"/>
                  <a:pt x="144" y="90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333">
            <a:extLst>
              <a:ext uri="{FF2B5EF4-FFF2-40B4-BE49-F238E27FC236}">
                <a16:creationId xmlns:a16="http://schemas.microsoft.com/office/drawing/2014/main" id="{453B17C0-FB5B-334A-A13F-3B32334E1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9122" y="5118191"/>
            <a:ext cx="135969" cy="37511"/>
          </a:xfrm>
          <a:custGeom>
            <a:avLst/>
            <a:gdLst>
              <a:gd name="T0" fmla="*/ 108 w 127"/>
              <a:gd name="T1" fmla="*/ 36 h 37"/>
              <a:gd name="T2" fmla="*/ 108 w 127"/>
              <a:gd name="T3" fmla="*/ 36 h 37"/>
              <a:gd name="T4" fmla="*/ 18 w 127"/>
              <a:gd name="T5" fmla="*/ 36 h 37"/>
              <a:gd name="T6" fmla="*/ 0 w 127"/>
              <a:gd name="T7" fmla="*/ 18 h 37"/>
              <a:gd name="T8" fmla="*/ 18 w 127"/>
              <a:gd name="T9" fmla="*/ 0 h 37"/>
              <a:gd name="T10" fmla="*/ 108 w 127"/>
              <a:gd name="T11" fmla="*/ 0 h 37"/>
              <a:gd name="T12" fmla="*/ 126 w 127"/>
              <a:gd name="T13" fmla="*/ 18 h 37"/>
              <a:gd name="T14" fmla="*/ 108 w 1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37">
                <a:moveTo>
                  <a:pt x="108" y="36"/>
                </a:moveTo>
                <a:lnTo>
                  <a:pt x="10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0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0"/>
                  <a:pt x="126" y="18"/>
                </a:cubicBezTo>
                <a:cubicBezTo>
                  <a:pt x="126" y="27"/>
                  <a:pt x="117" y="36"/>
                  <a:pt x="10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334">
            <a:extLst>
              <a:ext uri="{FF2B5EF4-FFF2-40B4-BE49-F238E27FC236}">
                <a16:creationId xmlns:a16="http://schemas.microsoft.com/office/drawing/2014/main" id="{43D71755-E821-B148-9948-4F928CEC4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9122" y="5211968"/>
            <a:ext cx="239119" cy="37511"/>
          </a:xfrm>
          <a:custGeom>
            <a:avLst/>
            <a:gdLst>
              <a:gd name="T0" fmla="*/ 208 w 227"/>
              <a:gd name="T1" fmla="*/ 36 h 37"/>
              <a:gd name="T2" fmla="*/ 208 w 227"/>
              <a:gd name="T3" fmla="*/ 36 h 37"/>
              <a:gd name="T4" fmla="*/ 18 w 227"/>
              <a:gd name="T5" fmla="*/ 36 h 37"/>
              <a:gd name="T6" fmla="*/ 0 w 227"/>
              <a:gd name="T7" fmla="*/ 18 h 37"/>
              <a:gd name="T8" fmla="*/ 18 w 227"/>
              <a:gd name="T9" fmla="*/ 0 h 37"/>
              <a:gd name="T10" fmla="*/ 208 w 227"/>
              <a:gd name="T11" fmla="*/ 0 h 37"/>
              <a:gd name="T12" fmla="*/ 226 w 227"/>
              <a:gd name="T13" fmla="*/ 18 h 37"/>
              <a:gd name="T14" fmla="*/ 208 w 2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37">
                <a:moveTo>
                  <a:pt x="208" y="36"/>
                </a:moveTo>
                <a:lnTo>
                  <a:pt x="20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7" y="0"/>
                  <a:pt x="226" y="9"/>
                  <a:pt x="226" y="18"/>
                </a:cubicBezTo>
                <a:cubicBezTo>
                  <a:pt x="226" y="27"/>
                  <a:pt x="217" y="36"/>
                  <a:pt x="20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335">
            <a:extLst>
              <a:ext uri="{FF2B5EF4-FFF2-40B4-BE49-F238E27FC236}">
                <a16:creationId xmlns:a16="http://schemas.microsoft.com/office/drawing/2014/main" id="{E07F5F27-18B7-7046-A10A-2417DAE79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9818" y="8902103"/>
            <a:ext cx="2095819" cy="1289435"/>
          </a:xfrm>
          <a:custGeom>
            <a:avLst/>
            <a:gdLst>
              <a:gd name="T0" fmla="*/ 1915 w 1970"/>
              <a:gd name="T1" fmla="*/ 1211 h 1212"/>
              <a:gd name="T2" fmla="*/ 1915 w 1970"/>
              <a:gd name="T3" fmla="*/ 1211 h 1212"/>
              <a:gd name="T4" fmla="*/ 54 w 1970"/>
              <a:gd name="T5" fmla="*/ 1211 h 1212"/>
              <a:gd name="T6" fmla="*/ 0 w 1970"/>
              <a:gd name="T7" fmla="*/ 1157 h 1212"/>
              <a:gd name="T8" fmla="*/ 0 w 1970"/>
              <a:gd name="T9" fmla="*/ 55 h 1212"/>
              <a:gd name="T10" fmla="*/ 54 w 1970"/>
              <a:gd name="T11" fmla="*/ 0 h 1212"/>
              <a:gd name="T12" fmla="*/ 1915 w 1970"/>
              <a:gd name="T13" fmla="*/ 0 h 1212"/>
              <a:gd name="T14" fmla="*/ 1969 w 1970"/>
              <a:gd name="T15" fmla="*/ 55 h 1212"/>
              <a:gd name="T16" fmla="*/ 1969 w 1970"/>
              <a:gd name="T17" fmla="*/ 1157 h 1212"/>
              <a:gd name="T18" fmla="*/ 1915 w 1970"/>
              <a:gd name="T19" fmla="*/ 1211 h 1212"/>
              <a:gd name="T20" fmla="*/ 72 w 1970"/>
              <a:gd name="T21" fmla="*/ 1139 h 1212"/>
              <a:gd name="T22" fmla="*/ 72 w 1970"/>
              <a:gd name="T23" fmla="*/ 1139 h 1212"/>
              <a:gd name="T24" fmla="*/ 1896 w 1970"/>
              <a:gd name="T25" fmla="*/ 1139 h 1212"/>
              <a:gd name="T26" fmla="*/ 1896 w 1970"/>
              <a:gd name="T27" fmla="*/ 73 h 1212"/>
              <a:gd name="T28" fmla="*/ 72 w 1970"/>
              <a:gd name="T29" fmla="*/ 73 h 1212"/>
              <a:gd name="T30" fmla="*/ 72 w 1970"/>
              <a:gd name="T31" fmla="*/ 1139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70" h="1212">
                <a:moveTo>
                  <a:pt x="1915" y="1211"/>
                </a:moveTo>
                <a:lnTo>
                  <a:pt x="1915" y="1211"/>
                </a:lnTo>
                <a:cubicBezTo>
                  <a:pt x="54" y="1211"/>
                  <a:pt x="54" y="1211"/>
                  <a:pt x="54" y="1211"/>
                </a:cubicBezTo>
                <a:cubicBezTo>
                  <a:pt x="27" y="1211"/>
                  <a:pt x="0" y="1184"/>
                  <a:pt x="0" y="115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27" y="0"/>
                  <a:pt x="54" y="0"/>
                </a:cubicBezTo>
                <a:cubicBezTo>
                  <a:pt x="1915" y="0"/>
                  <a:pt x="1915" y="0"/>
                  <a:pt x="1915" y="0"/>
                </a:cubicBezTo>
                <a:cubicBezTo>
                  <a:pt x="1942" y="0"/>
                  <a:pt x="1969" y="28"/>
                  <a:pt x="1969" y="55"/>
                </a:cubicBezTo>
                <a:cubicBezTo>
                  <a:pt x="1969" y="1157"/>
                  <a:pt x="1969" y="1157"/>
                  <a:pt x="1969" y="1157"/>
                </a:cubicBezTo>
                <a:cubicBezTo>
                  <a:pt x="1969" y="1184"/>
                  <a:pt x="1942" y="1211"/>
                  <a:pt x="1915" y="1211"/>
                </a:cubicBezTo>
                <a:close/>
                <a:moveTo>
                  <a:pt x="72" y="1139"/>
                </a:moveTo>
                <a:lnTo>
                  <a:pt x="72" y="1139"/>
                </a:lnTo>
                <a:cubicBezTo>
                  <a:pt x="1896" y="1139"/>
                  <a:pt x="1896" y="1139"/>
                  <a:pt x="1896" y="1139"/>
                </a:cubicBezTo>
                <a:cubicBezTo>
                  <a:pt x="1896" y="73"/>
                  <a:pt x="1896" y="73"/>
                  <a:pt x="1896" y="73"/>
                </a:cubicBezTo>
                <a:cubicBezTo>
                  <a:pt x="72" y="73"/>
                  <a:pt x="72" y="73"/>
                  <a:pt x="72" y="73"/>
                </a:cubicBezTo>
                <a:lnTo>
                  <a:pt x="72" y="11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336">
            <a:extLst>
              <a:ext uri="{FF2B5EF4-FFF2-40B4-BE49-F238E27FC236}">
                <a16:creationId xmlns:a16="http://schemas.microsoft.com/office/drawing/2014/main" id="{05EBDCE5-09F1-A144-BBAC-6157EBE5A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428" y="9103723"/>
            <a:ext cx="881464" cy="79712"/>
          </a:xfrm>
          <a:custGeom>
            <a:avLst/>
            <a:gdLst>
              <a:gd name="T0" fmla="*/ 795 w 831"/>
              <a:gd name="T1" fmla="*/ 73 h 74"/>
              <a:gd name="T2" fmla="*/ 795 w 831"/>
              <a:gd name="T3" fmla="*/ 73 h 74"/>
              <a:gd name="T4" fmla="*/ 36 w 831"/>
              <a:gd name="T5" fmla="*/ 73 h 74"/>
              <a:gd name="T6" fmla="*/ 0 w 831"/>
              <a:gd name="T7" fmla="*/ 37 h 74"/>
              <a:gd name="T8" fmla="*/ 36 w 831"/>
              <a:gd name="T9" fmla="*/ 0 h 74"/>
              <a:gd name="T10" fmla="*/ 795 w 831"/>
              <a:gd name="T11" fmla="*/ 0 h 74"/>
              <a:gd name="T12" fmla="*/ 830 w 831"/>
              <a:gd name="T13" fmla="*/ 37 h 74"/>
              <a:gd name="T14" fmla="*/ 795 w 831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1" h="74">
                <a:moveTo>
                  <a:pt x="795" y="73"/>
                </a:moveTo>
                <a:lnTo>
                  <a:pt x="795" y="73"/>
                </a:lnTo>
                <a:cubicBezTo>
                  <a:pt x="36" y="73"/>
                  <a:pt x="36" y="73"/>
                  <a:pt x="36" y="73"/>
                </a:cubicBezTo>
                <a:cubicBezTo>
                  <a:pt x="18" y="73"/>
                  <a:pt x="0" y="55"/>
                  <a:pt x="0" y="37"/>
                </a:cubicBezTo>
                <a:cubicBezTo>
                  <a:pt x="0" y="18"/>
                  <a:pt x="18" y="0"/>
                  <a:pt x="36" y="0"/>
                </a:cubicBezTo>
                <a:cubicBezTo>
                  <a:pt x="795" y="0"/>
                  <a:pt x="795" y="0"/>
                  <a:pt x="795" y="0"/>
                </a:cubicBezTo>
                <a:cubicBezTo>
                  <a:pt x="821" y="0"/>
                  <a:pt x="830" y="18"/>
                  <a:pt x="830" y="37"/>
                </a:cubicBezTo>
                <a:cubicBezTo>
                  <a:pt x="830" y="55"/>
                  <a:pt x="821" y="73"/>
                  <a:pt x="795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337">
            <a:extLst>
              <a:ext uri="{FF2B5EF4-FFF2-40B4-BE49-F238E27FC236}">
                <a16:creationId xmlns:a16="http://schemas.microsoft.com/office/drawing/2014/main" id="{7712BAC8-49C8-6C46-9922-1413C8A7D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428" y="9305345"/>
            <a:ext cx="684541" cy="79709"/>
          </a:xfrm>
          <a:custGeom>
            <a:avLst/>
            <a:gdLst>
              <a:gd name="T0" fmla="*/ 605 w 642"/>
              <a:gd name="T1" fmla="*/ 72 h 73"/>
              <a:gd name="T2" fmla="*/ 605 w 642"/>
              <a:gd name="T3" fmla="*/ 72 h 73"/>
              <a:gd name="T4" fmla="*/ 36 w 642"/>
              <a:gd name="T5" fmla="*/ 72 h 73"/>
              <a:gd name="T6" fmla="*/ 0 w 642"/>
              <a:gd name="T7" fmla="*/ 36 h 73"/>
              <a:gd name="T8" fmla="*/ 36 w 642"/>
              <a:gd name="T9" fmla="*/ 0 h 73"/>
              <a:gd name="T10" fmla="*/ 605 w 642"/>
              <a:gd name="T11" fmla="*/ 0 h 73"/>
              <a:gd name="T12" fmla="*/ 641 w 642"/>
              <a:gd name="T13" fmla="*/ 36 h 73"/>
              <a:gd name="T14" fmla="*/ 605 w 642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2" h="73">
                <a:moveTo>
                  <a:pt x="605" y="72"/>
                </a:moveTo>
                <a:lnTo>
                  <a:pt x="605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23" y="0"/>
                  <a:pt x="641" y="18"/>
                  <a:pt x="641" y="36"/>
                </a:cubicBezTo>
                <a:cubicBezTo>
                  <a:pt x="641" y="54"/>
                  <a:pt x="623" y="72"/>
                  <a:pt x="60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338">
            <a:extLst>
              <a:ext uri="{FF2B5EF4-FFF2-40B4-BE49-F238E27FC236}">
                <a16:creationId xmlns:a16="http://schemas.microsoft.com/office/drawing/2014/main" id="{E474E02E-4F3E-D947-A647-1336904FE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4319" y="9910207"/>
            <a:ext cx="89086" cy="79712"/>
          </a:xfrm>
          <a:custGeom>
            <a:avLst/>
            <a:gdLst>
              <a:gd name="T0" fmla="*/ 45 w 82"/>
              <a:gd name="T1" fmla="*/ 73 h 74"/>
              <a:gd name="T2" fmla="*/ 45 w 82"/>
              <a:gd name="T3" fmla="*/ 73 h 74"/>
              <a:gd name="T4" fmla="*/ 36 w 82"/>
              <a:gd name="T5" fmla="*/ 73 h 74"/>
              <a:gd name="T6" fmla="*/ 0 w 82"/>
              <a:gd name="T7" fmla="*/ 37 h 74"/>
              <a:gd name="T8" fmla="*/ 36 w 82"/>
              <a:gd name="T9" fmla="*/ 0 h 74"/>
              <a:gd name="T10" fmla="*/ 45 w 82"/>
              <a:gd name="T11" fmla="*/ 0 h 74"/>
              <a:gd name="T12" fmla="*/ 81 w 82"/>
              <a:gd name="T13" fmla="*/ 37 h 74"/>
              <a:gd name="T14" fmla="*/ 45 w 82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74">
                <a:moveTo>
                  <a:pt x="45" y="73"/>
                </a:moveTo>
                <a:lnTo>
                  <a:pt x="45" y="73"/>
                </a:lnTo>
                <a:cubicBezTo>
                  <a:pt x="36" y="73"/>
                  <a:pt x="36" y="73"/>
                  <a:pt x="36" y="73"/>
                </a:cubicBezTo>
                <a:cubicBezTo>
                  <a:pt x="18" y="73"/>
                  <a:pt x="0" y="55"/>
                  <a:pt x="0" y="37"/>
                </a:cubicBezTo>
                <a:cubicBezTo>
                  <a:pt x="0" y="18"/>
                  <a:pt x="18" y="0"/>
                  <a:pt x="36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63" y="0"/>
                  <a:pt x="81" y="18"/>
                  <a:pt x="81" y="37"/>
                </a:cubicBezTo>
                <a:cubicBezTo>
                  <a:pt x="81" y="55"/>
                  <a:pt x="63" y="73"/>
                  <a:pt x="45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339">
            <a:extLst>
              <a:ext uri="{FF2B5EF4-FFF2-40B4-BE49-F238E27FC236}">
                <a16:creationId xmlns:a16="http://schemas.microsoft.com/office/drawing/2014/main" id="{0E0913D8-C9D8-3F4D-8FE1-8D1913607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078" y="9910207"/>
            <a:ext cx="445422" cy="79712"/>
          </a:xfrm>
          <a:custGeom>
            <a:avLst/>
            <a:gdLst>
              <a:gd name="T0" fmla="*/ 379 w 417"/>
              <a:gd name="T1" fmla="*/ 73 h 74"/>
              <a:gd name="T2" fmla="*/ 379 w 417"/>
              <a:gd name="T3" fmla="*/ 73 h 74"/>
              <a:gd name="T4" fmla="*/ 379 w 417"/>
              <a:gd name="T5" fmla="*/ 73 h 74"/>
              <a:gd name="T6" fmla="*/ 343 w 417"/>
              <a:gd name="T7" fmla="*/ 37 h 74"/>
              <a:gd name="T8" fmla="*/ 379 w 417"/>
              <a:gd name="T9" fmla="*/ 0 h 74"/>
              <a:gd name="T10" fmla="*/ 379 w 417"/>
              <a:gd name="T11" fmla="*/ 0 h 74"/>
              <a:gd name="T12" fmla="*/ 416 w 417"/>
              <a:gd name="T13" fmla="*/ 37 h 74"/>
              <a:gd name="T14" fmla="*/ 379 w 417"/>
              <a:gd name="T15" fmla="*/ 73 h 74"/>
              <a:gd name="T16" fmla="*/ 271 w 417"/>
              <a:gd name="T17" fmla="*/ 73 h 74"/>
              <a:gd name="T18" fmla="*/ 271 w 417"/>
              <a:gd name="T19" fmla="*/ 73 h 74"/>
              <a:gd name="T20" fmla="*/ 262 w 417"/>
              <a:gd name="T21" fmla="*/ 73 h 74"/>
              <a:gd name="T22" fmla="*/ 226 w 417"/>
              <a:gd name="T23" fmla="*/ 37 h 74"/>
              <a:gd name="T24" fmla="*/ 262 w 417"/>
              <a:gd name="T25" fmla="*/ 0 h 74"/>
              <a:gd name="T26" fmla="*/ 271 w 417"/>
              <a:gd name="T27" fmla="*/ 0 h 74"/>
              <a:gd name="T28" fmla="*/ 307 w 417"/>
              <a:gd name="T29" fmla="*/ 37 h 74"/>
              <a:gd name="T30" fmla="*/ 271 w 417"/>
              <a:gd name="T31" fmla="*/ 73 h 74"/>
              <a:gd name="T32" fmla="*/ 154 w 417"/>
              <a:gd name="T33" fmla="*/ 73 h 74"/>
              <a:gd name="T34" fmla="*/ 154 w 417"/>
              <a:gd name="T35" fmla="*/ 73 h 74"/>
              <a:gd name="T36" fmla="*/ 154 w 417"/>
              <a:gd name="T37" fmla="*/ 73 h 74"/>
              <a:gd name="T38" fmla="*/ 117 w 417"/>
              <a:gd name="T39" fmla="*/ 37 h 74"/>
              <a:gd name="T40" fmla="*/ 154 w 417"/>
              <a:gd name="T41" fmla="*/ 0 h 74"/>
              <a:gd name="T42" fmla="*/ 154 w 417"/>
              <a:gd name="T43" fmla="*/ 0 h 74"/>
              <a:gd name="T44" fmla="*/ 190 w 417"/>
              <a:gd name="T45" fmla="*/ 37 h 74"/>
              <a:gd name="T46" fmla="*/ 154 w 417"/>
              <a:gd name="T47" fmla="*/ 73 h 74"/>
              <a:gd name="T48" fmla="*/ 36 w 417"/>
              <a:gd name="T49" fmla="*/ 73 h 74"/>
              <a:gd name="T50" fmla="*/ 36 w 417"/>
              <a:gd name="T51" fmla="*/ 73 h 74"/>
              <a:gd name="T52" fmla="*/ 36 w 417"/>
              <a:gd name="T53" fmla="*/ 73 h 74"/>
              <a:gd name="T54" fmla="*/ 0 w 417"/>
              <a:gd name="T55" fmla="*/ 37 h 74"/>
              <a:gd name="T56" fmla="*/ 36 w 417"/>
              <a:gd name="T57" fmla="*/ 0 h 74"/>
              <a:gd name="T58" fmla="*/ 36 w 417"/>
              <a:gd name="T59" fmla="*/ 0 h 74"/>
              <a:gd name="T60" fmla="*/ 81 w 417"/>
              <a:gd name="T61" fmla="*/ 37 h 74"/>
              <a:gd name="T62" fmla="*/ 36 w 417"/>
              <a:gd name="T63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7" h="74">
                <a:moveTo>
                  <a:pt x="379" y="73"/>
                </a:moveTo>
                <a:lnTo>
                  <a:pt x="379" y="73"/>
                </a:lnTo>
                <a:lnTo>
                  <a:pt x="379" y="73"/>
                </a:lnTo>
                <a:cubicBezTo>
                  <a:pt x="362" y="73"/>
                  <a:pt x="343" y="55"/>
                  <a:pt x="343" y="37"/>
                </a:cubicBezTo>
                <a:cubicBezTo>
                  <a:pt x="343" y="18"/>
                  <a:pt x="362" y="0"/>
                  <a:pt x="379" y="0"/>
                </a:cubicBezTo>
                <a:lnTo>
                  <a:pt x="379" y="0"/>
                </a:lnTo>
                <a:cubicBezTo>
                  <a:pt x="398" y="0"/>
                  <a:pt x="416" y="18"/>
                  <a:pt x="416" y="37"/>
                </a:cubicBezTo>
                <a:cubicBezTo>
                  <a:pt x="416" y="55"/>
                  <a:pt x="398" y="73"/>
                  <a:pt x="379" y="73"/>
                </a:cubicBezTo>
                <a:close/>
                <a:moveTo>
                  <a:pt x="271" y="73"/>
                </a:moveTo>
                <a:lnTo>
                  <a:pt x="271" y="73"/>
                </a:lnTo>
                <a:cubicBezTo>
                  <a:pt x="262" y="73"/>
                  <a:pt x="262" y="73"/>
                  <a:pt x="262" y="73"/>
                </a:cubicBezTo>
                <a:cubicBezTo>
                  <a:pt x="244" y="73"/>
                  <a:pt x="226" y="55"/>
                  <a:pt x="226" y="37"/>
                </a:cubicBezTo>
                <a:cubicBezTo>
                  <a:pt x="226" y="18"/>
                  <a:pt x="244" y="0"/>
                  <a:pt x="262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89" y="0"/>
                  <a:pt x="307" y="18"/>
                  <a:pt x="307" y="37"/>
                </a:cubicBezTo>
                <a:cubicBezTo>
                  <a:pt x="307" y="55"/>
                  <a:pt x="289" y="73"/>
                  <a:pt x="271" y="73"/>
                </a:cubicBezTo>
                <a:close/>
                <a:moveTo>
                  <a:pt x="154" y="73"/>
                </a:moveTo>
                <a:lnTo>
                  <a:pt x="154" y="73"/>
                </a:lnTo>
                <a:lnTo>
                  <a:pt x="154" y="73"/>
                </a:lnTo>
                <a:cubicBezTo>
                  <a:pt x="126" y="73"/>
                  <a:pt x="117" y="55"/>
                  <a:pt x="117" y="37"/>
                </a:cubicBezTo>
                <a:cubicBezTo>
                  <a:pt x="117" y="18"/>
                  <a:pt x="126" y="0"/>
                  <a:pt x="154" y="0"/>
                </a:cubicBezTo>
                <a:lnTo>
                  <a:pt x="154" y="0"/>
                </a:lnTo>
                <a:cubicBezTo>
                  <a:pt x="172" y="0"/>
                  <a:pt x="190" y="18"/>
                  <a:pt x="190" y="37"/>
                </a:cubicBezTo>
                <a:cubicBezTo>
                  <a:pt x="190" y="55"/>
                  <a:pt x="172" y="73"/>
                  <a:pt x="154" y="73"/>
                </a:cubicBezTo>
                <a:close/>
                <a:moveTo>
                  <a:pt x="36" y="73"/>
                </a:moveTo>
                <a:lnTo>
                  <a:pt x="36" y="73"/>
                </a:lnTo>
                <a:lnTo>
                  <a:pt x="36" y="73"/>
                </a:lnTo>
                <a:cubicBezTo>
                  <a:pt x="18" y="73"/>
                  <a:pt x="0" y="55"/>
                  <a:pt x="0" y="37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63" y="0"/>
                  <a:pt x="81" y="18"/>
                  <a:pt x="81" y="37"/>
                </a:cubicBezTo>
                <a:cubicBezTo>
                  <a:pt x="81" y="55"/>
                  <a:pt x="63" y="73"/>
                  <a:pt x="36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340">
            <a:extLst>
              <a:ext uri="{FF2B5EF4-FFF2-40B4-BE49-F238E27FC236}">
                <a16:creationId xmlns:a16="http://schemas.microsoft.com/office/drawing/2014/main" id="{D220A9D0-DFBF-DF4B-A2F7-B9722DDDD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8863" y="9910207"/>
            <a:ext cx="79705" cy="79712"/>
          </a:xfrm>
          <a:custGeom>
            <a:avLst/>
            <a:gdLst>
              <a:gd name="T0" fmla="*/ 36 w 73"/>
              <a:gd name="T1" fmla="*/ 73 h 74"/>
              <a:gd name="T2" fmla="*/ 36 w 73"/>
              <a:gd name="T3" fmla="*/ 73 h 74"/>
              <a:gd name="T4" fmla="*/ 36 w 73"/>
              <a:gd name="T5" fmla="*/ 73 h 74"/>
              <a:gd name="T6" fmla="*/ 0 w 73"/>
              <a:gd name="T7" fmla="*/ 37 h 74"/>
              <a:gd name="T8" fmla="*/ 36 w 73"/>
              <a:gd name="T9" fmla="*/ 0 h 74"/>
              <a:gd name="T10" fmla="*/ 36 w 73"/>
              <a:gd name="T11" fmla="*/ 0 h 74"/>
              <a:gd name="T12" fmla="*/ 72 w 73"/>
              <a:gd name="T13" fmla="*/ 37 h 74"/>
              <a:gd name="T14" fmla="*/ 36 w 73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74">
                <a:moveTo>
                  <a:pt x="36" y="73"/>
                </a:moveTo>
                <a:lnTo>
                  <a:pt x="36" y="73"/>
                </a:lnTo>
                <a:lnTo>
                  <a:pt x="36" y="73"/>
                </a:lnTo>
                <a:cubicBezTo>
                  <a:pt x="9" y="73"/>
                  <a:pt x="0" y="55"/>
                  <a:pt x="0" y="37"/>
                </a:cubicBezTo>
                <a:cubicBezTo>
                  <a:pt x="0" y="18"/>
                  <a:pt x="9" y="0"/>
                  <a:pt x="36" y="0"/>
                </a:cubicBezTo>
                <a:lnTo>
                  <a:pt x="36" y="0"/>
                </a:lnTo>
                <a:cubicBezTo>
                  <a:pt x="54" y="0"/>
                  <a:pt x="72" y="18"/>
                  <a:pt x="72" y="37"/>
                </a:cubicBezTo>
                <a:cubicBezTo>
                  <a:pt x="72" y="55"/>
                  <a:pt x="54" y="73"/>
                  <a:pt x="36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341">
            <a:extLst>
              <a:ext uri="{FF2B5EF4-FFF2-40B4-BE49-F238E27FC236}">
                <a16:creationId xmlns:a16="http://schemas.microsoft.com/office/drawing/2014/main" id="{DE8A8A08-9366-2545-854D-76F06E402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9486" y="9699209"/>
            <a:ext cx="693918" cy="89087"/>
          </a:xfrm>
          <a:custGeom>
            <a:avLst/>
            <a:gdLst>
              <a:gd name="T0" fmla="*/ 615 w 652"/>
              <a:gd name="T1" fmla="*/ 81 h 82"/>
              <a:gd name="T2" fmla="*/ 615 w 652"/>
              <a:gd name="T3" fmla="*/ 81 h 82"/>
              <a:gd name="T4" fmla="*/ 37 w 652"/>
              <a:gd name="T5" fmla="*/ 81 h 82"/>
              <a:gd name="T6" fmla="*/ 0 w 652"/>
              <a:gd name="T7" fmla="*/ 45 h 82"/>
              <a:gd name="T8" fmla="*/ 37 w 652"/>
              <a:gd name="T9" fmla="*/ 0 h 82"/>
              <a:gd name="T10" fmla="*/ 615 w 652"/>
              <a:gd name="T11" fmla="*/ 0 h 82"/>
              <a:gd name="T12" fmla="*/ 651 w 652"/>
              <a:gd name="T13" fmla="*/ 45 h 82"/>
              <a:gd name="T14" fmla="*/ 615 w 652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2" h="82">
                <a:moveTo>
                  <a:pt x="615" y="81"/>
                </a:moveTo>
                <a:lnTo>
                  <a:pt x="615" y="81"/>
                </a:lnTo>
                <a:cubicBezTo>
                  <a:pt x="37" y="81"/>
                  <a:pt x="37" y="81"/>
                  <a:pt x="37" y="81"/>
                </a:cubicBezTo>
                <a:cubicBezTo>
                  <a:pt x="10" y="81"/>
                  <a:pt x="0" y="63"/>
                  <a:pt x="0" y="45"/>
                </a:cubicBezTo>
                <a:cubicBezTo>
                  <a:pt x="0" y="18"/>
                  <a:pt x="10" y="0"/>
                  <a:pt x="37" y="0"/>
                </a:cubicBezTo>
                <a:cubicBezTo>
                  <a:pt x="615" y="0"/>
                  <a:pt x="615" y="0"/>
                  <a:pt x="615" y="0"/>
                </a:cubicBezTo>
                <a:cubicBezTo>
                  <a:pt x="633" y="0"/>
                  <a:pt x="651" y="18"/>
                  <a:pt x="651" y="45"/>
                </a:cubicBezTo>
                <a:cubicBezTo>
                  <a:pt x="651" y="63"/>
                  <a:pt x="633" y="81"/>
                  <a:pt x="61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342">
            <a:extLst>
              <a:ext uri="{FF2B5EF4-FFF2-40B4-BE49-F238E27FC236}">
                <a16:creationId xmlns:a16="http://schemas.microsoft.com/office/drawing/2014/main" id="{B1D8D7F3-B57A-A143-A77F-9F6719D78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428" y="9699209"/>
            <a:ext cx="384468" cy="281332"/>
          </a:xfrm>
          <a:custGeom>
            <a:avLst/>
            <a:gdLst>
              <a:gd name="T0" fmla="*/ 325 w 362"/>
              <a:gd name="T1" fmla="*/ 262 h 263"/>
              <a:gd name="T2" fmla="*/ 325 w 362"/>
              <a:gd name="T3" fmla="*/ 262 h 263"/>
              <a:gd name="T4" fmla="*/ 36 w 362"/>
              <a:gd name="T5" fmla="*/ 262 h 263"/>
              <a:gd name="T6" fmla="*/ 0 w 362"/>
              <a:gd name="T7" fmla="*/ 226 h 263"/>
              <a:gd name="T8" fmla="*/ 0 w 362"/>
              <a:gd name="T9" fmla="*/ 45 h 263"/>
              <a:gd name="T10" fmla="*/ 36 w 362"/>
              <a:gd name="T11" fmla="*/ 0 h 263"/>
              <a:gd name="T12" fmla="*/ 325 w 362"/>
              <a:gd name="T13" fmla="*/ 0 h 263"/>
              <a:gd name="T14" fmla="*/ 361 w 362"/>
              <a:gd name="T15" fmla="*/ 45 h 263"/>
              <a:gd name="T16" fmla="*/ 361 w 362"/>
              <a:gd name="T17" fmla="*/ 226 h 263"/>
              <a:gd name="T18" fmla="*/ 325 w 362"/>
              <a:gd name="T19" fmla="*/ 262 h 263"/>
              <a:gd name="T20" fmla="*/ 72 w 362"/>
              <a:gd name="T21" fmla="*/ 189 h 263"/>
              <a:gd name="T22" fmla="*/ 72 w 362"/>
              <a:gd name="T23" fmla="*/ 189 h 263"/>
              <a:gd name="T24" fmla="*/ 280 w 362"/>
              <a:gd name="T25" fmla="*/ 189 h 263"/>
              <a:gd name="T26" fmla="*/ 280 w 362"/>
              <a:gd name="T27" fmla="*/ 81 h 263"/>
              <a:gd name="T28" fmla="*/ 72 w 362"/>
              <a:gd name="T29" fmla="*/ 81 h 263"/>
              <a:gd name="T30" fmla="*/ 72 w 362"/>
              <a:gd name="T31" fmla="*/ 189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2" h="263">
                <a:moveTo>
                  <a:pt x="325" y="262"/>
                </a:moveTo>
                <a:lnTo>
                  <a:pt x="325" y="262"/>
                </a:lnTo>
                <a:cubicBezTo>
                  <a:pt x="36" y="262"/>
                  <a:pt x="36" y="262"/>
                  <a:pt x="36" y="262"/>
                </a:cubicBezTo>
                <a:cubicBezTo>
                  <a:pt x="18" y="262"/>
                  <a:pt x="0" y="253"/>
                  <a:pt x="0" y="22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343" y="0"/>
                  <a:pt x="361" y="18"/>
                  <a:pt x="361" y="45"/>
                </a:cubicBezTo>
                <a:cubicBezTo>
                  <a:pt x="361" y="226"/>
                  <a:pt x="361" y="226"/>
                  <a:pt x="361" y="226"/>
                </a:cubicBezTo>
                <a:cubicBezTo>
                  <a:pt x="361" y="253"/>
                  <a:pt x="343" y="262"/>
                  <a:pt x="325" y="262"/>
                </a:cubicBezTo>
                <a:close/>
                <a:moveTo>
                  <a:pt x="72" y="189"/>
                </a:moveTo>
                <a:lnTo>
                  <a:pt x="72" y="189"/>
                </a:lnTo>
                <a:cubicBezTo>
                  <a:pt x="280" y="189"/>
                  <a:pt x="280" y="189"/>
                  <a:pt x="280" y="189"/>
                </a:cubicBezTo>
                <a:cubicBezTo>
                  <a:pt x="280" y="81"/>
                  <a:pt x="280" y="81"/>
                  <a:pt x="280" y="81"/>
                </a:cubicBezTo>
                <a:cubicBezTo>
                  <a:pt x="72" y="81"/>
                  <a:pt x="72" y="81"/>
                  <a:pt x="72" y="81"/>
                </a:cubicBezTo>
                <a:lnTo>
                  <a:pt x="72" y="1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343">
            <a:extLst>
              <a:ext uri="{FF2B5EF4-FFF2-40B4-BE49-F238E27FC236}">
                <a16:creationId xmlns:a16="http://schemas.microsoft.com/office/drawing/2014/main" id="{B2AFFA85-8BDD-6143-89FC-956374DA2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2709" y="9103723"/>
            <a:ext cx="290695" cy="79712"/>
          </a:xfrm>
          <a:custGeom>
            <a:avLst/>
            <a:gdLst>
              <a:gd name="T0" fmla="*/ 235 w 272"/>
              <a:gd name="T1" fmla="*/ 73 h 74"/>
              <a:gd name="T2" fmla="*/ 235 w 272"/>
              <a:gd name="T3" fmla="*/ 73 h 74"/>
              <a:gd name="T4" fmla="*/ 36 w 272"/>
              <a:gd name="T5" fmla="*/ 73 h 74"/>
              <a:gd name="T6" fmla="*/ 0 w 272"/>
              <a:gd name="T7" fmla="*/ 37 h 74"/>
              <a:gd name="T8" fmla="*/ 36 w 272"/>
              <a:gd name="T9" fmla="*/ 0 h 74"/>
              <a:gd name="T10" fmla="*/ 235 w 272"/>
              <a:gd name="T11" fmla="*/ 0 h 74"/>
              <a:gd name="T12" fmla="*/ 271 w 272"/>
              <a:gd name="T13" fmla="*/ 37 h 74"/>
              <a:gd name="T14" fmla="*/ 235 w 272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74">
                <a:moveTo>
                  <a:pt x="235" y="73"/>
                </a:moveTo>
                <a:lnTo>
                  <a:pt x="235" y="73"/>
                </a:lnTo>
                <a:cubicBezTo>
                  <a:pt x="36" y="73"/>
                  <a:pt x="36" y="73"/>
                  <a:pt x="36" y="73"/>
                </a:cubicBezTo>
                <a:cubicBezTo>
                  <a:pt x="18" y="73"/>
                  <a:pt x="0" y="55"/>
                  <a:pt x="0" y="37"/>
                </a:cubicBezTo>
                <a:cubicBezTo>
                  <a:pt x="0" y="18"/>
                  <a:pt x="18" y="0"/>
                  <a:pt x="36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53" y="0"/>
                  <a:pt x="271" y="18"/>
                  <a:pt x="271" y="37"/>
                </a:cubicBezTo>
                <a:cubicBezTo>
                  <a:pt x="271" y="55"/>
                  <a:pt x="253" y="73"/>
                  <a:pt x="235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344">
            <a:extLst>
              <a:ext uri="{FF2B5EF4-FFF2-40B4-BE49-F238E27FC236}">
                <a16:creationId xmlns:a16="http://schemas.microsoft.com/office/drawing/2014/main" id="{61B5D317-4EF2-6540-8292-D923AB60E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4977" y="6271651"/>
            <a:ext cx="731427" cy="586109"/>
          </a:xfrm>
          <a:custGeom>
            <a:avLst/>
            <a:gdLst>
              <a:gd name="T0" fmla="*/ 533 w 688"/>
              <a:gd name="T1" fmla="*/ 551 h 552"/>
              <a:gd name="T2" fmla="*/ 479 w 688"/>
              <a:gd name="T3" fmla="*/ 506 h 552"/>
              <a:gd name="T4" fmla="*/ 461 w 688"/>
              <a:gd name="T5" fmla="*/ 443 h 552"/>
              <a:gd name="T6" fmla="*/ 361 w 688"/>
              <a:gd name="T7" fmla="*/ 452 h 552"/>
              <a:gd name="T8" fmla="*/ 280 w 688"/>
              <a:gd name="T9" fmla="*/ 497 h 552"/>
              <a:gd name="T10" fmla="*/ 172 w 688"/>
              <a:gd name="T11" fmla="*/ 515 h 552"/>
              <a:gd name="T12" fmla="*/ 117 w 688"/>
              <a:gd name="T13" fmla="*/ 370 h 552"/>
              <a:gd name="T14" fmla="*/ 36 w 688"/>
              <a:gd name="T15" fmla="*/ 325 h 552"/>
              <a:gd name="T16" fmla="*/ 0 w 688"/>
              <a:gd name="T17" fmla="*/ 289 h 552"/>
              <a:gd name="T18" fmla="*/ 36 w 688"/>
              <a:gd name="T19" fmla="*/ 181 h 552"/>
              <a:gd name="T20" fmla="*/ 117 w 688"/>
              <a:gd name="T21" fmla="*/ 90 h 552"/>
              <a:gd name="T22" fmla="*/ 81 w 688"/>
              <a:gd name="T23" fmla="*/ 9 h 552"/>
              <a:gd name="T24" fmla="*/ 208 w 688"/>
              <a:gd name="T25" fmla="*/ 27 h 552"/>
              <a:gd name="T26" fmla="*/ 361 w 688"/>
              <a:gd name="T27" fmla="*/ 27 h 552"/>
              <a:gd name="T28" fmla="*/ 687 w 688"/>
              <a:gd name="T29" fmla="*/ 253 h 552"/>
              <a:gd name="T30" fmla="*/ 642 w 688"/>
              <a:gd name="T31" fmla="*/ 370 h 552"/>
              <a:gd name="T32" fmla="*/ 587 w 688"/>
              <a:gd name="T33" fmla="*/ 470 h 552"/>
              <a:gd name="T34" fmla="*/ 533 w 688"/>
              <a:gd name="T35" fmla="*/ 551 h 552"/>
              <a:gd name="T36" fmla="*/ 515 w 688"/>
              <a:gd name="T37" fmla="*/ 506 h 552"/>
              <a:gd name="T38" fmla="*/ 551 w 688"/>
              <a:gd name="T39" fmla="*/ 497 h 552"/>
              <a:gd name="T40" fmla="*/ 560 w 688"/>
              <a:gd name="T41" fmla="*/ 425 h 552"/>
              <a:gd name="T42" fmla="*/ 623 w 688"/>
              <a:gd name="T43" fmla="*/ 334 h 552"/>
              <a:gd name="T44" fmla="*/ 569 w 688"/>
              <a:gd name="T45" fmla="*/ 117 h 552"/>
              <a:gd name="T46" fmla="*/ 325 w 688"/>
              <a:gd name="T47" fmla="*/ 63 h 552"/>
              <a:gd name="T48" fmla="*/ 199 w 688"/>
              <a:gd name="T49" fmla="*/ 54 h 552"/>
              <a:gd name="T50" fmla="*/ 163 w 688"/>
              <a:gd name="T51" fmla="*/ 81 h 552"/>
              <a:gd name="T52" fmla="*/ 154 w 688"/>
              <a:gd name="T53" fmla="*/ 108 h 552"/>
              <a:gd name="T54" fmla="*/ 36 w 688"/>
              <a:gd name="T55" fmla="*/ 217 h 552"/>
              <a:gd name="T56" fmla="*/ 36 w 688"/>
              <a:gd name="T57" fmla="*/ 289 h 552"/>
              <a:gd name="T58" fmla="*/ 45 w 688"/>
              <a:gd name="T59" fmla="*/ 289 h 552"/>
              <a:gd name="T60" fmla="*/ 136 w 688"/>
              <a:gd name="T61" fmla="*/ 343 h 552"/>
              <a:gd name="T62" fmla="*/ 208 w 688"/>
              <a:gd name="T63" fmla="*/ 506 h 552"/>
              <a:gd name="T64" fmla="*/ 244 w 688"/>
              <a:gd name="T65" fmla="*/ 497 h 552"/>
              <a:gd name="T66" fmla="*/ 253 w 688"/>
              <a:gd name="T67" fmla="*/ 406 h 552"/>
              <a:gd name="T68" fmla="*/ 361 w 688"/>
              <a:gd name="T69" fmla="*/ 416 h 552"/>
              <a:gd name="T70" fmla="*/ 479 w 688"/>
              <a:gd name="T71" fmla="*/ 406 h 552"/>
              <a:gd name="T72" fmla="*/ 506 w 688"/>
              <a:gd name="T73" fmla="*/ 46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8" h="552">
                <a:moveTo>
                  <a:pt x="533" y="551"/>
                </a:moveTo>
                <a:lnTo>
                  <a:pt x="533" y="551"/>
                </a:lnTo>
                <a:cubicBezTo>
                  <a:pt x="506" y="551"/>
                  <a:pt x="479" y="542"/>
                  <a:pt x="479" y="515"/>
                </a:cubicBezTo>
                <a:cubicBezTo>
                  <a:pt x="479" y="515"/>
                  <a:pt x="479" y="515"/>
                  <a:pt x="479" y="506"/>
                </a:cubicBezTo>
                <a:cubicBezTo>
                  <a:pt x="470" y="461"/>
                  <a:pt x="470" y="461"/>
                  <a:pt x="470" y="461"/>
                </a:cubicBezTo>
                <a:cubicBezTo>
                  <a:pt x="470" y="452"/>
                  <a:pt x="470" y="452"/>
                  <a:pt x="461" y="443"/>
                </a:cubicBezTo>
                <a:lnTo>
                  <a:pt x="461" y="443"/>
                </a:lnTo>
                <a:cubicBezTo>
                  <a:pt x="425" y="452"/>
                  <a:pt x="398" y="452"/>
                  <a:pt x="361" y="452"/>
                </a:cubicBezTo>
                <a:cubicBezTo>
                  <a:pt x="334" y="452"/>
                  <a:pt x="307" y="452"/>
                  <a:pt x="280" y="443"/>
                </a:cubicBezTo>
                <a:cubicBezTo>
                  <a:pt x="280" y="497"/>
                  <a:pt x="280" y="497"/>
                  <a:pt x="280" y="497"/>
                </a:cubicBezTo>
                <a:cubicBezTo>
                  <a:pt x="280" y="533"/>
                  <a:pt x="253" y="551"/>
                  <a:pt x="226" y="551"/>
                </a:cubicBezTo>
                <a:cubicBezTo>
                  <a:pt x="199" y="551"/>
                  <a:pt x="181" y="533"/>
                  <a:pt x="172" y="515"/>
                </a:cubicBezTo>
                <a:cubicBezTo>
                  <a:pt x="145" y="388"/>
                  <a:pt x="145" y="388"/>
                  <a:pt x="145" y="388"/>
                </a:cubicBezTo>
                <a:cubicBezTo>
                  <a:pt x="145" y="380"/>
                  <a:pt x="127" y="380"/>
                  <a:pt x="117" y="370"/>
                </a:cubicBezTo>
                <a:cubicBezTo>
                  <a:pt x="108" y="370"/>
                  <a:pt x="91" y="361"/>
                  <a:pt x="81" y="352"/>
                </a:cubicBezTo>
                <a:cubicBezTo>
                  <a:pt x="63" y="334"/>
                  <a:pt x="45" y="334"/>
                  <a:pt x="36" y="325"/>
                </a:cubicBezTo>
                <a:cubicBezTo>
                  <a:pt x="27" y="325"/>
                  <a:pt x="27" y="325"/>
                  <a:pt x="27" y="316"/>
                </a:cubicBezTo>
                <a:cubicBezTo>
                  <a:pt x="9" y="316"/>
                  <a:pt x="0" y="298"/>
                  <a:pt x="0" y="289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99"/>
                  <a:pt x="18" y="190"/>
                  <a:pt x="36" y="181"/>
                </a:cubicBezTo>
                <a:cubicBezTo>
                  <a:pt x="45" y="181"/>
                  <a:pt x="54" y="172"/>
                  <a:pt x="72" y="153"/>
                </a:cubicBezTo>
                <a:cubicBezTo>
                  <a:pt x="81" y="135"/>
                  <a:pt x="99" y="117"/>
                  <a:pt x="117" y="90"/>
                </a:cubicBezTo>
                <a:cubicBezTo>
                  <a:pt x="81" y="45"/>
                  <a:pt x="81" y="45"/>
                  <a:pt x="81" y="45"/>
                </a:cubicBezTo>
                <a:cubicBezTo>
                  <a:pt x="72" y="36"/>
                  <a:pt x="72" y="18"/>
                  <a:pt x="81" y="9"/>
                </a:cubicBezTo>
                <a:cubicBezTo>
                  <a:pt x="91" y="0"/>
                  <a:pt x="99" y="0"/>
                  <a:pt x="108" y="0"/>
                </a:cubicBezTo>
                <a:cubicBezTo>
                  <a:pt x="145" y="0"/>
                  <a:pt x="199" y="18"/>
                  <a:pt x="208" y="27"/>
                </a:cubicBezTo>
                <a:cubicBezTo>
                  <a:pt x="226" y="27"/>
                  <a:pt x="289" y="36"/>
                  <a:pt x="325" y="27"/>
                </a:cubicBezTo>
                <a:cubicBezTo>
                  <a:pt x="334" y="27"/>
                  <a:pt x="352" y="27"/>
                  <a:pt x="361" y="27"/>
                </a:cubicBezTo>
                <a:cubicBezTo>
                  <a:pt x="452" y="27"/>
                  <a:pt x="533" y="54"/>
                  <a:pt x="587" y="90"/>
                </a:cubicBezTo>
                <a:cubicBezTo>
                  <a:pt x="651" y="135"/>
                  <a:pt x="687" y="190"/>
                  <a:pt x="687" y="253"/>
                </a:cubicBezTo>
                <a:cubicBezTo>
                  <a:pt x="687" y="289"/>
                  <a:pt x="678" y="325"/>
                  <a:pt x="651" y="352"/>
                </a:cubicBezTo>
                <a:cubicBezTo>
                  <a:pt x="651" y="361"/>
                  <a:pt x="642" y="361"/>
                  <a:pt x="642" y="370"/>
                </a:cubicBezTo>
                <a:cubicBezTo>
                  <a:pt x="614" y="397"/>
                  <a:pt x="606" y="406"/>
                  <a:pt x="597" y="434"/>
                </a:cubicBezTo>
                <a:cubicBezTo>
                  <a:pt x="597" y="452"/>
                  <a:pt x="597" y="461"/>
                  <a:pt x="587" y="470"/>
                </a:cubicBezTo>
                <a:cubicBezTo>
                  <a:pt x="587" y="479"/>
                  <a:pt x="587" y="488"/>
                  <a:pt x="587" y="497"/>
                </a:cubicBezTo>
                <a:cubicBezTo>
                  <a:pt x="587" y="533"/>
                  <a:pt x="560" y="551"/>
                  <a:pt x="533" y="551"/>
                </a:cubicBezTo>
                <a:close/>
                <a:moveTo>
                  <a:pt x="515" y="506"/>
                </a:moveTo>
                <a:lnTo>
                  <a:pt x="515" y="506"/>
                </a:lnTo>
                <a:cubicBezTo>
                  <a:pt x="515" y="515"/>
                  <a:pt x="524" y="515"/>
                  <a:pt x="533" y="515"/>
                </a:cubicBezTo>
                <a:cubicBezTo>
                  <a:pt x="542" y="515"/>
                  <a:pt x="551" y="506"/>
                  <a:pt x="551" y="497"/>
                </a:cubicBezTo>
                <a:cubicBezTo>
                  <a:pt x="551" y="488"/>
                  <a:pt x="551" y="479"/>
                  <a:pt x="551" y="470"/>
                </a:cubicBezTo>
                <a:cubicBezTo>
                  <a:pt x="560" y="452"/>
                  <a:pt x="560" y="443"/>
                  <a:pt x="560" y="425"/>
                </a:cubicBezTo>
                <a:cubicBezTo>
                  <a:pt x="569" y="388"/>
                  <a:pt x="587" y="370"/>
                  <a:pt x="606" y="343"/>
                </a:cubicBezTo>
                <a:cubicBezTo>
                  <a:pt x="614" y="343"/>
                  <a:pt x="614" y="334"/>
                  <a:pt x="623" y="334"/>
                </a:cubicBezTo>
                <a:cubicBezTo>
                  <a:pt x="642" y="307"/>
                  <a:pt x="651" y="280"/>
                  <a:pt x="651" y="253"/>
                </a:cubicBezTo>
                <a:cubicBezTo>
                  <a:pt x="651" y="199"/>
                  <a:pt x="623" y="153"/>
                  <a:pt x="569" y="117"/>
                </a:cubicBezTo>
                <a:cubicBezTo>
                  <a:pt x="515" y="81"/>
                  <a:pt x="443" y="63"/>
                  <a:pt x="361" y="63"/>
                </a:cubicBezTo>
                <a:cubicBezTo>
                  <a:pt x="352" y="63"/>
                  <a:pt x="343" y="63"/>
                  <a:pt x="325" y="63"/>
                </a:cubicBezTo>
                <a:lnTo>
                  <a:pt x="325" y="63"/>
                </a:lnTo>
                <a:cubicBezTo>
                  <a:pt x="316" y="63"/>
                  <a:pt x="226" y="72"/>
                  <a:pt x="199" y="54"/>
                </a:cubicBezTo>
                <a:cubicBezTo>
                  <a:pt x="190" y="54"/>
                  <a:pt x="154" y="45"/>
                  <a:pt x="127" y="36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3" y="90"/>
                  <a:pt x="163" y="90"/>
                  <a:pt x="163" y="99"/>
                </a:cubicBezTo>
                <a:cubicBezTo>
                  <a:pt x="163" y="99"/>
                  <a:pt x="163" y="108"/>
                  <a:pt x="154" y="108"/>
                </a:cubicBezTo>
                <a:cubicBezTo>
                  <a:pt x="127" y="135"/>
                  <a:pt x="108" y="153"/>
                  <a:pt x="99" y="172"/>
                </a:cubicBezTo>
                <a:cubicBezTo>
                  <a:pt x="81" y="199"/>
                  <a:pt x="72" y="217"/>
                  <a:pt x="36" y="217"/>
                </a:cubicBezTo>
                <a:lnTo>
                  <a:pt x="36" y="217"/>
                </a:lnTo>
                <a:cubicBezTo>
                  <a:pt x="36" y="289"/>
                  <a:pt x="36" y="289"/>
                  <a:pt x="36" y="289"/>
                </a:cubicBezTo>
                <a:lnTo>
                  <a:pt x="36" y="289"/>
                </a:lnTo>
                <a:cubicBezTo>
                  <a:pt x="45" y="289"/>
                  <a:pt x="45" y="289"/>
                  <a:pt x="45" y="289"/>
                </a:cubicBezTo>
                <a:cubicBezTo>
                  <a:pt x="63" y="298"/>
                  <a:pt x="91" y="307"/>
                  <a:pt x="108" y="325"/>
                </a:cubicBezTo>
                <a:cubicBezTo>
                  <a:pt x="108" y="334"/>
                  <a:pt x="117" y="334"/>
                  <a:pt x="136" y="343"/>
                </a:cubicBezTo>
                <a:cubicBezTo>
                  <a:pt x="154" y="343"/>
                  <a:pt x="172" y="352"/>
                  <a:pt x="181" y="380"/>
                </a:cubicBezTo>
                <a:cubicBezTo>
                  <a:pt x="208" y="506"/>
                  <a:pt x="208" y="506"/>
                  <a:pt x="208" y="506"/>
                </a:cubicBezTo>
                <a:cubicBezTo>
                  <a:pt x="208" y="515"/>
                  <a:pt x="217" y="515"/>
                  <a:pt x="226" y="515"/>
                </a:cubicBezTo>
                <a:cubicBezTo>
                  <a:pt x="235" y="515"/>
                  <a:pt x="244" y="506"/>
                  <a:pt x="244" y="497"/>
                </a:cubicBezTo>
                <a:cubicBezTo>
                  <a:pt x="244" y="425"/>
                  <a:pt x="244" y="425"/>
                  <a:pt x="244" y="425"/>
                </a:cubicBezTo>
                <a:cubicBezTo>
                  <a:pt x="244" y="416"/>
                  <a:pt x="244" y="406"/>
                  <a:pt x="253" y="406"/>
                </a:cubicBezTo>
                <a:lnTo>
                  <a:pt x="262" y="406"/>
                </a:lnTo>
                <a:cubicBezTo>
                  <a:pt x="298" y="416"/>
                  <a:pt x="334" y="416"/>
                  <a:pt x="361" y="416"/>
                </a:cubicBezTo>
                <a:cubicBezTo>
                  <a:pt x="398" y="416"/>
                  <a:pt x="434" y="416"/>
                  <a:pt x="461" y="406"/>
                </a:cubicBezTo>
                <a:cubicBezTo>
                  <a:pt x="470" y="406"/>
                  <a:pt x="479" y="406"/>
                  <a:pt x="479" y="406"/>
                </a:cubicBezTo>
                <a:cubicBezTo>
                  <a:pt x="488" y="425"/>
                  <a:pt x="488" y="425"/>
                  <a:pt x="488" y="425"/>
                </a:cubicBezTo>
                <a:cubicBezTo>
                  <a:pt x="497" y="434"/>
                  <a:pt x="506" y="443"/>
                  <a:pt x="506" y="461"/>
                </a:cubicBezTo>
                <a:lnTo>
                  <a:pt x="515" y="5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345">
            <a:extLst>
              <a:ext uri="{FF2B5EF4-FFF2-40B4-BE49-F238E27FC236}">
                <a16:creationId xmlns:a16="http://schemas.microsoft.com/office/drawing/2014/main" id="{D7E61E44-C5B0-2545-BC54-C83C5C9F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0141" y="6365428"/>
            <a:ext cx="164101" cy="117223"/>
          </a:xfrm>
          <a:custGeom>
            <a:avLst/>
            <a:gdLst>
              <a:gd name="T0" fmla="*/ 18 w 154"/>
              <a:gd name="T1" fmla="*/ 109 h 110"/>
              <a:gd name="T2" fmla="*/ 18 w 154"/>
              <a:gd name="T3" fmla="*/ 109 h 110"/>
              <a:gd name="T4" fmla="*/ 0 w 154"/>
              <a:gd name="T5" fmla="*/ 100 h 110"/>
              <a:gd name="T6" fmla="*/ 9 w 154"/>
              <a:gd name="T7" fmla="*/ 82 h 110"/>
              <a:gd name="T8" fmla="*/ 9 w 154"/>
              <a:gd name="T9" fmla="*/ 82 h 110"/>
              <a:gd name="T10" fmla="*/ 54 w 154"/>
              <a:gd name="T11" fmla="*/ 63 h 110"/>
              <a:gd name="T12" fmla="*/ 45 w 154"/>
              <a:gd name="T13" fmla="*/ 54 h 110"/>
              <a:gd name="T14" fmla="*/ 36 w 154"/>
              <a:gd name="T15" fmla="*/ 18 h 110"/>
              <a:gd name="T16" fmla="*/ 72 w 154"/>
              <a:gd name="T17" fmla="*/ 0 h 110"/>
              <a:gd name="T18" fmla="*/ 108 w 154"/>
              <a:gd name="T19" fmla="*/ 18 h 110"/>
              <a:gd name="T20" fmla="*/ 99 w 154"/>
              <a:gd name="T21" fmla="*/ 54 h 110"/>
              <a:gd name="T22" fmla="*/ 144 w 154"/>
              <a:gd name="T23" fmla="*/ 45 h 110"/>
              <a:gd name="T24" fmla="*/ 153 w 154"/>
              <a:gd name="T25" fmla="*/ 54 h 110"/>
              <a:gd name="T26" fmla="*/ 144 w 154"/>
              <a:gd name="T27" fmla="*/ 73 h 110"/>
              <a:gd name="T28" fmla="*/ 108 w 154"/>
              <a:gd name="T29" fmla="*/ 73 h 110"/>
              <a:gd name="T30" fmla="*/ 81 w 154"/>
              <a:gd name="T31" fmla="*/ 73 h 110"/>
              <a:gd name="T32" fmla="*/ 54 w 154"/>
              <a:gd name="T33" fmla="*/ 91 h 110"/>
              <a:gd name="T34" fmla="*/ 18 w 154"/>
              <a:gd name="T35" fmla="*/ 109 h 110"/>
              <a:gd name="T36" fmla="*/ 72 w 154"/>
              <a:gd name="T37" fmla="*/ 27 h 110"/>
              <a:gd name="T38" fmla="*/ 72 w 154"/>
              <a:gd name="T39" fmla="*/ 27 h 110"/>
              <a:gd name="T40" fmla="*/ 72 w 154"/>
              <a:gd name="T41" fmla="*/ 27 h 110"/>
              <a:gd name="T42" fmla="*/ 63 w 154"/>
              <a:gd name="T43" fmla="*/ 27 h 110"/>
              <a:gd name="T44" fmla="*/ 63 w 154"/>
              <a:gd name="T45" fmla="*/ 45 h 110"/>
              <a:gd name="T46" fmla="*/ 72 w 154"/>
              <a:gd name="T47" fmla="*/ 45 h 110"/>
              <a:gd name="T48" fmla="*/ 81 w 154"/>
              <a:gd name="T49" fmla="*/ 45 h 110"/>
              <a:gd name="T50" fmla="*/ 81 w 154"/>
              <a:gd name="T51" fmla="*/ 27 h 110"/>
              <a:gd name="T52" fmla="*/ 72 w 154"/>
              <a:gd name="T53" fmla="*/ 27 h 110"/>
              <a:gd name="T54" fmla="*/ 81 w 154"/>
              <a:gd name="T55" fmla="*/ 27 h 110"/>
              <a:gd name="T56" fmla="*/ 81 w 154"/>
              <a:gd name="T57" fmla="*/ 2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4" h="110">
                <a:moveTo>
                  <a:pt x="18" y="109"/>
                </a:moveTo>
                <a:lnTo>
                  <a:pt x="18" y="109"/>
                </a:lnTo>
                <a:cubicBezTo>
                  <a:pt x="9" y="109"/>
                  <a:pt x="9" y="100"/>
                  <a:pt x="0" y="100"/>
                </a:cubicBezTo>
                <a:cubicBezTo>
                  <a:pt x="0" y="91"/>
                  <a:pt x="9" y="82"/>
                  <a:pt x="9" y="82"/>
                </a:cubicBezTo>
                <a:lnTo>
                  <a:pt x="9" y="82"/>
                </a:lnTo>
                <a:cubicBezTo>
                  <a:pt x="18" y="82"/>
                  <a:pt x="36" y="73"/>
                  <a:pt x="54" y="63"/>
                </a:cubicBezTo>
                <a:cubicBezTo>
                  <a:pt x="45" y="63"/>
                  <a:pt x="45" y="63"/>
                  <a:pt x="45" y="54"/>
                </a:cubicBezTo>
                <a:cubicBezTo>
                  <a:pt x="36" y="54"/>
                  <a:pt x="36" y="37"/>
                  <a:pt x="36" y="18"/>
                </a:cubicBezTo>
                <a:cubicBezTo>
                  <a:pt x="45" y="9"/>
                  <a:pt x="54" y="0"/>
                  <a:pt x="72" y="0"/>
                </a:cubicBezTo>
                <a:cubicBezTo>
                  <a:pt x="90" y="0"/>
                  <a:pt x="99" y="9"/>
                  <a:pt x="108" y="18"/>
                </a:cubicBezTo>
                <a:cubicBezTo>
                  <a:pt x="108" y="27"/>
                  <a:pt x="108" y="37"/>
                  <a:pt x="99" y="54"/>
                </a:cubicBezTo>
                <a:cubicBezTo>
                  <a:pt x="117" y="45"/>
                  <a:pt x="126" y="45"/>
                  <a:pt x="144" y="45"/>
                </a:cubicBezTo>
                <a:cubicBezTo>
                  <a:pt x="144" y="45"/>
                  <a:pt x="153" y="45"/>
                  <a:pt x="153" y="54"/>
                </a:cubicBezTo>
                <a:cubicBezTo>
                  <a:pt x="153" y="63"/>
                  <a:pt x="153" y="63"/>
                  <a:pt x="144" y="73"/>
                </a:cubicBezTo>
                <a:cubicBezTo>
                  <a:pt x="144" y="73"/>
                  <a:pt x="126" y="73"/>
                  <a:pt x="108" y="73"/>
                </a:cubicBezTo>
                <a:cubicBezTo>
                  <a:pt x="99" y="73"/>
                  <a:pt x="90" y="73"/>
                  <a:pt x="81" y="73"/>
                </a:cubicBezTo>
                <a:cubicBezTo>
                  <a:pt x="72" y="82"/>
                  <a:pt x="63" y="91"/>
                  <a:pt x="54" y="91"/>
                </a:cubicBezTo>
                <a:cubicBezTo>
                  <a:pt x="36" y="100"/>
                  <a:pt x="18" y="109"/>
                  <a:pt x="18" y="109"/>
                </a:cubicBezTo>
                <a:close/>
                <a:moveTo>
                  <a:pt x="72" y="27"/>
                </a:moveTo>
                <a:lnTo>
                  <a:pt x="72" y="27"/>
                </a:lnTo>
                <a:lnTo>
                  <a:pt x="72" y="27"/>
                </a:lnTo>
                <a:cubicBezTo>
                  <a:pt x="63" y="27"/>
                  <a:pt x="63" y="27"/>
                  <a:pt x="63" y="27"/>
                </a:cubicBezTo>
                <a:cubicBezTo>
                  <a:pt x="63" y="37"/>
                  <a:pt x="63" y="37"/>
                  <a:pt x="63" y="45"/>
                </a:cubicBezTo>
                <a:lnTo>
                  <a:pt x="72" y="45"/>
                </a:lnTo>
                <a:cubicBezTo>
                  <a:pt x="81" y="45"/>
                  <a:pt x="81" y="45"/>
                  <a:pt x="81" y="45"/>
                </a:cubicBezTo>
                <a:cubicBezTo>
                  <a:pt x="81" y="37"/>
                  <a:pt x="81" y="37"/>
                  <a:pt x="81" y="27"/>
                </a:cubicBezTo>
                <a:lnTo>
                  <a:pt x="72" y="27"/>
                </a:lnTo>
                <a:close/>
                <a:moveTo>
                  <a:pt x="81" y="27"/>
                </a:moveTo>
                <a:lnTo>
                  <a:pt x="8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346">
            <a:extLst>
              <a:ext uri="{FF2B5EF4-FFF2-40B4-BE49-F238E27FC236}">
                <a16:creationId xmlns:a16="http://schemas.microsoft.com/office/drawing/2014/main" id="{650E4D82-567F-374D-8AB6-CBFB829A0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01" y="6454518"/>
            <a:ext cx="37509" cy="46889"/>
          </a:xfrm>
          <a:custGeom>
            <a:avLst/>
            <a:gdLst>
              <a:gd name="T0" fmla="*/ 0 w 37"/>
              <a:gd name="T1" fmla="*/ 27 h 46"/>
              <a:gd name="T2" fmla="*/ 0 w 37"/>
              <a:gd name="T3" fmla="*/ 27 h 46"/>
              <a:gd name="T4" fmla="*/ 18 w 37"/>
              <a:gd name="T5" fmla="*/ 0 h 46"/>
              <a:gd name="T6" fmla="*/ 36 w 37"/>
              <a:gd name="T7" fmla="*/ 27 h 46"/>
              <a:gd name="T8" fmla="*/ 18 w 37"/>
              <a:gd name="T9" fmla="*/ 45 h 46"/>
              <a:gd name="T10" fmla="*/ 0 w 37"/>
              <a:gd name="T11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46">
                <a:moveTo>
                  <a:pt x="0" y="27"/>
                </a:move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27"/>
                </a:cubicBezTo>
                <a:cubicBezTo>
                  <a:pt x="36" y="36"/>
                  <a:pt x="27" y="45"/>
                  <a:pt x="18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347">
            <a:extLst>
              <a:ext uri="{FF2B5EF4-FFF2-40B4-BE49-F238E27FC236}">
                <a16:creationId xmlns:a16="http://schemas.microsoft.com/office/drawing/2014/main" id="{2A7A9D99-1082-4147-B477-025D63F54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3182" y="6374805"/>
            <a:ext cx="182855" cy="56266"/>
          </a:xfrm>
          <a:custGeom>
            <a:avLst/>
            <a:gdLst>
              <a:gd name="T0" fmla="*/ 154 w 173"/>
              <a:gd name="T1" fmla="*/ 54 h 55"/>
              <a:gd name="T2" fmla="*/ 154 w 173"/>
              <a:gd name="T3" fmla="*/ 54 h 55"/>
              <a:gd name="T4" fmla="*/ 145 w 173"/>
              <a:gd name="T5" fmla="*/ 54 h 55"/>
              <a:gd name="T6" fmla="*/ 82 w 173"/>
              <a:gd name="T7" fmla="*/ 36 h 55"/>
              <a:gd name="T8" fmla="*/ 27 w 173"/>
              <a:gd name="T9" fmla="*/ 45 h 55"/>
              <a:gd name="T10" fmla="*/ 0 w 173"/>
              <a:gd name="T11" fmla="*/ 28 h 55"/>
              <a:gd name="T12" fmla="*/ 18 w 173"/>
              <a:gd name="T13" fmla="*/ 9 h 55"/>
              <a:gd name="T14" fmla="*/ 82 w 173"/>
              <a:gd name="T15" fmla="*/ 0 h 55"/>
              <a:gd name="T16" fmla="*/ 163 w 173"/>
              <a:gd name="T17" fmla="*/ 18 h 55"/>
              <a:gd name="T18" fmla="*/ 172 w 173"/>
              <a:gd name="T19" fmla="*/ 45 h 55"/>
              <a:gd name="T20" fmla="*/ 154 w 173"/>
              <a:gd name="T21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55">
                <a:moveTo>
                  <a:pt x="154" y="54"/>
                </a:moveTo>
                <a:lnTo>
                  <a:pt x="154" y="54"/>
                </a:lnTo>
                <a:cubicBezTo>
                  <a:pt x="154" y="54"/>
                  <a:pt x="154" y="54"/>
                  <a:pt x="145" y="54"/>
                </a:cubicBezTo>
                <a:cubicBezTo>
                  <a:pt x="127" y="45"/>
                  <a:pt x="109" y="45"/>
                  <a:pt x="82" y="36"/>
                </a:cubicBezTo>
                <a:cubicBezTo>
                  <a:pt x="73" y="36"/>
                  <a:pt x="36" y="36"/>
                  <a:pt x="27" y="45"/>
                </a:cubicBezTo>
                <a:cubicBezTo>
                  <a:pt x="18" y="45"/>
                  <a:pt x="9" y="36"/>
                  <a:pt x="0" y="28"/>
                </a:cubicBezTo>
                <a:cubicBezTo>
                  <a:pt x="0" y="18"/>
                  <a:pt x="9" y="9"/>
                  <a:pt x="18" y="9"/>
                </a:cubicBezTo>
                <a:cubicBezTo>
                  <a:pt x="36" y="0"/>
                  <a:pt x="73" y="0"/>
                  <a:pt x="82" y="0"/>
                </a:cubicBezTo>
                <a:cubicBezTo>
                  <a:pt x="118" y="9"/>
                  <a:pt x="136" y="9"/>
                  <a:pt x="163" y="18"/>
                </a:cubicBezTo>
                <a:cubicBezTo>
                  <a:pt x="172" y="28"/>
                  <a:pt x="172" y="36"/>
                  <a:pt x="172" y="45"/>
                </a:cubicBezTo>
                <a:cubicBezTo>
                  <a:pt x="172" y="54"/>
                  <a:pt x="163" y="54"/>
                  <a:pt x="154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348">
            <a:extLst>
              <a:ext uri="{FF2B5EF4-FFF2-40B4-BE49-F238E27FC236}">
                <a16:creationId xmlns:a16="http://schemas.microsoft.com/office/drawing/2014/main" id="{3AE43849-CAEE-AC46-920E-CA16F499F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363" y="6252895"/>
            <a:ext cx="632964" cy="632998"/>
          </a:xfrm>
          <a:custGeom>
            <a:avLst/>
            <a:gdLst>
              <a:gd name="T0" fmla="*/ 298 w 597"/>
              <a:gd name="T1" fmla="*/ 596 h 597"/>
              <a:gd name="T2" fmla="*/ 298 w 597"/>
              <a:gd name="T3" fmla="*/ 596 h 597"/>
              <a:gd name="T4" fmla="*/ 90 w 597"/>
              <a:gd name="T5" fmla="*/ 506 h 597"/>
              <a:gd name="T6" fmla="*/ 0 w 597"/>
              <a:gd name="T7" fmla="*/ 298 h 597"/>
              <a:gd name="T8" fmla="*/ 90 w 597"/>
              <a:gd name="T9" fmla="*/ 81 h 597"/>
              <a:gd name="T10" fmla="*/ 298 w 597"/>
              <a:gd name="T11" fmla="*/ 0 h 597"/>
              <a:gd name="T12" fmla="*/ 515 w 597"/>
              <a:gd name="T13" fmla="*/ 81 h 597"/>
              <a:gd name="T14" fmla="*/ 596 w 597"/>
              <a:gd name="T15" fmla="*/ 298 h 597"/>
              <a:gd name="T16" fmla="*/ 515 w 597"/>
              <a:gd name="T17" fmla="*/ 506 h 597"/>
              <a:gd name="T18" fmla="*/ 298 w 597"/>
              <a:gd name="T19" fmla="*/ 596 h 597"/>
              <a:gd name="T20" fmla="*/ 298 w 597"/>
              <a:gd name="T21" fmla="*/ 36 h 597"/>
              <a:gd name="T22" fmla="*/ 298 w 597"/>
              <a:gd name="T23" fmla="*/ 36 h 597"/>
              <a:gd name="T24" fmla="*/ 36 w 597"/>
              <a:gd name="T25" fmla="*/ 298 h 597"/>
              <a:gd name="T26" fmla="*/ 298 w 597"/>
              <a:gd name="T27" fmla="*/ 560 h 597"/>
              <a:gd name="T28" fmla="*/ 560 w 597"/>
              <a:gd name="T29" fmla="*/ 298 h 597"/>
              <a:gd name="T30" fmla="*/ 298 w 597"/>
              <a:gd name="T31" fmla="*/ 36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7" h="597">
                <a:moveTo>
                  <a:pt x="298" y="596"/>
                </a:moveTo>
                <a:lnTo>
                  <a:pt x="298" y="596"/>
                </a:lnTo>
                <a:cubicBezTo>
                  <a:pt x="217" y="596"/>
                  <a:pt x="145" y="560"/>
                  <a:pt x="90" y="506"/>
                </a:cubicBezTo>
                <a:cubicBezTo>
                  <a:pt x="36" y="452"/>
                  <a:pt x="0" y="370"/>
                  <a:pt x="0" y="298"/>
                </a:cubicBezTo>
                <a:cubicBezTo>
                  <a:pt x="0" y="217"/>
                  <a:pt x="36" y="135"/>
                  <a:pt x="90" y="81"/>
                </a:cubicBezTo>
                <a:cubicBezTo>
                  <a:pt x="145" y="27"/>
                  <a:pt x="217" y="0"/>
                  <a:pt x="298" y="0"/>
                </a:cubicBezTo>
                <a:cubicBezTo>
                  <a:pt x="380" y="0"/>
                  <a:pt x="452" y="27"/>
                  <a:pt x="515" y="81"/>
                </a:cubicBezTo>
                <a:cubicBezTo>
                  <a:pt x="569" y="135"/>
                  <a:pt x="596" y="217"/>
                  <a:pt x="596" y="298"/>
                </a:cubicBezTo>
                <a:cubicBezTo>
                  <a:pt x="596" y="370"/>
                  <a:pt x="569" y="452"/>
                  <a:pt x="515" y="506"/>
                </a:cubicBezTo>
                <a:cubicBezTo>
                  <a:pt x="452" y="560"/>
                  <a:pt x="380" y="596"/>
                  <a:pt x="298" y="596"/>
                </a:cubicBezTo>
                <a:close/>
                <a:moveTo>
                  <a:pt x="298" y="36"/>
                </a:moveTo>
                <a:lnTo>
                  <a:pt x="298" y="36"/>
                </a:lnTo>
                <a:cubicBezTo>
                  <a:pt x="153" y="36"/>
                  <a:pt x="36" y="153"/>
                  <a:pt x="36" y="298"/>
                </a:cubicBezTo>
                <a:cubicBezTo>
                  <a:pt x="36" y="443"/>
                  <a:pt x="153" y="560"/>
                  <a:pt x="298" y="560"/>
                </a:cubicBezTo>
                <a:cubicBezTo>
                  <a:pt x="443" y="560"/>
                  <a:pt x="560" y="443"/>
                  <a:pt x="560" y="298"/>
                </a:cubicBezTo>
                <a:cubicBezTo>
                  <a:pt x="560" y="153"/>
                  <a:pt x="443" y="36"/>
                  <a:pt x="298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349">
            <a:extLst>
              <a:ext uri="{FF2B5EF4-FFF2-40B4-BE49-F238E27FC236}">
                <a16:creationId xmlns:a16="http://schemas.microsoft.com/office/drawing/2014/main" id="{BEB8D7D6-0133-8544-BED2-087941FF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069" y="6318539"/>
            <a:ext cx="492308" cy="492332"/>
          </a:xfrm>
          <a:custGeom>
            <a:avLst/>
            <a:gdLst>
              <a:gd name="T0" fmla="*/ 226 w 462"/>
              <a:gd name="T1" fmla="*/ 461 h 462"/>
              <a:gd name="T2" fmla="*/ 226 w 462"/>
              <a:gd name="T3" fmla="*/ 461 h 462"/>
              <a:gd name="T4" fmla="*/ 0 w 462"/>
              <a:gd name="T5" fmla="*/ 235 h 462"/>
              <a:gd name="T6" fmla="*/ 226 w 462"/>
              <a:gd name="T7" fmla="*/ 0 h 462"/>
              <a:gd name="T8" fmla="*/ 461 w 462"/>
              <a:gd name="T9" fmla="*/ 235 h 462"/>
              <a:gd name="T10" fmla="*/ 226 w 462"/>
              <a:gd name="T11" fmla="*/ 461 h 462"/>
              <a:gd name="T12" fmla="*/ 226 w 462"/>
              <a:gd name="T13" fmla="*/ 36 h 462"/>
              <a:gd name="T14" fmla="*/ 226 w 462"/>
              <a:gd name="T15" fmla="*/ 36 h 462"/>
              <a:gd name="T16" fmla="*/ 36 w 462"/>
              <a:gd name="T17" fmla="*/ 235 h 462"/>
              <a:gd name="T18" fmla="*/ 226 w 462"/>
              <a:gd name="T19" fmla="*/ 425 h 462"/>
              <a:gd name="T20" fmla="*/ 425 w 462"/>
              <a:gd name="T21" fmla="*/ 235 h 462"/>
              <a:gd name="T22" fmla="*/ 226 w 462"/>
              <a:gd name="T23" fmla="*/ 36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2" h="462">
                <a:moveTo>
                  <a:pt x="226" y="461"/>
                </a:moveTo>
                <a:lnTo>
                  <a:pt x="226" y="461"/>
                </a:lnTo>
                <a:cubicBezTo>
                  <a:pt x="100" y="461"/>
                  <a:pt x="0" y="361"/>
                  <a:pt x="0" y="235"/>
                </a:cubicBezTo>
                <a:cubicBezTo>
                  <a:pt x="0" y="108"/>
                  <a:pt x="100" y="0"/>
                  <a:pt x="226" y="0"/>
                </a:cubicBezTo>
                <a:cubicBezTo>
                  <a:pt x="353" y="0"/>
                  <a:pt x="461" y="108"/>
                  <a:pt x="461" y="235"/>
                </a:cubicBezTo>
                <a:cubicBezTo>
                  <a:pt x="461" y="361"/>
                  <a:pt x="353" y="461"/>
                  <a:pt x="226" y="461"/>
                </a:cubicBezTo>
                <a:close/>
                <a:moveTo>
                  <a:pt x="226" y="36"/>
                </a:moveTo>
                <a:lnTo>
                  <a:pt x="226" y="36"/>
                </a:lnTo>
                <a:cubicBezTo>
                  <a:pt x="127" y="36"/>
                  <a:pt x="36" y="127"/>
                  <a:pt x="36" y="235"/>
                </a:cubicBezTo>
                <a:cubicBezTo>
                  <a:pt x="36" y="335"/>
                  <a:pt x="127" y="425"/>
                  <a:pt x="226" y="425"/>
                </a:cubicBezTo>
                <a:cubicBezTo>
                  <a:pt x="334" y="425"/>
                  <a:pt x="425" y="335"/>
                  <a:pt x="425" y="235"/>
                </a:cubicBezTo>
                <a:cubicBezTo>
                  <a:pt x="425" y="127"/>
                  <a:pt x="334" y="36"/>
                  <a:pt x="226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350">
            <a:extLst>
              <a:ext uri="{FF2B5EF4-FFF2-40B4-BE49-F238E27FC236}">
                <a16:creationId xmlns:a16="http://schemas.microsoft.com/office/drawing/2014/main" id="{D4CC6935-0D99-E94A-BF47-4066E6FCF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50" y="6445140"/>
            <a:ext cx="145346" cy="239130"/>
          </a:xfrm>
          <a:custGeom>
            <a:avLst/>
            <a:gdLst>
              <a:gd name="T0" fmla="*/ 63 w 136"/>
              <a:gd name="T1" fmla="*/ 225 h 226"/>
              <a:gd name="T2" fmla="*/ 63 w 136"/>
              <a:gd name="T3" fmla="*/ 225 h 226"/>
              <a:gd name="T4" fmla="*/ 9 w 136"/>
              <a:gd name="T5" fmla="*/ 207 h 226"/>
              <a:gd name="T6" fmla="*/ 0 w 136"/>
              <a:gd name="T7" fmla="*/ 189 h 226"/>
              <a:gd name="T8" fmla="*/ 18 w 136"/>
              <a:gd name="T9" fmla="*/ 189 h 226"/>
              <a:gd name="T10" fmla="*/ 90 w 136"/>
              <a:gd name="T11" fmla="*/ 189 h 226"/>
              <a:gd name="T12" fmla="*/ 108 w 136"/>
              <a:gd name="T13" fmla="*/ 162 h 226"/>
              <a:gd name="T14" fmla="*/ 63 w 136"/>
              <a:gd name="T15" fmla="*/ 126 h 226"/>
              <a:gd name="T16" fmla="*/ 18 w 136"/>
              <a:gd name="T17" fmla="*/ 99 h 226"/>
              <a:gd name="T18" fmla="*/ 0 w 136"/>
              <a:gd name="T19" fmla="*/ 63 h 226"/>
              <a:gd name="T20" fmla="*/ 27 w 136"/>
              <a:gd name="T21" fmla="*/ 18 h 226"/>
              <a:gd name="T22" fmla="*/ 126 w 136"/>
              <a:gd name="T23" fmla="*/ 9 h 226"/>
              <a:gd name="T24" fmla="*/ 135 w 136"/>
              <a:gd name="T25" fmla="*/ 27 h 226"/>
              <a:gd name="T26" fmla="*/ 117 w 136"/>
              <a:gd name="T27" fmla="*/ 36 h 226"/>
              <a:gd name="T28" fmla="*/ 45 w 136"/>
              <a:gd name="T29" fmla="*/ 36 h 226"/>
              <a:gd name="T30" fmla="*/ 27 w 136"/>
              <a:gd name="T31" fmla="*/ 63 h 226"/>
              <a:gd name="T32" fmla="*/ 72 w 136"/>
              <a:gd name="T33" fmla="*/ 99 h 226"/>
              <a:gd name="T34" fmla="*/ 108 w 136"/>
              <a:gd name="T35" fmla="*/ 126 h 226"/>
              <a:gd name="T36" fmla="*/ 135 w 136"/>
              <a:gd name="T37" fmla="*/ 162 h 226"/>
              <a:gd name="T38" fmla="*/ 108 w 136"/>
              <a:gd name="T39" fmla="*/ 207 h 226"/>
              <a:gd name="T40" fmla="*/ 63 w 136"/>
              <a:gd name="T41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6" h="226">
                <a:moveTo>
                  <a:pt x="63" y="225"/>
                </a:moveTo>
                <a:lnTo>
                  <a:pt x="63" y="225"/>
                </a:lnTo>
                <a:cubicBezTo>
                  <a:pt x="45" y="225"/>
                  <a:pt x="27" y="217"/>
                  <a:pt x="9" y="207"/>
                </a:cubicBezTo>
                <a:cubicBezTo>
                  <a:pt x="0" y="207"/>
                  <a:pt x="0" y="198"/>
                  <a:pt x="0" y="189"/>
                </a:cubicBezTo>
                <a:cubicBezTo>
                  <a:pt x="0" y="189"/>
                  <a:pt x="9" y="180"/>
                  <a:pt x="18" y="189"/>
                </a:cubicBezTo>
                <a:cubicBezTo>
                  <a:pt x="45" y="198"/>
                  <a:pt x="72" y="198"/>
                  <a:pt x="90" y="189"/>
                </a:cubicBezTo>
                <a:cubicBezTo>
                  <a:pt x="99" y="180"/>
                  <a:pt x="108" y="171"/>
                  <a:pt x="108" y="162"/>
                </a:cubicBezTo>
                <a:cubicBezTo>
                  <a:pt x="108" y="144"/>
                  <a:pt x="81" y="135"/>
                  <a:pt x="63" y="126"/>
                </a:cubicBezTo>
                <a:cubicBezTo>
                  <a:pt x="45" y="117"/>
                  <a:pt x="36" y="108"/>
                  <a:pt x="18" y="99"/>
                </a:cubicBezTo>
                <a:cubicBezTo>
                  <a:pt x="9" y="90"/>
                  <a:pt x="0" y="81"/>
                  <a:pt x="0" y="63"/>
                </a:cubicBezTo>
                <a:cubicBezTo>
                  <a:pt x="0" y="45"/>
                  <a:pt x="9" y="27"/>
                  <a:pt x="27" y="18"/>
                </a:cubicBezTo>
                <a:cubicBezTo>
                  <a:pt x="54" y="0"/>
                  <a:pt x="90" y="0"/>
                  <a:pt x="126" y="9"/>
                </a:cubicBezTo>
                <a:cubicBezTo>
                  <a:pt x="135" y="18"/>
                  <a:pt x="135" y="27"/>
                  <a:pt x="135" y="27"/>
                </a:cubicBezTo>
                <a:cubicBezTo>
                  <a:pt x="126" y="36"/>
                  <a:pt x="117" y="45"/>
                  <a:pt x="117" y="36"/>
                </a:cubicBezTo>
                <a:cubicBezTo>
                  <a:pt x="90" y="27"/>
                  <a:pt x="54" y="27"/>
                  <a:pt x="45" y="36"/>
                </a:cubicBezTo>
                <a:cubicBezTo>
                  <a:pt x="27" y="45"/>
                  <a:pt x="27" y="54"/>
                  <a:pt x="27" y="63"/>
                </a:cubicBezTo>
                <a:cubicBezTo>
                  <a:pt x="27" y="81"/>
                  <a:pt x="54" y="90"/>
                  <a:pt x="72" y="99"/>
                </a:cubicBezTo>
                <a:cubicBezTo>
                  <a:pt x="90" y="108"/>
                  <a:pt x="99" y="117"/>
                  <a:pt x="108" y="126"/>
                </a:cubicBezTo>
                <a:cubicBezTo>
                  <a:pt x="126" y="135"/>
                  <a:pt x="135" y="144"/>
                  <a:pt x="135" y="162"/>
                </a:cubicBezTo>
                <a:cubicBezTo>
                  <a:pt x="135" y="180"/>
                  <a:pt x="126" y="198"/>
                  <a:pt x="108" y="207"/>
                </a:cubicBezTo>
                <a:cubicBezTo>
                  <a:pt x="90" y="217"/>
                  <a:pt x="81" y="225"/>
                  <a:pt x="63" y="2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351">
            <a:extLst>
              <a:ext uri="{FF2B5EF4-FFF2-40B4-BE49-F238E27FC236}">
                <a16:creationId xmlns:a16="http://schemas.microsoft.com/office/drawing/2014/main" id="{6E0D351B-41D9-B246-8F36-ADD0B934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813" y="6384183"/>
            <a:ext cx="28132" cy="60957"/>
          </a:xfrm>
          <a:custGeom>
            <a:avLst/>
            <a:gdLst>
              <a:gd name="T0" fmla="*/ 9 w 28"/>
              <a:gd name="T1" fmla="*/ 55 h 56"/>
              <a:gd name="T2" fmla="*/ 9 w 28"/>
              <a:gd name="T3" fmla="*/ 55 h 56"/>
              <a:gd name="T4" fmla="*/ 0 w 28"/>
              <a:gd name="T5" fmla="*/ 36 h 56"/>
              <a:gd name="T6" fmla="*/ 0 w 28"/>
              <a:gd name="T7" fmla="*/ 19 h 56"/>
              <a:gd name="T8" fmla="*/ 9 w 28"/>
              <a:gd name="T9" fmla="*/ 0 h 56"/>
              <a:gd name="T10" fmla="*/ 27 w 28"/>
              <a:gd name="T11" fmla="*/ 19 h 56"/>
              <a:gd name="T12" fmla="*/ 27 w 28"/>
              <a:gd name="T13" fmla="*/ 36 h 56"/>
              <a:gd name="T14" fmla="*/ 9 w 2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6">
                <a:moveTo>
                  <a:pt x="9" y="55"/>
                </a:moveTo>
                <a:lnTo>
                  <a:pt x="9" y="55"/>
                </a:lnTo>
                <a:cubicBezTo>
                  <a:pt x="0" y="55"/>
                  <a:pt x="0" y="45"/>
                  <a:pt x="0" y="3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9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18" y="55"/>
                  <a:pt x="9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352">
            <a:extLst>
              <a:ext uri="{FF2B5EF4-FFF2-40B4-BE49-F238E27FC236}">
                <a16:creationId xmlns:a16="http://schemas.microsoft.com/office/drawing/2014/main" id="{2A1D6F30-E7D0-444A-9794-999D1CB0C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813" y="6684270"/>
            <a:ext cx="28132" cy="60957"/>
          </a:xfrm>
          <a:custGeom>
            <a:avLst/>
            <a:gdLst>
              <a:gd name="T0" fmla="*/ 9 w 28"/>
              <a:gd name="T1" fmla="*/ 55 h 56"/>
              <a:gd name="T2" fmla="*/ 9 w 28"/>
              <a:gd name="T3" fmla="*/ 55 h 56"/>
              <a:gd name="T4" fmla="*/ 0 w 28"/>
              <a:gd name="T5" fmla="*/ 37 h 56"/>
              <a:gd name="T6" fmla="*/ 0 w 28"/>
              <a:gd name="T7" fmla="*/ 18 h 56"/>
              <a:gd name="T8" fmla="*/ 9 w 28"/>
              <a:gd name="T9" fmla="*/ 0 h 56"/>
              <a:gd name="T10" fmla="*/ 27 w 28"/>
              <a:gd name="T11" fmla="*/ 18 h 56"/>
              <a:gd name="T12" fmla="*/ 27 w 28"/>
              <a:gd name="T13" fmla="*/ 37 h 56"/>
              <a:gd name="T14" fmla="*/ 9 w 2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6">
                <a:moveTo>
                  <a:pt x="9" y="55"/>
                </a:moveTo>
                <a:lnTo>
                  <a:pt x="9" y="55"/>
                </a:lnTo>
                <a:cubicBezTo>
                  <a:pt x="0" y="55"/>
                  <a:pt x="0" y="46"/>
                  <a:pt x="0" y="3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46"/>
                  <a:pt x="18" y="55"/>
                  <a:pt x="9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353">
            <a:extLst>
              <a:ext uri="{FF2B5EF4-FFF2-40B4-BE49-F238E27FC236}">
                <a16:creationId xmlns:a16="http://schemas.microsoft.com/office/drawing/2014/main" id="{7F6285C1-271A-0343-B69B-ED5D6986A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828" y="4743082"/>
            <a:ext cx="520440" cy="628307"/>
          </a:xfrm>
          <a:custGeom>
            <a:avLst/>
            <a:gdLst>
              <a:gd name="T0" fmla="*/ 244 w 489"/>
              <a:gd name="T1" fmla="*/ 588 h 589"/>
              <a:gd name="T2" fmla="*/ 244 w 489"/>
              <a:gd name="T3" fmla="*/ 588 h 589"/>
              <a:gd name="T4" fmla="*/ 0 w 489"/>
              <a:gd name="T5" fmla="*/ 344 h 589"/>
              <a:gd name="T6" fmla="*/ 36 w 489"/>
              <a:gd name="T7" fmla="*/ 190 h 589"/>
              <a:gd name="T8" fmla="*/ 117 w 489"/>
              <a:gd name="T9" fmla="*/ 36 h 589"/>
              <a:gd name="T10" fmla="*/ 135 w 489"/>
              <a:gd name="T11" fmla="*/ 9 h 589"/>
              <a:gd name="T12" fmla="*/ 153 w 489"/>
              <a:gd name="T13" fmla="*/ 9 h 589"/>
              <a:gd name="T14" fmla="*/ 153 w 489"/>
              <a:gd name="T15" fmla="*/ 36 h 589"/>
              <a:gd name="T16" fmla="*/ 144 w 489"/>
              <a:gd name="T17" fmla="*/ 54 h 589"/>
              <a:gd name="T18" fmla="*/ 63 w 489"/>
              <a:gd name="T19" fmla="*/ 199 h 589"/>
              <a:gd name="T20" fmla="*/ 36 w 489"/>
              <a:gd name="T21" fmla="*/ 344 h 589"/>
              <a:gd name="T22" fmla="*/ 244 w 489"/>
              <a:gd name="T23" fmla="*/ 552 h 589"/>
              <a:gd name="T24" fmla="*/ 452 w 489"/>
              <a:gd name="T25" fmla="*/ 344 h 589"/>
              <a:gd name="T26" fmla="*/ 425 w 489"/>
              <a:gd name="T27" fmla="*/ 199 h 589"/>
              <a:gd name="T28" fmla="*/ 343 w 489"/>
              <a:gd name="T29" fmla="*/ 54 h 589"/>
              <a:gd name="T30" fmla="*/ 334 w 489"/>
              <a:gd name="T31" fmla="*/ 36 h 589"/>
              <a:gd name="T32" fmla="*/ 334 w 489"/>
              <a:gd name="T33" fmla="*/ 9 h 589"/>
              <a:gd name="T34" fmla="*/ 361 w 489"/>
              <a:gd name="T35" fmla="*/ 9 h 589"/>
              <a:gd name="T36" fmla="*/ 370 w 489"/>
              <a:gd name="T37" fmla="*/ 36 h 589"/>
              <a:gd name="T38" fmla="*/ 452 w 489"/>
              <a:gd name="T39" fmla="*/ 190 h 589"/>
              <a:gd name="T40" fmla="*/ 488 w 489"/>
              <a:gd name="T41" fmla="*/ 344 h 589"/>
              <a:gd name="T42" fmla="*/ 244 w 489"/>
              <a:gd name="T43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9" h="589">
                <a:moveTo>
                  <a:pt x="244" y="588"/>
                </a:moveTo>
                <a:lnTo>
                  <a:pt x="244" y="588"/>
                </a:lnTo>
                <a:cubicBezTo>
                  <a:pt x="108" y="588"/>
                  <a:pt x="0" y="479"/>
                  <a:pt x="0" y="344"/>
                </a:cubicBezTo>
                <a:cubicBezTo>
                  <a:pt x="0" y="307"/>
                  <a:pt x="9" y="244"/>
                  <a:pt x="36" y="190"/>
                </a:cubicBezTo>
                <a:cubicBezTo>
                  <a:pt x="54" y="127"/>
                  <a:pt x="81" y="72"/>
                  <a:pt x="117" y="36"/>
                </a:cubicBezTo>
                <a:cubicBezTo>
                  <a:pt x="117" y="27"/>
                  <a:pt x="127" y="18"/>
                  <a:pt x="135" y="9"/>
                </a:cubicBezTo>
                <a:cubicBezTo>
                  <a:pt x="135" y="0"/>
                  <a:pt x="153" y="0"/>
                  <a:pt x="153" y="9"/>
                </a:cubicBezTo>
                <a:cubicBezTo>
                  <a:pt x="163" y="18"/>
                  <a:pt x="163" y="27"/>
                  <a:pt x="153" y="36"/>
                </a:cubicBezTo>
                <a:cubicBezTo>
                  <a:pt x="153" y="46"/>
                  <a:pt x="144" y="46"/>
                  <a:pt x="144" y="54"/>
                </a:cubicBezTo>
                <a:cubicBezTo>
                  <a:pt x="117" y="91"/>
                  <a:pt x="90" y="145"/>
                  <a:pt x="63" y="199"/>
                </a:cubicBezTo>
                <a:cubicBezTo>
                  <a:pt x="45" y="253"/>
                  <a:pt x="36" y="307"/>
                  <a:pt x="36" y="344"/>
                </a:cubicBezTo>
                <a:cubicBezTo>
                  <a:pt x="36" y="461"/>
                  <a:pt x="127" y="552"/>
                  <a:pt x="244" y="552"/>
                </a:cubicBezTo>
                <a:cubicBezTo>
                  <a:pt x="361" y="552"/>
                  <a:pt x="452" y="461"/>
                  <a:pt x="452" y="344"/>
                </a:cubicBezTo>
                <a:cubicBezTo>
                  <a:pt x="452" y="307"/>
                  <a:pt x="443" y="253"/>
                  <a:pt x="425" y="199"/>
                </a:cubicBezTo>
                <a:cubicBezTo>
                  <a:pt x="397" y="145"/>
                  <a:pt x="370" y="91"/>
                  <a:pt x="343" y="54"/>
                </a:cubicBezTo>
                <a:cubicBezTo>
                  <a:pt x="343" y="46"/>
                  <a:pt x="334" y="46"/>
                  <a:pt x="334" y="36"/>
                </a:cubicBezTo>
                <a:cubicBezTo>
                  <a:pt x="325" y="27"/>
                  <a:pt x="325" y="18"/>
                  <a:pt x="334" y="9"/>
                </a:cubicBezTo>
                <a:cubicBezTo>
                  <a:pt x="343" y="0"/>
                  <a:pt x="352" y="9"/>
                  <a:pt x="361" y="9"/>
                </a:cubicBezTo>
                <a:cubicBezTo>
                  <a:pt x="361" y="18"/>
                  <a:pt x="370" y="27"/>
                  <a:pt x="370" y="36"/>
                </a:cubicBezTo>
                <a:cubicBezTo>
                  <a:pt x="406" y="72"/>
                  <a:pt x="434" y="127"/>
                  <a:pt x="452" y="190"/>
                </a:cubicBezTo>
                <a:cubicBezTo>
                  <a:pt x="479" y="244"/>
                  <a:pt x="488" y="307"/>
                  <a:pt x="488" y="344"/>
                </a:cubicBezTo>
                <a:cubicBezTo>
                  <a:pt x="488" y="479"/>
                  <a:pt x="380" y="588"/>
                  <a:pt x="244" y="5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354">
            <a:extLst>
              <a:ext uri="{FF2B5EF4-FFF2-40B4-BE49-F238E27FC236}">
                <a16:creationId xmlns:a16="http://schemas.microsoft.com/office/drawing/2014/main" id="{3BD34FF3-57AC-D145-BD6D-CC0077583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9668" y="4532085"/>
            <a:ext cx="309450" cy="164109"/>
          </a:xfrm>
          <a:custGeom>
            <a:avLst/>
            <a:gdLst>
              <a:gd name="T0" fmla="*/ 235 w 290"/>
              <a:gd name="T1" fmla="*/ 153 h 154"/>
              <a:gd name="T2" fmla="*/ 235 w 290"/>
              <a:gd name="T3" fmla="*/ 153 h 154"/>
              <a:gd name="T4" fmla="*/ 226 w 290"/>
              <a:gd name="T5" fmla="*/ 144 h 154"/>
              <a:gd name="T6" fmla="*/ 217 w 290"/>
              <a:gd name="T7" fmla="*/ 126 h 154"/>
              <a:gd name="T8" fmla="*/ 253 w 290"/>
              <a:gd name="T9" fmla="*/ 54 h 154"/>
              <a:gd name="T10" fmla="*/ 253 w 290"/>
              <a:gd name="T11" fmla="*/ 45 h 154"/>
              <a:gd name="T12" fmla="*/ 244 w 290"/>
              <a:gd name="T13" fmla="*/ 36 h 154"/>
              <a:gd name="T14" fmla="*/ 45 w 290"/>
              <a:gd name="T15" fmla="*/ 36 h 154"/>
              <a:gd name="T16" fmla="*/ 36 w 290"/>
              <a:gd name="T17" fmla="*/ 45 h 154"/>
              <a:gd name="T18" fmla="*/ 36 w 290"/>
              <a:gd name="T19" fmla="*/ 54 h 154"/>
              <a:gd name="T20" fmla="*/ 73 w 290"/>
              <a:gd name="T21" fmla="*/ 126 h 154"/>
              <a:gd name="T22" fmla="*/ 64 w 290"/>
              <a:gd name="T23" fmla="*/ 144 h 154"/>
              <a:gd name="T24" fmla="*/ 36 w 290"/>
              <a:gd name="T25" fmla="*/ 135 h 154"/>
              <a:gd name="T26" fmla="*/ 0 w 290"/>
              <a:gd name="T27" fmla="*/ 72 h 154"/>
              <a:gd name="T28" fmla="*/ 9 w 290"/>
              <a:gd name="T29" fmla="*/ 26 h 154"/>
              <a:gd name="T30" fmla="*/ 45 w 290"/>
              <a:gd name="T31" fmla="*/ 0 h 154"/>
              <a:gd name="T32" fmla="*/ 244 w 290"/>
              <a:gd name="T33" fmla="*/ 0 h 154"/>
              <a:gd name="T34" fmla="*/ 281 w 290"/>
              <a:gd name="T35" fmla="*/ 26 h 154"/>
              <a:gd name="T36" fmla="*/ 289 w 290"/>
              <a:gd name="T37" fmla="*/ 72 h 154"/>
              <a:gd name="T38" fmla="*/ 253 w 290"/>
              <a:gd name="T39" fmla="*/ 135 h 154"/>
              <a:gd name="T40" fmla="*/ 235 w 290"/>
              <a:gd name="T41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0" h="154">
                <a:moveTo>
                  <a:pt x="235" y="153"/>
                </a:moveTo>
                <a:lnTo>
                  <a:pt x="235" y="153"/>
                </a:lnTo>
                <a:cubicBezTo>
                  <a:pt x="235" y="153"/>
                  <a:pt x="226" y="153"/>
                  <a:pt x="226" y="144"/>
                </a:cubicBezTo>
                <a:cubicBezTo>
                  <a:pt x="217" y="144"/>
                  <a:pt x="217" y="135"/>
                  <a:pt x="217" y="126"/>
                </a:cubicBezTo>
                <a:cubicBezTo>
                  <a:pt x="253" y="54"/>
                  <a:pt x="253" y="54"/>
                  <a:pt x="253" y="54"/>
                </a:cubicBezTo>
                <a:cubicBezTo>
                  <a:pt x="253" y="45"/>
                  <a:pt x="253" y="45"/>
                  <a:pt x="253" y="45"/>
                </a:cubicBezTo>
                <a:cubicBezTo>
                  <a:pt x="253" y="36"/>
                  <a:pt x="253" y="36"/>
                  <a:pt x="24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36" y="36"/>
                  <a:pt x="36" y="36"/>
                  <a:pt x="36" y="45"/>
                </a:cubicBezTo>
                <a:cubicBezTo>
                  <a:pt x="36" y="45"/>
                  <a:pt x="36" y="45"/>
                  <a:pt x="36" y="54"/>
                </a:cubicBezTo>
                <a:cubicBezTo>
                  <a:pt x="73" y="126"/>
                  <a:pt x="73" y="126"/>
                  <a:pt x="73" y="126"/>
                </a:cubicBezTo>
                <a:cubicBezTo>
                  <a:pt x="73" y="135"/>
                  <a:pt x="73" y="144"/>
                  <a:pt x="64" y="144"/>
                </a:cubicBezTo>
                <a:cubicBezTo>
                  <a:pt x="54" y="153"/>
                  <a:pt x="45" y="144"/>
                  <a:pt x="36" y="135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54"/>
                  <a:pt x="0" y="36"/>
                  <a:pt x="9" y="26"/>
                </a:cubicBezTo>
                <a:cubicBezTo>
                  <a:pt x="18" y="8"/>
                  <a:pt x="28" y="0"/>
                  <a:pt x="45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62" y="0"/>
                  <a:pt x="271" y="8"/>
                  <a:pt x="281" y="26"/>
                </a:cubicBezTo>
                <a:cubicBezTo>
                  <a:pt x="289" y="36"/>
                  <a:pt x="289" y="54"/>
                  <a:pt x="289" y="72"/>
                </a:cubicBezTo>
                <a:cubicBezTo>
                  <a:pt x="253" y="135"/>
                  <a:pt x="253" y="135"/>
                  <a:pt x="253" y="135"/>
                </a:cubicBezTo>
                <a:cubicBezTo>
                  <a:pt x="253" y="144"/>
                  <a:pt x="244" y="153"/>
                  <a:pt x="235" y="1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355">
            <a:extLst>
              <a:ext uri="{FF2B5EF4-FFF2-40B4-BE49-F238E27FC236}">
                <a16:creationId xmlns:a16="http://schemas.microsoft.com/office/drawing/2014/main" id="{3E10BCA4-C05E-3844-B33C-B00CC784B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932" y="4714949"/>
            <a:ext cx="192233" cy="37511"/>
          </a:xfrm>
          <a:custGeom>
            <a:avLst/>
            <a:gdLst>
              <a:gd name="T0" fmla="*/ 163 w 182"/>
              <a:gd name="T1" fmla="*/ 36 h 37"/>
              <a:gd name="T2" fmla="*/ 163 w 182"/>
              <a:gd name="T3" fmla="*/ 36 h 37"/>
              <a:gd name="T4" fmla="*/ 19 w 182"/>
              <a:gd name="T5" fmla="*/ 36 h 37"/>
              <a:gd name="T6" fmla="*/ 0 w 182"/>
              <a:gd name="T7" fmla="*/ 18 h 37"/>
              <a:gd name="T8" fmla="*/ 19 w 182"/>
              <a:gd name="T9" fmla="*/ 0 h 37"/>
              <a:gd name="T10" fmla="*/ 163 w 182"/>
              <a:gd name="T11" fmla="*/ 0 h 37"/>
              <a:gd name="T12" fmla="*/ 181 w 182"/>
              <a:gd name="T13" fmla="*/ 18 h 37"/>
              <a:gd name="T14" fmla="*/ 163 w 18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37">
                <a:moveTo>
                  <a:pt x="163" y="36"/>
                </a:moveTo>
                <a:lnTo>
                  <a:pt x="163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81" y="9"/>
                  <a:pt x="181" y="18"/>
                </a:cubicBezTo>
                <a:cubicBezTo>
                  <a:pt x="181" y="27"/>
                  <a:pt x="172" y="36"/>
                  <a:pt x="163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356">
            <a:extLst>
              <a:ext uri="{FF2B5EF4-FFF2-40B4-BE49-F238E27FC236}">
                <a16:creationId xmlns:a16="http://schemas.microsoft.com/office/drawing/2014/main" id="{2EC5DC9C-6A25-1544-AD9F-1EBA07E78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4063" y="4954082"/>
            <a:ext cx="135969" cy="210997"/>
          </a:xfrm>
          <a:custGeom>
            <a:avLst/>
            <a:gdLst>
              <a:gd name="T0" fmla="*/ 63 w 127"/>
              <a:gd name="T1" fmla="*/ 199 h 200"/>
              <a:gd name="T2" fmla="*/ 63 w 127"/>
              <a:gd name="T3" fmla="*/ 199 h 200"/>
              <a:gd name="T4" fmla="*/ 9 w 127"/>
              <a:gd name="T5" fmla="*/ 190 h 200"/>
              <a:gd name="T6" fmla="*/ 9 w 127"/>
              <a:gd name="T7" fmla="*/ 172 h 200"/>
              <a:gd name="T8" fmla="*/ 18 w 127"/>
              <a:gd name="T9" fmla="*/ 163 h 200"/>
              <a:gd name="T10" fmla="*/ 90 w 127"/>
              <a:gd name="T11" fmla="*/ 163 h 200"/>
              <a:gd name="T12" fmla="*/ 99 w 127"/>
              <a:gd name="T13" fmla="*/ 145 h 200"/>
              <a:gd name="T14" fmla="*/ 54 w 127"/>
              <a:gd name="T15" fmla="*/ 108 h 200"/>
              <a:gd name="T16" fmla="*/ 27 w 127"/>
              <a:gd name="T17" fmla="*/ 90 h 200"/>
              <a:gd name="T18" fmla="*/ 9 w 127"/>
              <a:gd name="T19" fmla="*/ 54 h 200"/>
              <a:gd name="T20" fmla="*/ 27 w 127"/>
              <a:gd name="T21" fmla="*/ 9 h 200"/>
              <a:gd name="T22" fmla="*/ 117 w 127"/>
              <a:gd name="T23" fmla="*/ 9 h 200"/>
              <a:gd name="T24" fmla="*/ 117 w 127"/>
              <a:gd name="T25" fmla="*/ 27 h 200"/>
              <a:gd name="T26" fmla="*/ 108 w 127"/>
              <a:gd name="T27" fmla="*/ 36 h 200"/>
              <a:gd name="T28" fmla="*/ 45 w 127"/>
              <a:gd name="T29" fmla="*/ 36 h 200"/>
              <a:gd name="T30" fmla="*/ 27 w 127"/>
              <a:gd name="T31" fmla="*/ 54 h 200"/>
              <a:gd name="T32" fmla="*/ 72 w 127"/>
              <a:gd name="T33" fmla="*/ 90 h 200"/>
              <a:gd name="T34" fmla="*/ 99 w 127"/>
              <a:gd name="T35" fmla="*/ 108 h 200"/>
              <a:gd name="T36" fmla="*/ 126 w 127"/>
              <a:gd name="T37" fmla="*/ 145 h 200"/>
              <a:gd name="T38" fmla="*/ 99 w 127"/>
              <a:gd name="T39" fmla="*/ 181 h 200"/>
              <a:gd name="T40" fmla="*/ 63 w 127"/>
              <a:gd name="T41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200">
                <a:moveTo>
                  <a:pt x="63" y="199"/>
                </a:moveTo>
                <a:lnTo>
                  <a:pt x="63" y="199"/>
                </a:lnTo>
                <a:cubicBezTo>
                  <a:pt x="45" y="199"/>
                  <a:pt x="27" y="190"/>
                  <a:pt x="9" y="190"/>
                </a:cubicBezTo>
                <a:cubicBezTo>
                  <a:pt x="9" y="181"/>
                  <a:pt x="0" y="172"/>
                  <a:pt x="9" y="172"/>
                </a:cubicBezTo>
                <a:cubicBezTo>
                  <a:pt x="9" y="163"/>
                  <a:pt x="18" y="163"/>
                  <a:pt x="18" y="163"/>
                </a:cubicBezTo>
                <a:cubicBezTo>
                  <a:pt x="45" y="172"/>
                  <a:pt x="72" y="172"/>
                  <a:pt x="90" y="163"/>
                </a:cubicBezTo>
                <a:cubicBezTo>
                  <a:pt x="90" y="163"/>
                  <a:pt x="99" y="154"/>
                  <a:pt x="99" y="145"/>
                </a:cubicBezTo>
                <a:cubicBezTo>
                  <a:pt x="99" y="126"/>
                  <a:pt x="81" y="117"/>
                  <a:pt x="54" y="108"/>
                </a:cubicBezTo>
                <a:cubicBezTo>
                  <a:pt x="45" y="100"/>
                  <a:pt x="36" y="100"/>
                  <a:pt x="27" y="90"/>
                </a:cubicBezTo>
                <a:cubicBezTo>
                  <a:pt x="9" y="81"/>
                  <a:pt x="9" y="72"/>
                  <a:pt x="9" y="54"/>
                </a:cubicBezTo>
                <a:cubicBezTo>
                  <a:pt x="9" y="36"/>
                  <a:pt x="9" y="27"/>
                  <a:pt x="27" y="9"/>
                </a:cubicBezTo>
                <a:cubicBezTo>
                  <a:pt x="54" y="0"/>
                  <a:pt x="81" y="0"/>
                  <a:pt x="117" y="9"/>
                </a:cubicBezTo>
                <a:cubicBezTo>
                  <a:pt x="117" y="18"/>
                  <a:pt x="126" y="18"/>
                  <a:pt x="117" y="27"/>
                </a:cubicBezTo>
                <a:cubicBezTo>
                  <a:pt x="117" y="36"/>
                  <a:pt x="108" y="36"/>
                  <a:pt x="108" y="36"/>
                </a:cubicBezTo>
                <a:cubicBezTo>
                  <a:pt x="81" y="27"/>
                  <a:pt x="54" y="27"/>
                  <a:pt x="45" y="36"/>
                </a:cubicBezTo>
                <a:cubicBezTo>
                  <a:pt x="36" y="36"/>
                  <a:pt x="27" y="45"/>
                  <a:pt x="27" y="54"/>
                </a:cubicBezTo>
                <a:cubicBezTo>
                  <a:pt x="27" y="72"/>
                  <a:pt x="54" y="81"/>
                  <a:pt x="72" y="90"/>
                </a:cubicBezTo>
                <a:cubicBezTo>
                  <a:pt x="81" y="90"/>
                  <a:pt x="90" y="100"/>
                  <a:pt x="99" y="108"/>
                </a:cubicBezTo>
                <a:cubicBezTo>
                  <a:pt x="117" y="117"/>
                  <a:pt x="126" y="126"/>
                  <a:pt x="126" y="145"/>
                </a:cubicBezTo>
                <a:cubicBezTo>
                  <a:pt x="126" y="163"/>
                  <a:pt x="117" y="172"/>
                  <a:pt x="99" y="181"/>
                </a:cubicBezTo>
                <a:cubicBezTo>
                  <a:pt x="90" y="190"/>
                  <a:pt x="72" y="199"/>
                  <a:pt x="63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357">
            <a:extLst>
              <a:ext uri="{FF2B5EF4-FFF2-40B4-BE49-F238E27FC236}">
                <a16:creationId xmlns:a16="http://schemas.microsoft.com/office/drawing/2014/main" id="{5320276C-68A4-BD4A-915E-67899F445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0327" y="4907193"/>
            <a:ext cx="18755" cy="46889"/>
          </a:xfrm>
          <a:custGeom>
            <a:avLst/>
            <a:gdLst>
              <a:gd name="T0" fmla="*/ 9 w 19"/>
              <a:gd name="T1" fmla="*/ 45 h 46"/>
              <a:gd name="T2" fmla="*/ 9 w 19"/>
              <a:gd name="T3" fmla="*/ 45 h 46"/>
              <a:gd name="T4" fmla="*/ 0 w 19"/>
              <a:gd name="T5" fmla="*/ 27 h 46"/>
              <a:gd name="T6" fmla="*/ 0 w 19"/>
              <a:gd name="T7" fmla="*/ 9 h 46"/>
              <a:gd name="T8" fmla="*/ 9 w 19"/>
              <a:gd name="T9" fmla="*/ 0 h 46"/>
              <a:gd name="T10" fmla="*/ 18 w 19"/>
              <a:gd name="T11" fmla="*/ 9 h 46"/>
              <a:gd name="T12" fmla="*/ 18 w 19"/>
              <a:gd name="T13" fmla="*/ 27 h 46"/>
              <a:gd name="T14" fmla="*/ 9 w 19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46">
                <a:moveTo>
                  <a:pt x="9" y="45"/>
                </a:moveTo>
                <a:lnTo>
                  <a:pt x="9" y="45"/>
                </a:lnTo>
                <a:cubicBezTo>
                  <a:pt x="0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18" y="45"/>
                  <a:pt x="9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358">
            <a:extLst>
              <a:ext uri="{FF2B5EF4-FFF2-40B4-BE49-F238E27FC236}">
                <a16:creationId xmlns:a16="http://schemas.microsoft.com/office/drawing/2014/main" id="{5FEFF5B0-6431-AB49-8552-353E15BD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0327" y="5165079"/>
            <a:ext cx="18755" cy="46889"/>
          </a:xfrm>
          <a:custGeom>
            <a:avLst/>
            <a:gdLst>
              <a:gd name="T0" fmla="*/ 9 w 19"/>
              <a:gd name="T1" fmla="*/ 45 h 46"/>
              <a:gd name="T2" fmla="*/ 9 w 19"/>
              <a:gd name="T3" fmla="*/ 45 h 46"/>
              <a:gd name="T4" fmla="*/ 0 w 19"/>
              <a:gd name="T5" fmla="*/ 36 h 46"/>
              <a:gd name="T6" fmla="*/ 0 w 19"/>
              <a:gd name="T7" fmla="*/ 18 h 46"/>
              <a:gd name="T8" fmla="*/ 9 w 19"/>
              <a:gd name="T9" fmla="*/ 0 h 46"/>
              <a:gd name="T10" fmla="*/ 18 w 19"/>
              <a:gd name="T11" fmla="*/ 18 h 46"/>
              <a:gd name="T12" fmla="*/ 18 w 19"/>
              <a:gd name="T13" fmla="*/ 36 h 46"/>
              <a:gd name="T14" fmla="*/ 9 w 19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46">
                <a:moveTo>
                  <a:pt x="9" y="45"/>
                </a:moveTo>
                <a:lnTo>
                  <a:pt x="9" y="45"/>
                </a:lnTo>
                <a:cubicBezTo>
                  <a:pt x="0" y="45"/>
                  <a:pt x="0" y="36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18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45"/>
                  <a:pt x="9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A33A47-A69F-8A4B-BB7A-1FA10A1BEC81}"/>
              </a:ext>
            </a:extLst>
          </p:cNvPr>
          <p:cNvGrpSpPr/>
          <p:nvPr/>
        </p:nvGrpSpPr>
        <p:grpSpPr>
          <a:xfrm>
            <a:off x="16126989" y="3860661"/>
            <a:ext cx="4632666" cy="1455380"/>
            <a:chOff x="15890829" y="1216251"/>
            <a:chExt cx="4632666" cy="1455380"/>
          </a:xfrm>
        </p:grpSpPr>
        <p:sp>
          <p:nvSpPr>
            <p:cNvPr id="60" name="CuadroTexto 228">
              <a:extLst>
                <a:ext uri="{FF2B5EF4-FFF2-40B4-BE49-F238E27FC236}">
                  <a16:creationId xmlns:a16="http://schemas.microsoft.com/office/drawing/2014/main" id="{593173FB-BDC0-6442-98E3-53E9014EAD25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708CDDC-1B12-7148-9035-4250F11F2D87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4447EAD-E2A5-F847-861A-F0F185C5D750}"/>
              </a:ext>
            </a:extLst>
          </p:cNvPr>
          <p:cNvGrpSpPr/>
          <p:nvPr/>
        </p:nvGrpSpPr>
        <p:grpSpPr>
          <a:xfrm>
            <a:off x="17306084" y="5713524"/>
            <a:ext cx="4632666" cy="1455380"/>
            <a:chOff x="15890829" y="1216251"/>
            <a:chExt cx="4632666" cy="1455380"/>
          </a:xfrm>
        </p:grpSpPr>
        <p:sp>
          <p:nvSpPr>
            <p:cNvPr id="63" name="CuadroTexto 228">
              <a:extLst>
                <a:ext uri="{FF2B5EF4-FFF2-40B4-BE49-F238E27FC236}">
                  <a16:creationId xmlns:a16="http://schemas.microsoft.com/office/drawing/2014/main" id="{8AB990AB-C838-474B-A878-532A155E2A7F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0452629-181C-C041-9F3E-06DCED826AB9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F29AC44-CBCF-CF40-BD64-623772A75491}"/>
              </a:ext>
            </a:extLst>
          </p:cNvPr>
          <p:cNvGrpSpPr/>
          <p:nvPr/>
        </p:nvGrpSpPr>
        <p:grpSpPr>
          <a:xfrm flipH="1">
            <a:off x="3739611" y="3857732"/>
            <a:ext cx="4632666" cy="1455380"/>
            <a:chOff x="15890829" y="1216251"/>
            <a:chExt cx="4632666" cy="1455380"/>
          </a:xfrm>
        </p:grpSpPr>
        <p:sp>
          <p:nvSpPr>
            <p:cNvPr id="66" name="CuadroTexto 228">
              <a:extLst>
                <a:ext uri="{FF2B5EF4-FFF2-40B4-BE49-F238E27FC236}">
                  <a16:creationId xmlns:a16="http://schemas.microsoft.com/office/drawing/2014/main" id="{84FB3AB1-182E-C348-A5E5-299E168E3E69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EDEC878-2F8C-B04A-8640-5B576A70C432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FC0E648-6D81-8841-8DAF-A17BB6C27CDD}"/>
              </a:ext>
            </a:extLst>
          </p:cNvPr>
          <p:cNvGrpSpPr/>
          <p:nvPr/>
        </p:nvGrpSpPr>
        <p:grpSpPr>
          <a:xfrm flipH="1">
            <a:off x="2560137" y="5713524"/>
            <a:ext cx="4632666" cy="1455380"/>
            <a:chOff x="15890829" y="1216251"/>
            <a:chExt cx="4632666" cy="1455380"/>
          </a:xfrm>
        </p:grpSpPr>
        <p:sp>
          <p:nvSpPr>
            <p:cNvPr id="69" name="CuadroTexto 228">
              <a:extLst>
                <a:ext uri="{FF2B5EF4-FFF2-40B4-BE49-F238E27FC236}">
                  <a16:creationId xmlns:a16="http://schemas.microsoft.com/office/drawing/2014/main" id="{F6D843A1-29B4-4A43-BAA5-9423EFA207CC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4C75E44-F7D7-CE4D-8A53-7F5F46923FA6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E350D52C-885D-DB43-A012-C707FC0F14BA}"/>
              </a:ext>
            </a:extLst>
          </p:cNvPr>
          <p:cNvGrpSpPr/>
          <p:nvPr/>
        </p:nvGrpSpPr>
        <p:grpSpPr>
          <a:xfrm>
            <a:off x="2668308" y="325563"/>
            <a:ext cx="19041035" cy="2561450"/>
            <a:chOff x="2668308" y="861425"/>
            <a:chExt cx="19041035" cy="2561450"/>
          </a:xfrm>
        </p:grpSpPr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84A3DE37-47D3-074D-B5E2-FE345D25985B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2C4497DE-5050-0C49-A21B-4BAA0485C2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">
            <a:extLst>
              <a:ext uri="{FF2B5EF4-FFF2-40B4-BE49-F238E27FC236}">
                <a16:creationId xmlns:a16="http://schemas.microsoft.com/office/drawing/2014/main" id="{D50AA845-CA81-EF45-9D68-B256134CA4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71114" y="5000226"/>
            <a:ext cx="6023954" cy="4981"/>
          </a:xfrm>
          <a:prstGeom prst="line">
            <a:avLst/>
          </a:prstGeom>
          <a:noFill/>
          <a:ln w="317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Freeform 2">
            <a:extLst>
              <a:ext uri="{FF2B5EF4-FFF2-40B4-BE49-F238E27FC236}">
                <a16:creationId xmlns:a16="http://schemas.microsoft.com/office/drawing/2014/main" id="{E682A55F-588D-FC47-B416-F056A7AD8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288" y="4950400"/>
            <a:ext cx="104633" cy="104633"/>
          </a:xfrm>
          <a:custGeom>
            <a:avLst/>
            <a:gdLst>
              <a:gd name="T0" fmla="*/ 45 w 91"/>
              <a:gd name="T1" fmla="*/ 0 h 92"/>
              <a:gd name="T2" fmla="*/ 45 w 91"/>
              <a:gd name="T3" fmla="*/ 0 h 92"/>
              <a:gd name="T4" fmla="*/ 0 w 91"/>
              <a:gd name="T5" fmla="*/ 45 h 92"/>
              <a:gd name="T6" fmla="*/ 45 w 91"/>
              <a:gd name="T7" fmla="*/ 91 h 92"/>
              <a:gd name="T8" fmla="*/ 90 w 91"/>
              <a:gd name="T9" fmla="*/ 45 h 92"/>
              <a:gd name="T10" fmla="*/ 45 w 91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27"/>
                  <a:pt x="0" y="45"/>
                </a:cubicBezTo>
                <a:cubicBezTo>
                  <a:pt x="0" y="73"/>
                  <a:pt x="18" y="91"/>
                  <a:pt x="45" y="91"/>
                </a:cubicBezTo>
                <a:cubicBezTo>
                  <a:pt x="72" y="91"/>
                  <a:pt x="90" y="73"/>
                  <a:pt x="90" y="45"/>
                </a:cubicBezTo>
                <a:cubicBezTo>
                  <a:pt x="90" y="27"/>
                  <a:pt x="72" y="0"/>
                  <a:pt x="45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Line 3">
            <a:extLst>
              <a:ext uri="{FF2B5EF4-FFF2-40B4-BE49-F238E27FC236}">
                <a16:creationId xmlns:a16="http://schemas.microsoft.com/office/drawing/2014/main" id="{897C9BE0-BB8C-274D-A685-650D8756B4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71114" y="6848767"/>
            <a:ext cx="6023954" cy="4984"/>
          </a:xfrm>
          <a:prstGeom prst="line">
            <a:avLst/>
          </a:prstGeom>
          <a:noFill/>
          <a:ln w="317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AE0FD7C1-FA97-9A4A-B94A-1CBD7EBB2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288" y="6798941"/>
            <a:ext cx="104633" cy="114601"/>
          </a:xfrm>
          <a:custGeom>
            <a:avLst/>
            <a:gdLst>
              <a:gd name="T0" fmla="*/ 45 w 91"/>
              <a:gd name="T1" fmla="*/ 0 h 101"/>
              <a:gd name="T2" fmla="*/ 45 w 91"/>
              <a:gd name="T3" fmla="*/ 0 h 101"/>
              <a:gd name="T4" fmla="*/ 0 w 91"/>
              <a:gd name="T5" fmla="*/ 45 h 101"/>
              <a:gd name="T6" fmla="*/ 45 w 91"/>
              <a:gd name="T7" fmla="*/ 100 h 101"/>
              <a:gd name="T8" fmla="*/ 90 w 91"/>
              <a:gd name="T9" fmla="*/ 45 h 101"/>
              <a:gd name="T10" fmla="*/ 45 w 91"/>
              <a:gd name="T11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101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28"/>
                  <a:pt x="0" y="45"/>
                </a:cubicBezTo>
                <a:cubicBezTo>
                  <a:pt x="0" y="73"/>
                  <a:pt x="18" y="100"/>
                  <a:pt x="45" y="100"/>
                </a:cubicBezTo>
                <a:cubicBezTo>
                  <a:pt x="72" y="100"/>
                  <a:pt x="90" y="73"/>
                  <a:pt x="90" y="45"/>
                </a:cubicBezTo>
                <a:cubicBezTo>
                  <a:pt x="90" y="28"/>
                  <a:pt x="72" y="0"/>
                  <a:pt x="45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Line 5">
            <a:extLst>
              <a:ext uri="{FF2B5EF4-FFF2-40B4-BE49-F238E27FC236}">
                <a16:creationId xmlns:a16="http://schemas.microsoft.com/office/drawing/2014/main" id="{B0339710-4C08-4A41-B0C8-C26C37C24F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71114" y="8707276"/>
            <a:ext cx="6023954" cy="4981"/>
          </a:xfrm>
          <a:prstGeom prst="line">
            <a:avLst/>
          </a:prstGeom>
          <a:noFill/>
          <a:ln w="317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Freeform 6">
            <a:extLst>
              <a:ext uri="{FF2B5EF4-FFF2-40B4-BE49-F238E27FC236}">
                <a16:creationId xmlns:a16="http://schemas.microsoft.com/office/drawing/2014/main" id="{BA0B6FF5-2B21-214B-B9AA-B48E805A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288" y="8657450"/>
            <a:ext cx="104633" cy="104633"/>
          </a:xfrm>
          <a:custGeom>
            <a:avLst/>
            <a:gdLst>
              <a:gd name="T0" fmla="*/ 45 w 91"/>
              <a:gd name="T1" fmla="*/ 0 h 92"/>
              <a:gd name="T2" fmla="*/ 45 w 91"/>
              <a:gd name="T3" fmla="*/ 0 h 92"/>
              <a:gd name="T4" fmla="*/ 0 w 91"/>
              <a:gd name="T5" fmla="*/ 46 h 92"/>
              <a:gd name="T6" fmla="*/ 45 w 91"/>
              <a:gd name="T7" fmla="*/ 91 h 92"/>
              <a:gd name="T8" fmla="*/ 90 w 91"/>
              <a:gd name="T9" fmla="*/ 46 h 92"/>
              <a:gd name="T10" fmla="*/ 45 w 91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9"/>
                  <a:pt x="0" y="46"/>
                </a:cubicBezTo>
                <a:cubicBezTo>
                  <a:pt x="0" y="64"/>
                  <a:pt x="18" y="91"/>
                  <a:pt x="45" y="91"/>
                </a:cubicBezTo>
                <a:cubicBezTo>
                  <a:pt x="72" y="91"/>
                  <a:pt x="90" y="64"/>
                  <a:pt x="90" y="46"/>
                </a:cubicBezTo>
                <a:cubicBezTo>
                  <a:pt x="90" y="19"/>
                  <a:pt x="72" y="0"/>
                  <a:pt x="45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id="{BF2D64E7-A8B5-C748-AA21-093BA6876A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71114" y="10555816"/>
            <a:ext cx="6023954" cy="4984"/>
          </a:xfrm>
          <a:prstGeom prst="line">
            <a:avLst/>
          </a:prstGeom>
          <a:noFill/>
          <a:ln w="317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Freeform 8">
            <a:extLst>
              <a:ext uri="{FF2B5EF4-FFF2-40B4-BE49-F238E27FC236}">
                <a16:creationId xmlns:a16="http://schemas.microsoft.com/office/drawing/2014/main" id="{B0EE9C55-AA64-C44A-8EA9-014666101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288" y="10505990"/>
            <a:ext cx="104633" cy="104636"/>
          </a:xfrm>
          <a:custGeom>
            <a:avLst/>
            <a:gdLst>
              <a:gd name="T0" fmla="*/ 45 w 91"/>
              <a:gd name="T1" fmla="*/ 0 h 91"/>
              <a:gd name="T2" fmla="*/ 45 w 91"/>
              <a:gd name="T3" fmla="*/ 0 h 91"/>
              <a:gd name="T4" fmla="*/ 0 w 91"/>
              <a:gd name="T5" fmla="*/ 45 h 91"/>
              <a:gd name="T6" fmla="*/ 45 w 91"/>
              <a:gd name="T7" fmla="*/ 90 h 91"/>
              <a:gd name="T8" fmla="*/ 90 w 91"/>
              <a:gd name="T9" fmla="*/ 45 h 91"/>
              <a:gd name="T10" fmla="*/ 45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72"/>
                  <a:pt x="18" y="90"/>
                  <a:pt x="45" y="90"/>
                </a:cubicBezTo>
                <a:cubicBezTo>
                  <a:pt x="72" y="90"/>
                  <a:pt x="90" y="72"/>
                  <a:pt x="90" y="45"/>
                </a:cubicBezTo>
                <a:cubicBezTo>
                  <a:pt x="90" y="18"/>
                  <a:pt x="72" y="0"/>
                  <a:pt x="45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Line 9">
            <a:extLst>
              <a:ext uri="{FF2B5EF4-FFF2-40B4-BE49-F238E27FC236}">
                <a16:creationId xmlns:a16="http://schemas.microsoft.com/office/drawing/2014/main" id="{3B2D2FE7-4788-8947-91AB-CC78CF7901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71114" y="12404360"/>
            <a:ext cx="6023954" cy="4981"/>
          </a:xfrm>
          <a:prstGeom prst="line">
            <a:avLst/>
          </a:prstGeom>
          <a:noFill/>
          <a:ln w="317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Freeform 10">
            <a:extLst>
              <a:ext uri="{FF2B5EF4-FFF2-40B4-BE49-F238E27FC236}">
                <a16:creationId xmlns:a16="http://schemas.microsoft.com/office/drawing/2014/main" id="{09AF6DD2-539C-6745-B837-B005E9838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288" y="12354534"/>
            <a:ext cx="104633" cy="104633"/>
          </a:xfrm>
          <a:custGeom>
            <a:avLst/>
            <a:gdLst>
              <a:gd name="T0" fmla="*/ 45 w 91"/>
              <a:gd name="T1" fmla="*/ 0 h 91"/>
              <a:gd name="T2" fmla="*/ 45 w 91"/>
              <a:gd name="T3" fmla="*/ 0 h 91"/>
              <a:gd name="T4" fmla="*/ 0 w 91"/>
              <a:gd name="T5" fmla="*/ 45 h 91"/>
              <a:gd name="T6" fmla="*/ 45 w 91"/>
              <a:gd name="T7" fmla="*/ 90 h 91"/>
              <a:gd name="T8" fmla="*/ 90 w 91"/>
              <a:gd name="T9" fmla="*/ 45 h 91"/>
              <a:gd name="T10" fmla="*/ 45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72"/>
                  <a:pt x="18" y="90"/>
                  <a:pt x="45" y="90"/>
                </a:cubicBezTo>
                <a:cubicBezTo>
                  <a:pt x="72" y="90"/>
                  <a:pt x="90" y="72"/>
                  <a:pt x="90" y="45"/>
                </a:cubicBezTo>
                <a:cubicBezTo>
                  <a:pt x="90" y="18"/>
                  <a:pt x="72" y="0"/>
                  <a:pt x="45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11">
            <a:extLst>
              <a:ext uri="{FF2B5EF4-FFF2-40B4-BE49-F238E27FC236}">
                <a16:creationId xmlns:a16="http://schemas.microsoft.com/office/drawing/2014/main" id="{9E464666-08B8-E44F-BE53-1BD2418D8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1778" y="4297679"/>
            <a:ext cx="9591494" cy="1489797"/>
          </a:xfrm>
          <a:custGeom>
            <a:avLst/>
            <a:gdLst>
              <a:gd name="T0" fmla="*/ 8469 w 8489"/>
              <a:gd name="T1" fmla="*/ 0 h 1320"/>
              <a:gd name="T2" fmla="*/ 8469 w 8489"/>
              <a:gd name="T3" fmla="*/ 0 h 1320"/>
              <a:gd name="T4" fmla="*/ 127 w 8489"/>
              <a:gd name="T5" fmla="*/ 0 h 1320"/>
              <a:gd name="T6" fmla="*/ 45 w 8489"/>
              <a:gd name="T7" fmla="*/ 153 h 1320"/>
              <a:gd name="T8" fmla="*/ 678 w 8489"/>
              <a:gd name="T9" fmla="*/ 1256 h 1320"/>
              <a:gd name="T10" fmla="*/ 787 w 8489"/>
              <a:gd name="T11" fmla="*/ 1310 h 1320"/>
              <a:gd name="T12" fmla="*/ 8469 w 8489"/>
              <a:gd name="T13" fmla="*/ 27 h 1320"/>
              <a:gd name="T14" fmla="*/ 8478 w 8489"/>
              <a:gd name="T15" fmla="*/ 18 h 1320"/>
              <a:gd name="T16" fmla="*/ 8478 w 8489"/>
              <a:gd name="T17" fmla="*/ 18 h 1320"/>
              <a:gd name="T18" fmla="*/ 8469 w 8489"/>
              <a:gd name="T19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89" h="1320">
                <a:moveTo>
                  <a:pt x="8469" y="0"/>
                </a:moveTo>
                <a:lnTo>
                  <a:pt x="8469" y="0"/>
                </a:lnTo>
                <a:cubicBezTo>
                  <a:pt x="127" y="0"/>
                  <a:pt x="127" y="0"/>
                  <a:pt x="127" y="0"/>
                </a:cubicBezTo>
                <a:cubicBezTo>
                  <a:pt x="54" y="0"/>
                  <a:pt x="0" y="90"/>
                  <a:pt x="45" y="153"/>
                </a:cubicBezTo>
                <a:cubicBezTo>
                  <a:pt x="678" y="1256"/>
                  <a:pt x="678" y="1256"/>
                  <a:pt x="678" y="1256"/>
                </a:cubicBezTo>
                <a:cubicBezTo>
                  <a:pt x="696" y="1292"/>
                  <a:pt x="741" y="1319"/>
                  <a:pt x="787" y="1310"/>
                </a:cubicBezTo>
                <a:cubicBezTo>
                  <a:pt x="8469" y="27"/>
                  <a:pt x="8469" y="27"/>
                  <a:pt x="8469" y="27"/>
                </a:cubicBezTo>
                <a:cubicBezTo>
                  <a:pt x="8478" y="27"/>
                  <a:pt x="8478" y="18"/>
                  <a:pt x="8478" y="18"/>
                </a:cubicBezTo>
                <a:lnTo>
                  <a:pt x="8478" y="18"/>
                </a:lnTo>
                <a:cubicBezTo>
                  <a:pt x="8488" y="9"/>
                  <a:pt x="8478" y="0"/>
                  <a:pt x="846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12">
            <a:extLst>
              <a:ext uri="{FF2B5EF4-FFF2-40B4-BE49-F238E27FC236}">
                <a16:creationId xmlns:a16="http://schemas.microsoft.com/office/drawing/2014/main" id="{062AB8F8-CB8C-2E4E-A144-D53AD187B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0226" y="12588715"/>
            <a:ext cx="59791" cy="49826"/>
          </a:xfrm>
          <a:custGeom>
            <a:avLst/>
            <a:gdLst>
              <a:gd name="T0" fmla="*/ 36 w 55"/>
              <a:gd name="T1" fmla="*/ 0 h 46"/>
              <a:gd name="T2" fmla="*/ 36 w 55"/>
              <a:gd name="T3" fmla="*/ 0 h 46"/>
              <a:gd name="T4" fmla="*/ 18 w 55"/>
              <a:gd name="T5" fmla="*/ 0 h 46"/>
              <a:gd name="T6" fmla="*/ 9 w 55"/>
              <a:gd name="T7" fmla="*/ 18 h 46"/>
              <a:gd name="T8" fmla="*/ 18 w 55"/>
              <a:gd name="T9" fmla="*/ 36 h 46"/>
              <a:gd name="T10" fmla="*/ 36 w 55"/>
              <a:gd name="T11" fmla="*/ 36 h 46"/>
              <a:gd name="T12" fmla="*/ 45 w 55"/>
              <a:gd name="T13" fmla="*/ 18 h 46"/>
              <a:gd name="T14" fmla="*/ 36 w 55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46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9" y="18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45"/>
                  <a:pt x="36" y="45"/>
                  <a:pt x="36" y="36"/>
                </a:cubicBezTo>
                <a:cubicBezTo>
                  <a:pt x="45" y="18"/>
                  <a:pt x="45" y="18"/>
                  <a:pt x="45" y="18"/>
                </a:cubicBezTo>
                <a:cubicBezTo>
                  <a:pt x="54" y="9"/>
                  <a:pt x="45" y="0"/>
                  <a:pt x="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13">
            <a:extLst>
              <a:ext uri="{FF2B5EF4-FFF2-40B4-BE49-F238E27FC236}">
                <a16:creationId xmlns:a16="http://schemas.microsoft.com/office/drawing/2014/main" id="{FC664E99-F9DF-8A47-BB6A-45AD53417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889" y="4472071"/>
            <a:ext cx="8714557" cy="3153980"/>
          </a:xfrm>
          <a:custGeom>
            <a:avLst/>
            <a:gdLst>
              <a:gd name="T0" fmla="*/ 6698 w 7711"/>
              <a:gd name="T1" fmla="*/ 1799 h 2793"/>
              <a:gd name="T2" fmla="*/ 6698 w 7711"/>
              <a:gd name="T3" fmla="*/ 1799 h 2793"/>
              <a:gd name="T4" fmla="*/ 7683 w 7711"/>
              <a:gd name="T5" fmla="*/ 91 h 2793"/>
              <a:gd name="T6" fmla="*/ 7629 w 7711"/>
              <a:gd name="T7" fmla="*/ 9 h 2793"/>
              <a:gd name="T8" fmla="*/ 64 w 7711"/>
              <a:gd name="T9" fmla="*/ 1275 h 2793"/>
              <a:gd name="T10" fmla="*/ 18 w 7711"/>
              <a:gd name="T11" fmla="*/ 1356 h 2793"/>
              <a:gd name="T12" fmla="*/ 832 w 7711"/>
              <a:gd name="T13" fmla="*/ 2756 h 2793"/>
              <a:gd name="T14" fmla="*/ 886 w 7711"/>
              <a:gd name="T15" fmla="*/ 2783 h 2793"/>
              <a:gd name="T16" fmla="*/ 6662 w 7711"/>
              <a:gd name="T17" fmla="*/ 1826 h 2793"/>
              <a:gd name="T18" fmla="*/ 6698 w 7711"/>
              <a:gd name="T19" fmla="*/ 1799 h 2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11" h="2793">
                <a:moveTo>
                  <a:pt x="6698" y="1799"/>
                </a:moveTo>
                <a:lnTo>
                  <a:pt x="6698" y="1799"/>
                </a:lnTo>
                <a:cubicBezTo>
                  <a:pt x="7683" y="91"/>
                  <a:pt x="7683" y="91"/>
                  <a:pt x="7683" y="91"/>
                </a:cubicBezTo>
                <a:cubicBezTo>
                  <a:pt x="7710" y="54"/>
                  <a:pt x="7674" y="0"/>
                  <a:pt x="7629" y="9"/>
                </a:cubicBezTo>
                <a:cubicBezTo>
                  <a:pt x="64" y="1275"/>
                  <a:pt x="64" y="1275"/>
                  <a:pt x="64" y="1275"/>
                </a:cubicBezTo>
                <a:cubicBezTo>
                  <a:pt x="18" y="1284"/>
                  <a:pt x="0" y="1320"/>
                  <a:pt x="18" y="1356"/>
                </a:cubicBezTo>
                <a:cubicBezTo>
                  <a:pt x="832" y="2756"/>
                  <a:pt x="832" y="2756"/>
                  <a:pt x="832" y="2756"/>
                </a:cubicBezTo>
                <a:cubicBezTo>
                  <a:pt x="841" y="2783"/>
                  <a:pt x="868" y="2792"/>
                  <a:pt x="886" y="2783"/>
                </a:cubicBezTo>
                <a:cubicBezTo>
                  <a:pt x="6662" y="1826"/>
                  <a:pt x="6662" y="1826"/>
                  <a:pt x="6662" y="1826"/>
                </a:cubicBezTo>
                <a:cubicBezTo>
                  <a:pt x="6680" y="1817"/>
                  <a:pt x="6698" y="1808"/>
                  <a:pt x="6698" y="17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4">
            <a:extLst>
              <a:ext uri="{FF2B5EF4-FFF2-40B4-BE49-F238E27FC236}">
                <a16:creationId xmlns:a16="http://schemas.microsoft.com/office/drawing/2014/main" id="{F6C7DA2C-9516-AE41-820E-7D9CC00C6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477" y="6674378"/>
            <a:ext cx="6537162" cy="2790252"/>
          </a:xfrm>
          <a:custGeom>
            <a:avLst/>
            <a:gdLst>
              <a:gd name="T0" fmla="*/ 5703 w 5786"/>
              <a:gd name="T1" fmla="*/ 9 h 2468"/>
              <a:gd name="T2" fmla="*/ 5703 w 5786"/>
              <a:gd name="T3" fmla="*/ 9 h 2468"/>
              <a:gd name="T4" fmla="*/ 63 w 5786"/>
              <a:gd name="T5" fmla="*/ 948 h 2468"/>
              <a:gd name="T6" fmla="*/ 27 w 5786"/>
              <a:gd name="T7" fmla="*/ 1029 h 2468"/>
              <a:gd name="T8" fmla="*/ 831 w 5786"/>
              <a:gd name="T9" fmla="*/ 2430 h 2468"/>
              <a:gd name="T10" fmla="*/ 894 w 5786"/>
              <a:gd name="T11" fmla="*/ 2458 h 2468"/>
              <a:gd name="T12" fmla="*/ 4736 w 5786"/>
              <a:gd name="T13" fmla="*/ 1816 h 2468"/>
              <a:gd name="T14" fmla="*/ 4781 w 5786"/>
              <a:gd name="T15" fmla="*/ 1788 h 2468"/>
              <a:gd name="T16" fmla="*/ 5757 w 5786"/>
              <a:gd name="T17" fmla="*/ 90 h 2468"/>
              <a:gd name="T18" fmla="*/ 5703 w 5786"/>
              <a:gd name="T19" fmla="*/ 9 h 2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86" h="2468">
                <a:moveTo>
                  <a:pt x="5703" y="9"/>
                </a:moveTo>
                <a:lnTo>
                  <a:pt x="5703" y="9"/>
                </a:lnTo>
                <a:cubicBezTo>
                  <a:pt x="63" y="948"/>
                  <a:pt x="63" y="948"/>
                  <a:pt x="63" y="948"/>
                </a:cubicBezTo>
                <a:cubicBezTo>
                  <a:pt x="27" y="957"/>
                  <a:pt x="0" y="993"/>
                  <a:pt x="27" y="1029"/>
                </a:cubicBezTo>
                <a:cubicBezTo>
                  <a:pt x="831" y="2430"/>
                  <a:pt x="831" y="2430"/>
                  <a:pt x="831" y="2430"/>
                </a:cubicBezTo>
                <a:cubicBezTo>
                  <a:pt x="849" y="2458"/>
                  <a:pt x="867" y="2467"/>
                  <a:pt x="894" y="2458"/>
                </a:cubicBezTo>
                <a:cubicBezTo>
                  <a:pt x="4736" y="1816"/>
                  <a:pt x="4736" y="1816"/>
                  <a:pt x="4736" y="1816"/>
                </a:cubicBezTo>
                <a:cubicBezTo>
                  <a:pt x="4754" y="1816"/>
                  <a:pt x="4772" y="1807"/>
                  <a:pt x="4781" y="1788"/>
                </a:cubicBezTo>
                <a:cubicBezTo>
                  <a:pt x="5757" y="90"/>
                  <a:pt x="5757" y="90"/>
                  <a:pt x="5757" y="90"/>
                </a:cubicBezTo>
                <a:cubicBezTo>
                  <a:pt x="5785" y="45"/>
                  <a:pt x="5749" y="0"/>
                  <a:pt x="5703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5">
            <a:extLst>
              <a:ext uri="{FF2B5EF4-FFF2-40B4-BE49-F238E27FC236}">
                <a16:creationId xmlns:a16="http://schemas.microsoft.com/office/drawing/2014/main" id="{4DE6590F-E8EA-4E45-978D-020E30CD7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7015" y="8871700"/>
            <a:ext cx="4354787" cy="2431506"/>
          </a:xfrm>
          <a:custGeom>
            <a:avLst/>
            <a:gdLst>
              <a:gd name="T0" fmla="*/ 18 w 3852"/>
              <a:gd name="T1" fmla="*/ 714 h 2153"/>
              <a:gd name="T2" fmla="*/ 18 w 3852"/>
              <a:gd name="T3" fmla="*/ 714 h 2153"/>
              <a:gd name="T4" fmla="*/ 823 w 3852"/>
              <a:gd name="T5" fmla="*/ 2115 h 2153"/>
              <a:gd name="T6" fmla="*/ 886 w 3852"/>
              <a:gd name="T7" fmla="*/ 2143 h 2153"/>
              <a:gd name="T8" fmla="*/ 2811 w 3852"/>
              <a:gd name="T9" fmla="*/ 1826 h 2153"/>
              <a:gd name="T10" fmla="*/ 2848 w 3852"/>
              <a:gd name="T11" fmla="*/ 1799 h 2153"/>
              <a:gd name="T12" fmla="*/ 3833 w 3852"/>
              <a:gd name="T13" fmla="*/ 91 h 2153"/>
              <a:gd name="T14" fmla="*/ 3770 w 3852"/>
              <a:gd name="T15" fmla="*/ 9 h 2153"/>
              <a:gd name="T16" fmla="*/ 54 w 3852"/>
              <a:gd name="T17" fmla="*/ 633 h 2153"/>
              <a:gd name="T18" fmla="*/ 18 w 3852"/>
              <a:gd name="T19" fmla="*/ 714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52" h="2153">
                <a:moveTo>
                  <a:pt x="18" y="714"/>
                </a:moveTo>
                <a:lnTo>
                  <a:pt x="18" y="714"/>
                </a:lnTo>
                <a:cubicBezTo>
                  <a:pt x="823" y="2115"/>
                  <a:pt x="823" y="2115"/>
                  <a:pt x="823" y="2115"/>
                </a:cubicBezTo>
                <a:cubicBezTo>
                  <a:pt x="841" y="2134"/>
                  <a:pt x="859" y="2152"/>
                  <a:pt x="886" y="2143"/>
                </a:cubicBezTo>
                <a:cubicBezTo>
                  <a:pt x="2811" y="1826"/>
                  <a:pt x="2811" y="1826"/>
                  <a:pt x="2811" y="1826"/>
                </a:cubicBezTo>
                <a:cubicBezTo>
                  <a:pt x="2820" y="1817"/>
                  <a:pt x="2839" y="1808"/>
                  <a:pt x="2848" y="1799"/>
                </a:cubicBezTo>
                <a:cubicBezTo>
                  <a:pt x="3833" y="91"/>
                  <a:pt x="3833" y="91"/>
                  <a:pt x="3833" y="91"/>
                </a:cubicBezTo>
                <a:cubicBezTo>
                  <a:pt x="3851" y="54"/>
                  <a:pt x="3824" y="0"/>
                  <a:pt x="3770" y="9"/>
                </a:cubicBezTo>
                <a:cubicBezTo>
                  <a:pt x="54" y="633"/>
                  <a:pt x="54" y="633"/>
                  <a:pt x="54" y="633"/>
                </a:cubicBezTo>
                <a:cubicBezTo>
                  <a:pt x="18" y="642"/>
                  <a:pt x="0" y="678"/>
                  <a:pt x="18" y="7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16">
            <a:extLst>
              <a:ext uri="{FF2B5EF4-FFF2-40B4-BE49-F238E27FC236}">
                <a16:creationId xmlns:a16="http://schemas.microsoft.com/office/drawing/2014/main" id="{A904D2C5-9E26-3346-AB5F-72E0B7D7E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8584" y="11078990"/>
            <a:ext cx="2187360" cy="2062794"/>
          </a:xfrm>
          <a:custGeom>
            <a:avLst/>
            <a:gdLst>
              <a:gd name="T0" fmla="*/ 1853 w 1935"/>
              <a:gd name="T1" fmla="*/ 9 h 1827"/>
              <a:gd name="T2" fmla="*/ 1853 w 1935"/>
              <a:gd name="T3" fmla="*/ 9 h 1827"/>
              <a:gd name="T4" fmla="*/ 54 w 1935"/>
              <a:gd name="T5" fmla="*/ 307 h 1827"/>
              <a:gd name="T6" fmla="*/ 18 w 1935"/>
              <a:gd name="T7" fmla="*/ 388 h 1827"/>
              <a:gd name="T8" fmla="*/ 831 w 1935"/>
              <a:gd name="T9" fmla="*/ 1790 h 1827"/>
              <a:gd name="T10" fmla="*/ 886 w 1935"/>
              <a:gd name="T11" fmla="*/ 1817 h 1827"/>
              <a:gd name="T12" fmla="*/ 886 w 1935"/>
              <a:gd name="T13" fmla="*/ 1817 h 1827"/>
              <a:gd name="T14" fmla="*/ 922 w 1935"/>
              <a:gd name="T15" fmla="*/ 1790 h 1827"/>
              <a:gd name="T16" fmla="*/ 1907 w 1935"/>
              <a:gd name="T17" fmla="*/ 90 h 1827"/>
              <a:gd name="T18" fmla="*/ 1853 w 1935"/>
              <a:gd name="T19" fmla="*/ 9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35" h="1827">
                <a:moveTo>
                  <a:pt x="1853" y="9"/>
                </a:moveTo>
                <a:lnTo>
                  <a:pt x="1853" y="9"/>
                </a:lnTo>
                <a:cubicBezTo>
                  <a:pt x="54" y="307"/>
                  <a:pt x="54" y="307"/>
                  <a:pt x="54" y="307"/>
                </a:cubicBezTo>
                <a:cubicBezTo>
                  <a:pt x="18" y="316"/>
                  <a:pt x="0" y="352"/>
                  <a:pt x="18" y="388"/>
                </a:cubicBezTo>
                <a:cubicBezTo>
                  <a:pt x="831" y="1790"/>
                  <a:pt x="831" y="1790"/>
                  <a:pt x="831" y="1790"/>
                </a:cubicBezTo>
                <a:cubicBezTo>
                  <a:pt x="841" y="1808"/>
                  <a:pt x="859" y="1826"/>
                  <a:pt x="886" y="1817"/>
                </a:cubicBezTo>
                <a:lnTo>
                  <a:pt x="886" y="1817"/>
                </a:lnTo>
                <a:cubicBezTo>
                  <a:pt x="904" y="1817"/>
                  <a:pt x="913" y="1808"/>
                  <a:pt x="922" y="1790"/>
                </a:cubicBezTo>
                <a:cubicBezTo>
                  <a:pt x="1907" y="90"/>
                  <a:pt x="1907" y="90"/>
                  <a:pt x="1907" y="90"/>
                </a:cubicBezTo>
                <a:cubicBezTo>
                  <a:pt x="1934" y="45"/>
                  <a:pt x="1898" y="0"/>
                  <a:pt x="1853" y="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373">
            <a:extLst>
              <a:ext uri="{FF2B5EF4-FFF2-40B4-BE49-F238E27FC236}">
                <a16:creationId xmlns:a16="http://schemas.microsoft.com/office/drawing/2014/main" id="{0F683FC5-A6C5-154A-942F-45FFB9ACE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1305" y="7551314"/>
            <a:ext cx="747389" cy="1031395"/>
          </a:xfrm>
          <a:custGeom>
            <a:avLst/>
            <a:gdLst>
              <a:gd name="T0" fmla="*/ 633 w 661"/>
              <a:gd name="T1" fmla="*/ 913 h 914"/>
              <a:gd name="T2" fmla="*/ 633 w 661"/>
              <a:gd name="T3" fmla="*/ 913 h 914"/>
              <a:gd name="T4" fmla="*/ 27 w 661"/>
              <a:gd name="T5" fmla="*/ 913 h 914"/>
              <a:gd name="T6" fmla="*/ 0 w 661"/>
              <a:gd name="T7" fmla="*/ 886 h 914"/>
              <a:gd name="T8" fmla="*/ 0 w 661"/>
              <a:gd name="T9" fmla="*/ 27 h 914"/>
              <a:gd name="T10" fmla="*/ 27 w 661"/>
              <a:gd name="T11" fmla="*/ 0 h 914"/>
              <a:gd name="T12" fmla="*/ 633 w 661"/>
              <a:gd name="T13" fmla="*/ 0 h 914"/>
              <a:gd name="T14" fmla="*/ 660 w 661"/>
              <a:gd name="T15" fmla="*/ 27 h 914"/>
              <a:gd name="T16" fmla="*/ 660 w 661"/>
              <a:gd name="T17" fmla="*/ 886 h 914"/>
              <a:gd name="T18" fmla="*/ 633 w 661"/>
              <a:gd name="T19" fmla="*/ 913 h 914"/>
              <a:gd name="T20" fmla="*/ 36 w 661"/>
              <a:gd name="T21" fmla="*/ 877 h 914"/>
              <a:gd name="T22" fmla="*/ 36 w 661"/>
              <a:gd name="T23" fmla="*/ 877 h 914"/>
              <a:gd name="T24" fmla="*/ 624 w 661"/>
              <a:gd name="T25" fmla="*/ 877 h 914"/>
              <a:gd name="T26" fmla="*/ 624 w 661"/>
              <a:gd name="T27" fmla="*/ 36 h 914"/>
              <a:gd name="T28" fmla="*/ 36 w 661"/>
              <a:gd name="T29" fmla="*/ 36 h 914"/>
              <a:gd name="T30" fmla="*/ 36 w 661"/>
              <a:gd name="T31" fmla="*/ 877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1" h="914">
                <a:moveTo>
                  <a:pt x="633" y="913"/>
                </a:moveTo>
                <a:lnTo>
                  <a:pt x="633" y="913"/>
                </a:lnTo>
                <a:cubicBezTo>
                  <a:pt x="27" y="913"/>
                  <a:pt x="27" y="913"/>
                  <a:pt x="27" y="913"/>
                </a:cubicBezTo>
                <a:cubicBezTo>
                  <a:pt x="19" y="913"/>
                  <a:pt x="0" y="895"/>
                  <a:pt x="0" y="88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9" y="0"/>
                  <a:pt x="27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51" y="0"/>
                  <a:pt x="660" y="9"/>
                  <a:pt x="660" y="27"/>
                </a:cubicBezTo>
                <a:cubicBezTo>
                  <a:pt x="660" y="886"/>
                  <a:pt x="660" y="886"/>
                  <a:pt x="660" y="886"/>
                </a:cubicBezTo>
                <a:cubicBezTo>
                  <a:pt x="660" y="895"/>
                  <a:pt x="651" y="913"/>
                  <a:pt x="633" y="913"/>
                </a:cubicBezTo>
                <a:close/>
                <a:moveTo>
                  <a:pt x="36" y="877"/>
                </a:moveTo>
                <a:lnTo>
                  <a:pt x="36" y="877"/>
                </a:lnTo>
                <a:cubicBezTo>
                  <a:pt x="624" y="877"/>
                  <a:pt x="624" y="877"/>
                  <a:pt x="624" y="877"/>
                </a:cubicBezTo>
                <a:cubicBezTo>
                  <a:pt x="624" y="36"/>
                  <a:pt x="624" y="36"/>
                  <a:pt x="624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8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374">
            <a:extLst>
              <a:ext uri="{FF2B5EF4-FFF2-40B4-BE49-F238E27FC236}">
                <a16:creationId xmlns:a16="http://schemas.microsoft.com/office/drawing/2014/main" id="{B7B62AD5-7006-2740-AA81-ECC7E1BD1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9704" y="8413301"/>
            <a:ext cx="39861" cy="44845"/>
          </a:xfrm>
          <a:custGeom>
            <a:avLst/>
            <a:gdLst>
              <a:gd name="T0" fmla="*/ 18 w 37"/>
              <a:gd name="T1" fmla="*/ 37 h 38"/>
              <a:gd name="T2" fmla="*/ 18 w 37"/>
              <a:gd name="T3" fmla="*/ 37 h 38"/>
              <a:gd name="T4" fmla="*/ 18 w 37"/>
              <a:gd name="T5" fmla="*/ 37 h 38"/>
              <a:gd name="T6" fmla="*/ 0 w 37"/>
              <a:gd name="T7" fmla="*/ 19 h 38"/>
              <a:gd name="T8" fmla="*/ 18 w 37"/>
              <a:gd name="T9" fmla="*/ 0 h 38"/>
              <a:gd name="T10" fmla="*/ 18 w 37"/>
              <a:gd name="T11" fmla="*/ 0 h 38"/>
              <a:gd name="T12" fmla="*/ 36 w 37"/>
              <a:gd name="T13" fmla="*/ 19 h 38"/>
              <a:gd name="T14" fmla="*/ 18 w 37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8">
                <a:moveTo>
                  <a:pt x="18" y="37"/>
                </a:moveTo>
                <a:lnTo>
                  <a:pt x="18" y="37"/>
                </a:lnTo>
                <a:lnTo>
                  <a:pt x="18" y="37"/>
                </a:lnTo>
                <a:cubicBezTo>
                  <a:pt x="9" y="37"/>
                  <a:pt x="0" y="28"/>
                  <a:pt x="0" y="19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10"/>
                  <a:pt x="36" y="19"/>
                </a:cubicBezTo>
                <a:cubicBezTo>
                  <a:pt x="36" y="28"/>
                  <a:pt x="27" y="37"/>
                  <a:pt x="1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375">
            <a:extLst>
              <a:ext uri="{FF2B5EF4-FFF2-40B4-BE49-F238E27FC236}">
                <a16:creationId xmlns:a16="http://schemas.microsoft.com/office/drawing/2014/main" id="{16A85B11-8392-E849-99F4-C1AA80AEE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9530" y="8413301"/>
            <a:ext cx="44842" cy="44845"/>
          </a:xfrm>
          <a:custGeom>
            <a:avLst/>
            <a:gdLst>
              <a:gd name="T0" fmla="*/ 18 w 38"/>
              <a:gd name="T1" fmla="*/ 37 h 38"/>
              <a:gd name="T2" fmla="*/ 18 w 38"/>
              <a:gd name="T3" fmla="*/ 37 h 38"/>
              <a:gd name="T4" fmla="*/ 18 w 38"/>
              <a:gd name="T5" fmla="*/ 37 h 38"/>
              <a:gd name="T6" fmla="*/ 0 w 38"/>
              <a:gd name="T7" fmla="*/ 19 h 38"/>
              <a:gd name="T8" fmla="*/ 18 w 38"/>
              <a:gd name="T9" fmla="*/ 0 h 38"/>
              <a:gd name="T10" fmla="*/ 18 w 38"/>
              <a:gd name="T11" fmla="*/ 0 h 38"/>
              <a:gd name="T12" fmla="*/ 37 w 38"/>
              <a:gd name="T13" fmla="*/ 19 h 38"/>
              <a:gd name="T14" fmla="*/ 18 w 38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38">
                <a:moveTo>
                  <a:pt x="18" y="37"/>
                </a:moveTo>
                <a:lnTo>
                  <a:pt x="18" y="37"/>
                </a:lnTo>
                <a:lnTo>
                  <a:pt x="18" y="37"/>
                </a:lnTo>
                <a:cubicBezTo>
                  <a:pt x="9" y="37"/>
                  <a:pt x="0" y="28"/>
                  <a:pt x="0" y="19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28" y="0"/>
                  <a:pt x="37" y="10"/>
                  <a:pt x="37" y="19"/>
                </a:cubicBezTo>
                <a:cubicBezTo>
                  <a:pt x="37" y="28"/>
                  <a:pt x="28" y="37"/>
                  <a:pt x="1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376">
            <a:extLst>
              <a:ext uri="{FF2B5EF4-FFF2-40B4-BE49-F238E27FC236}">
                <a16:creationId xmlns:a16="http://schemas.microsoft.com/office/drawing/2014/main" id="{3DF6FD9D-66EC-404A-9F1F-EB92A6828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4337" y="8413301"/>
            <a:ext cx="39861" cy="44845"/>
          </a:xfrm>
          <a:custGeom>
            <a:avLst/>
            <a:gdLst>
              <a:gd name="T0" fmla="*/ 18 w 37"/>
              <a:gd name="T1" fmla="*/ 37 h 38"/>
              <a:gd name="T2" fmla="*/ 18 w 37"/>
              <a:gd name="T3" fmla="*/ 37 h 38"/>
              <a:gd name="T4" fmla="*/ 18 w 37"/>
              <a:gd name="T5" fmla="*/ 37 h 38"/>
              <a:gd name="T6" fmla="*/ 0 w 37"/>
              <a:gd name="T7" fmla="*/ 19 h 38"/>
              <a:gd name="T8" fmla="*/ 18 w 37"/>
              <a:gd name="T9" fmla="*/ 0 h 38"/>
              <a:gd name="T10" fmla="*/ 18 w 37"/>
              <a:gd name="T11" fmla="*/ 0 h 38"/>
              <a:gd name="T12" fmla="*/ 36 w 37"/>
              <a:gd name="T13" fmla="*/ 19 h 38"/>
              <a:gd name="T14" fmla="*/ 18 w 37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8">
                <a:moveTo>
                  <a:pt x="18" y="37"/>
                </a:moveTo>
                <a:lnTo>
                  <a:pt x="18" y="37"/>
                </a:lnTo>
                <a:lnTo>
                  <a:pt x="18" y="37"/>
                </a:lnTo>
                <a:cubicBezTo>
                  <a:pt x="9" y="37"/>
                  <a:pt x="0" y="28"/>
                  <a:pt x="0" y="19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10"/>
                  <a:pt x="36" y="19"/>
                </a:cubicBezTo>
                <a:cubicBezTo>
                  <a:pt x="36" y="28"/>
                  <a:pt x="27" y="37"/>
                  <a:pt x="1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377">
            <a:extLst>
              <a:ext uri="{FF2B5EF4-FFF2-40B4-BE49-F238E27FC236}">
                <a16:creationId xmlns:a16="http://schemas.microsoft.com/office/drawing/2014/main" id="{C6CD7080-2560-F240-B10E-5330594DE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5764" y="7675877"/>
            <a:ext cx="234183" cy="59791"/>
          </a:xfrm>
          <a:custGeom>
            <a:avLst/>
            <a:gdLst>
              <a:gd name="T0" fmla="*/ 63 w 209"/>
              <a:gd name="T1" fmla="*/ 45 h 55"/>
              <a:gd name="T2" fmla="*/ 63 w 209"/>
              <a:gd name="T3" fmla="*/ 45 h 55"/>
              <a:gd name="T4" fmla="*/ 54 w 209"/>
              <a:gd name="T5" fmla="*/ 45 h 55"/>
              <a:gd name="T6" fmla="*/ 36 w 209"/>
              <a:gd name="T7" fmla="*/ 27 h 55"/>
              <a:gd name="T8" fmla="*/ 18 w 209"/>
              <a:gd name="T9" fmla="*/ 45 h 55"/>
              <a:gd name="T10" fmla="*/ 0 w 209"/>
              <a:gd name="T11" fmla="*/ 45 h 55"/>
              <a:gd name="T12" fmla="*/ 0 w 209"/>
              <a:gd name="T13" fmla="*/ 27 h 55"/>
              <a:gd name="T14" fmla="*/ 27 w 209"/>
              <a:gd name="T15" fmla="*/ 0 h 55"/>
              <a:gd name="T16" fmla="*/ 45 w 209"/>
              <a:gd name="T17" fmla="*/ 0 h 55"/>
              <a:gd name="T18" fmla="*/ 63 w 209"/>
              <a:gd name="T19" fmla="*/ 18 h 55"/>
              <a:gd name="T20" fmla="*/ 81 w 209"/>
              <a:gd name="T21" fmla="*/ 0 h 55"/>
              <a:gd name="T22" fmla="*/ 99 w 209"/>
              <a:gd name="T23" fmla="*/ 0 h 55"/>
              <a:gd name="T24" fmla="*/ 117 w 209"/>
              <a:gd name="T25" fmla="*/ 18 h 55"/>
              <a:gd name="T26" fmla="*/ 136 w 209"/>
              <a:gd name="T27" fmla="*/ 0 h 55"/>
              <a:gd name="T28" fmla="*/ 154 w 209"/>
              <a:gd name="T29" fmla="*/ 0 h 55"/>
              <a:gd name="T30" fmla="*/ 172 w 209"/>
              <a:gd name="T31" fmla="*/ 18 h 55"/>
              <a:gd name="T32" fmla="*/ 190 w 209"/>
              <a:gd name="T33" fmla="*/ 0 h 55"/>
              <a:gd name="T34" fmla="*/ 199 w 209"/>
              <a:gd name="T35" fmla="*/ 0 h 55"/>
              <a:gd name="T36" fmla="*/ 199 w 209"/>
              <a:gd name="T37" fmla="*/ 18 h 55"/>
              <a:gd name="T38" fmla="*/ 181 w 209"/>
              <a:gd name="T39" fmla="*/ 45 h 55"/>
              <a:gd name="T40" fmla="*/ 163 w 209"/>
              <a:gd name="T41" fmla="*/ 45 h 55"/>
              <a:gd name="T42" fmla="*/ 145 w 209"/>
              <a:gd name="T43" fmla="*/ 27 h 55"/>
              <a:gd name="T44" fmla="*/ 127 w 209"/>
              <a:gd name="T45" fmla="*/ 45 h 55"/>
              <a:gd name="T46" fmla="*/ 108 w 209"/>
              <a:gd name="T47" fmla="*/ 45 h 55"/>
              <a:gd name="T48" fmla="*/ 91 w 209"/>
              <a:gd name="T49" fmla="*/ 27 h 55"/>
              <a:gd name="T50" fmla="*/ 72 w 209"/>
              <a:gd name="T51" fmla="*/ 45 h 55"/>
              <a:gd name="T52" fmla="*/ 63 w 209"/>
              <a:gd name="T53" fmla="*/ 4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9" h="55">
                <a:moveTo>
                  <a:pt x="63" y="45"/>
                </a:moveTo>
                <a:lnTo>
                  <a:pt x="63" y="45"/>
                </a:lnTo>
                <a:lnTo>
                  <a:pt x="54" y="45"/>
                </a:lnTo>
                <a:cubicBezTo>
                  <a:pt x="36" y="27"/>
                  <a:pt x="36" y="27"/>
                  <a:pt x="36" y="27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54"/>
                  <a:pt x="9" y="54"/>
                  <a:pt x="0" y="45"/>
                </a:cubicBezTo>
                <a:cubicBezTo>
                  <a:pt x="0" y="45"/>
                  <a:pt x="0" y="36"/>
                  <a:pt x="0" y="27"/>
                </a:cubicBez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36" y="0"/>
                  <a:pt x="45" y="0"/>
                </a:cubicBezTo>
                <a:cubicBezTo>
                  <a:pt x="63" y="18"/>
                  <a:pt x="63" y="18"/>
                  <a:pt x="63" y="18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91" y="0"/>
                  <a:pt x="99" y="0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0"/>
                  <a:pt x="145" y="0"/>
                  <a:pt x="154" y="0"/>
                </a:cubicBezTo>
                <a:cubicBezTo>
                  <a:pt x="172" y="18"/>
                  <a:pt x="172" y="18"/>
                  <a:pt x="172" y="18"/>
                </a:cubicBezTo>
                <a:cubicBezTo>
                  <a:pt x="190" y="0"/>
                  <a:pt x="190" y="0"/>
                  <a:pt x="190" y="0"/>
                </a:cubicBezTo>
                <a:lnTo>
                  <a:pt x="199" y="0"/>
                </a:lnTo>
                <a:cubicBezTo>
                  <a:pt x="208" y="9"/>
                  <a:pt x="208" y="18"/>
                  <a:pt x="199" y="18"/>
                </a:cubicBezTo>
                <a:cubicBezTo>
                  <a:pt x="181" y="45"/>
                  <a:pt x="181" y="45"/>
                  <a:pt x="181" y="45"/>
                </a:cubicBezTo>
                <a:cubicBezTo>
                  <a:pt x="172" y="54"/>
                  <a:pt x="163" y="54"/>
                  <a:pt x="163" y="45"/>
                </a:cubicBezTo>
                <a:cubicBezTo>
                  <a:pt x="145" y="27"/>
                  <a:pt x="145" y="27"/>
                  <a:pt x="145" y="27"/>
                </a:cubicBezTo>
                <a:cubicBezTo>
                  <a:pt x="127" y="45"/>
                  <a:pt x="127" y="45"/>
                  <a:pt x="127" y="45"/>
                </a:cubicBezTo>
                <a:cubicBezTo>
                  <a:pt x="117" y="54"/>
                  <a:pt x="108" y="54"/>
                  <a:pt x="108" y="45"/>
                </a:cubicBezTo>
                <a:cubicBezTo>
                  <a:pt x="91" y="27"/>
                  <a:pt x="91" y="27"/>
                  <a:pt x="91" y="27"/>
                </a:cubicBezTo>
                <a:cubicBezTo>
                  <a:pt x="72" y="45"/>
                  <a:pt x="72" y="45"/>
                  <a:pt x="72" y="45"/>
                </a:cubicBezTo>
                <a:lnTo>
                  <a:pt x="63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378">
            <a:extLst>
              <a:ext uri="{FF2B5EF4-FFF2-40B4-BE49-F238E27FC236}">
                <a16:creationId xmlns:a16="http://schemas.microsoft.com/office/drawing/2014/main" id="{CF05741E-4190-F24B-B565-7BDB892E5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799" y="7840305"/>
            <a:ext cx="144497" cy="39861"/>
          </a:xfrm>
          <a:custGeom>
            <a:avLst/>
            <a:gdLst>
              <a:gd name="T0" fmla="*/ 18 w 127"/>
              <a:gd name="T1" fmla="*/ 36 h 37"/>
              <a:gd name="T2" fmla="*/ 18 w 127"/>
              <a:gd name="T3" fmla="*/ 36 h 37"/>
              <a:gd name="T4" fmla="*/ 0 w 127"/>
              <a:gd name="T5" fmla="*/ 18 h 37"/>
              <a:gd name="T6" fmla="*/ 18 w 127"/>
              <a:gd name="T7" fmla="*/ 0 h 37"/>
              <a:gd name="T8" fmla="*/ 108 w 127"/>
              <a:gd name="T9" fmla="*/ 0 h 37"/>
              <a:gd name="T10" fmla="*/ 126 w 127"/>
              <a:gd name="T11" fmla="*/ 18 h 37"/>
              <a:gd name="T12" fmla="*/ 108 w 127"/>
              <a:gd name="T13" fmla="*/ 36 h 37"/>
              <a:gd name="T14" fmla="*/ 18 w 1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18"/>
                </a:cubicBezTo>
                <a:cubicBezTo>
                  <a:pt x="126" y="27"/>
                  <a:pt x="117" y="36"/>
                  <a:pt x="108" y="36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379">
            <a:extLst>
              <a:ext uri="{FF2B5EF4-FFF2-40B4-BE49-F238E27FC236}">
                <a16:creationId xmlns:a16="http://schemas.microsoft.com/office/drawing/2014/main" id="{9203D584-BE0E-A948-A20D-0C0F599C0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9704" y="8044589"/>
            <a:ext cx="144494" cy="49826"/>
          </a:xfrm>
          <a:custGeom>
            <a:avLst/>
            <a:gdLst>
              <a:gd name="T0" fmla="*/ 18 w 128"/>
              <a:gd name="T1" fmla="*/ 45 h 46"/>
              <a:gd name="T2" fmla="*/ 18 w 128"/>
              <a:gd name="T3" fmla="*/ 45 h 46"/>
              <a:gd name="T4" fmla="*/ 0 w 128"/>
              <a:gd name="T5" fmla="*/ 27 h 46"/>
              <a:gd name="T6" fmla="*/ 18 w 128"/>
              <a:gd name="T7" fmla="*/ 9 h 46"/>
              <a:gd name="T8" fmla="*/ 109 w 128"/>
              <a:gd name="T9" fmla="*/ 0 h 46"/>
              <a:gd name="T10" fmla="*/ 127 w 128"/>
              <a:gd name="T11" fmla="*/ 18 h 46"/>
              <a:gd name="T12" fmla="*/ 109 w 128"/>
              <a:gd name="T13" fmla="*/ 36 h 46"/>
              <a:gd name="T14" fmla="*/ 18 w 1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cubicBezTo>
                  <a:pt x="127" y="36"/>
                  <a:pt x="118" y="36"/>
                  <a:pt x="109" y="36"/>
                </a:cubicBezTo>
                <a:cubicBezTo>
                  <a:pt x="18" y="45"/>
                  <a:pt x="18" y="45"/>
                  <a:pt x="18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380">
            <a:extLst>
              <a:ext uri="{FF2B5EF4-FFF2-40B4-BE49-F238E27FC236}">
                <a16:creationId xmlns:a16="http://schemas.microsoft.com/office/drawing/2014/main" id="{8F6C7955-58B8-A641-AC21-5FC4EED0E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9704" y="8154206"/>
            <a:ext cx="144494" cy="44845"/>
          </a:xfrm>
          <a:custGeom>
            <a:avLst/>
            <a:gdLst>
              <a:gd name="T0" fmla="*/ 18 w 128"/>
              <a:gd name="T1" fmla="*/ 37 h 38"/>
              <a:gd name="T2" fmla="*/ 18 w 128"/>
              <a:gd name="T3" fmla="*/ 37 h 38"/>
              <a:gd name="T4" fmla="*/ 0 w 128"/>
              <a:gd name="T5" fmla="*/ 19 h 38"/>
              <a:gd name="T6" fmla="*/ 18 w 128"/>
              <a:gd name="T7" fmla="*/ 0 h 38"/>
              <a:gd name="T8" fmla="*/ 109 w 128"/>
              <a:gd name="T9" fmla="*/ 0 h 38"/>
              <a:gd name="T10" fmla="*/ 109 w 128"/>
              <a:gd name="T11" fmla="*/ 0 h 38"/>
              <a:gd name="T12" fmla="*/ 127 w 128"/>
              <a:gd name="T13" fmla="*/ 19 h 38"/>
              <a:gd name="T14" fmla="*/ 109 w 128"/>
              <a:gd name="T15" fmla="*/ 37 h 38"/>
              <a:gd name="T16" fmla="*/ 18 w 128"/>
              <a:gd name="T17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38">
                <a:moveTo>
                  <a:pt x="18" y="37"/>
                </a:moveTo>
                <a:lnTo>
                  <a:pt x="18" y="37"/>
                </a:lnTo>
                <a:cubicBezTo>
                  <a:pt x="9" y="37"/>
                  <a:pt x="0" y="28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109" y="0"/>
                  <a:pt x="109" y="0"/>
                  <a:pt x="109" y="0"/>
                </a:cubicBezTo>
                <a:lnTo>
                  <a:pt x="109" y="0"/>
                </a:lnTo>
                <a:cubicBezTo>
                  <a:pt x="118" y="0"/>
                  <a:pt x="127" y="9"/>
                  <a:pt x="127" y="19"/>
                </a:cubicBezTo>
                <a:cubicBezTo>
                  <a:pt x="127" y="28"/>
                  <a:pt x="118" y="37"/>
                  <a:pt x="109" y="37"/>
                </a:cubicBezTo>
                <a:cubicBezTo>
                  <a:pt x="18" y="37"/>
                  <a:pt x="18" y="37"/>
                  <a:pt x="1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381">
            <a:extLst>
              <a:ext uri="{FF2B5EF4-FFF2-40B4-BE49-F238E27FC236}">
                <a16:creationId xmlns:a16="http://schemas.microsoft.com/office/drawing/2014/main" id="{C387EE71-5264-BA45-911C-82D47A271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9704" y="8258842"/>
            <a:ext cx="144494" cy="39861"/>
          </a:xfrm>
          <a:custGeom>
            <a:avLst/>
            <a:gdLst>
              <a:gd name="T0" fmla="*/ 18 w 128"/>
              <a:gd name="T1" fmla="*/ 36 h 37"/>
              <a:gd name="T2" fmla="*/ 18 w 128"/>
              <a:gd name="T3" fmla="*/ 36 h 37"/>
              <a:gd name="T4" fmla="*/ 0 w 128"/>
              <a:gd name="T5" fmla="*/ 18 h 37"/>
              <a:gd name="T6" fmla="*/ 18 w 128"/>
              <a:gd name="T7" fmla="*/ 0 h 37"/>
              <a:gd name="T8" fmla="*/ 109 w 128"/>
              <a:gd name="T9" fmla="*/ 0 h 37"/>
              <a:gd name="T10" fmla="*/ 127 w 128"/>
              <a:gd name="T11" fmla="*/ 18 h 37"/>
              <a:gd name="T12" fmla="*/ 109 w 128"/>
              <a:gd name="T13" fmla="*/ 36 h 37"/>
              <a:gd name="T14" fmla="*/ 18 w 1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cubicBezTo>
                  <a:pt x="127" y="27"/>
                  <a:pt x="118" y="36"/>
                  <a:pt x="109" y="36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382">
            <a:extLst>
              <a:ext uri="{FF2B5EF4-FFF2-40B4-BE49-F238E27FC236}">
                <a16:creationId xmlns:a16="http://schemas.microsoft.com/office/drawing/2014/main" id="{F04B90FD-4DC2-9B49-AF74-D440931D5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799" y="8044589"/>
            <a:ext cx="254114" cy="39861"/>
          </a:xfrm>
          <a:custGeom>
            <a:avLst/>
            <a:gdLst>
              <a:gd name="T0" fmla="*/ 208 w 227"/>
              <a:gd name="T1" fmla="*/ 36 h 37"/>
              <a:gd name="T2" fmla="*/ 208 w 227"/>
              <a:gd name="T3" fmla="*/ 36 h 37"/>
              <a:gd name="T4" fmla="*/ 18 w 227"/>
              <a:gd name="T5" fmla="*/ 36 h 37"/>
              <a:gd name="T6" fmla="*/ 0 w 227"/>
              <a:gd name="T7" fmla="*/ 18 h 37"/>
              <a:gd name="T8" fmla="*/ 18 w 227"/>
              <a:gd name="T9" fmla="*/ 0 h 37"/>
              <a:gd name="T10" fmla="*/ 208 w 227"/>
              <a:gd name="T11" fmla="*/ 0 h 37"/>
              <a:gd name="T12" fmla="*/ 226 w 227"/>
              <a:gd name="T13" fmla="*/ 18 h 37"/>
              <a:gd name="T14" fmla="*/ 208 w 2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37">
                <a:moveTo>
                  <a:pt x="208" y="36"/>
                </a:moveTo>
                <a:lnTo>
                  <a:pt x="20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7" y="0"/>
                  <a:pt x="226" y="9"/>
                  <a:pt x="226" y="18"/>
                </a:cubicBezTo>
                <a:cubicBezTo>
                  <a:pt x="226" y="36"/>
                  <a:pt x="217" y="36"/>
                  <a:pt x="20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383">
            <a:extLst>
              <a:ext uri="{FF2B5EF4-FFF2-40B4-BE49-F238E27FC236}">
                <a16:creationId xmlns:a16="http://schemas.microsoft.com/office/drawing/2014/main" id="{E3BC5450-5763-E64B-8369-C7A676CA9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799" y="8154206"/>
            <a:ext cx="254114" cy="44845"/>
          </a:xfrm>
          <a:custGeom>
            <a:avLst/>
            <a:gdLst>
              <a:gd name="T0" fmla="*/ 208 w 227"/>
              <a:gd name="T1" fmla="*/ 37 h 38"/>
              <a:gd name="T2" fmla="*/ 208 w 227"/>
              <a:gd name="T3" fmla="*/ 37 h 38"/>
              <a:gd name="T4" fmla="*/ 18 w 227"/>
              <a:gd name="T5" fmla="*/ 37 h 38"/>
              <a:gd name="T6" fmla="*/ 0 w 227"/>
              <a:gd name="T7" fmla="*/ 19 h 38"/>
              <a:gd name="T8" fmla="*/ 18 w 227"/>
              <a:gd name="T9" fmla="*/ 0 h 38"/>
              <a:gd name="T10" fmla="*/ 208 w 227"/>
              <a:gd name="T11" fmla="*/ 0 h 38"/>
              <a:gd name="T12" fmla="*/ 226 w 227"/>
              <a:gd name="T13" fmla="*/ 19 h 38"/>
              <a:gd name="T14" fmla="*/ 208 w 227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38">
                <a:moveTo>
                  <a:pt x="208" y="37"/>
                </a:moveTo>
                <a:lnTo>
                  <a:pt x="208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7" y="0"/>
                  <a:pt x="226" y="9"/>
                  <a:pt x="226" y="19"/>
                </a:cubicBezTo>
                <a:cubicBezTo>
                  <a:pt x="226" y="28"/>
                  <a:pt x="217" y="37"/>
                  <a:pt x="20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384">
            <a:extLst>
              <a:ext uri="{FF2B5EF4-FFF2-40B4-BE49-F238E27FC236}">
                <a16:creationId xmlns:a16="http://schemas.microsoft.com/office/drawing/2014/main" id="{814F0547-91DE-A641-9EF7-625CAEAB0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799" y="8258842"/>
            <a:ext cx="254114" cy="39861"/>
          </a:xfrm>
          <a:custGeom>
            <a:avLst/>
            <a:gdLst>
              <a:gd name="T0" fmla="*/ 208 w 227"/>
              <a:gd name="T1" fmla="*/ 36 h 37"/>
              <a:gd name="T2" fmla="*/ 208 w 227"/>
              <a:gd name="T3" fmla="*/ 36 h 37"/>
              <a:gd name="T4" fmla="*/ 18 w 227"/>
              <a:gd name="T5" fmla="*/ 36 h 37"/>
              <a:gd name="T6" fmla="*/ 0 w 227"/>
              <a:gd name="T7" fmla="*/ 18 h 37"/>
              <a:gd name="T8" fmla="*/ 18 w 227"/>
              <a:gd name="T9" fmla="*/ 0 h 37"/>
              <a:gd name="T10" fmla="*/ 208 w 227"/>
              <a:gd name="T11" fmla="*/ 0 h 37"/>
              <a:gd name="T12" fmla="*/ 226 w 227"/>
              <a:gd name="T13" fmla="*/ 18 h 37"/>
              <a:gd name="T14" fmla="*/ 208 w 2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37">
                <a:moveTo>
                  <a:pt x="208" y="36"/>
                </a:moveTo>
                <a:lnTo>
                  <a:pt x="20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7" y="0"/>
                  <a:pt x="226" y="9"/>
                  <a:pt x="226" y="18"/>
                </a:cubicBezTo>
                <a:cubicBezTo>
                  <a:pt x="226" y="27"/>
                  <a:pt x="217" y="36"/>
                  <a:pt x="20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385">
            <a:extLst>
              <a:ext uri="{FF2B5EF4-FFF2-40B4-BE49-F238E27FC236}">
                <a16:creationId xmlns:a16="http://schemas.microsoft.com/office/drawing/2014/main" id="{606046FC-1F29-DA44-ACA9-C167B478A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5764" y="8368459"/>
            <a:ext cx="134532" cy="124563"/>
          </a:xfrm>
          <a:custGeom>
            <a:avLst/>
            <a:gdLst>
              <a:gd name="T0" fmla="*/ 99 w 118"/>
              <a:gd name="T1" fmla="*/ 109 h 110"/>
              <a:gd name="T2" fmla="*/ 99 w 118"/>
              <a:gd name="T3" fmla="*/ 109 h 110"/>
              <a:gd name="T4" fmla="*/ 9 w 118"/>
              <a:gd name="T5" fmla="*/ 109 h 110"/>
              <a:gd name="T6" fmla="*/ 0 w 118"/>
              <a:gd name="T7" fmla="*/ 100 h 110"/>
              <a:gd name="T8" fmla="*/ 0 w 118"/>
              <a:gd name="T9" fmla="*/ 9 h 110"/>
              <a:gd name="T10" fmla="*/ 9 w 118"/>
              <a:gd name="T11" fmla="*/ 0 h 110"/>
              <a:gd name="T12" fmla="*/ 99 w 118"/>
              <a:gd name="T13" fmla="*/ 0 h 110"/>
              <a:gd name="T14" fmla="*/ 117 w 118"/>
              <a:gd name="T15" fmla="*/ 9 h 110"/>
              <a:gd name="T16" fmla="*/ 117 w 118"/>
              <a:gd name="T17" fmla="*/ 100 h 110"/>
              <a:gd name="T18" fmla="*/ 99 w 118"/>
              <a:gd name="T19" fmla="*/ 109 h 110"/>
              <a:gd name="T20" fmla="*/ 18 w 118"/>
              <a:gd name="T21" fmla="*/ 91 h 110"/>
              <a:gd name="T22" fmla="*/ 18 w 118"/>
              <a:gd name="T23" fmla="*/ 91 h 110"/>
              <a:gd name="T24" fmla="*/ 91 w 118"/>
              <a:gd name="T25" fmla="*/ 91 h 110"/>
              <a:gd name="T26" fmla="*/ 91 w 118"/>
              <a:gd name="T27" fmla="*/ 18 h 110"/>
              <a:gd name="T28" fmla="*/ 18 w 118"/>
              <a:gd name="T29" fmla="*/ 18 h 110"/>
              <a:gd name="T30" fmla="*/ 18 w 118"/>
              <a:gd name="T31" fmla="*/ 9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" h="110">
                <a:moveTo>
                  <a:pt x="99" y="109"/>
                </a:moveTo>
                <a:lnTo>
                  <a:pt x="99" y="109"/>
                </a:lnTo>
                <a:cubicBezTo>
                  <a:pt x="9" y="109"/>
                  <a:pt x="9" y="109"/>
                  <a:pt x="9" y="109"/>
                </a:cubicBezTo>
                <a:cubicBezTo>
                  <a:pt x="0" y="109"/>
                  <a:pt x="0" y="109"/>
                  <a:pt x="0" y="100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0"/>
                  <a:pt x="117" y="9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17" y="109"/>
                  <a:pt x="108" y="109"/>
                  <a:pt x="99" y="109"/>
                </a:cubicBezTo>
                <a:close/>
                <a:moveTo>
                  <a:pt x="18" y="91"/>
                </a:moveTo>
                <a:lnTo>
                  <a:pt x="18" y="91"/>
                </a:lnTo>
                <a:cubicBezTo>
                  <a:pt x="91" y="91"/>
                  <a:pt x="91" y="91"/>
                  <a:pt x="91" y="91"/>
                </a:cubicBezTo>
                <a:cubicBezTo>
                  <a:pt x="91" y="18"/>
                  <a:pt x="91" y="18"/>
                  <a:pt x="91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386">
            <a:extLst>
              <a:ext uri="{FF2B5EF4-FFF2-40B4-BE49-F238E27FC236}">
                <a16:creationId xmlns:a16="http://schemas.microsoft.com/office/drawing/2014/main" id="{0744AC90-03A7-CA4E-BA9A-2FE4A011C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9704" y="7636017"/>
            <a:ext cx="144494" cy="144497"/>
          </a:xfrm>
          <a:custGeom>
            <a:avLst/>
            <a:gdLst>
              <a:gd name="T0" fmla="*/ 63 w 128"/>
              <a:gd name="T1" fmla="*/ 127 h 128"/>
              <a:gd name="T2" fmla="*/ 63 w 128"/>
              <a:gd name="T3" fmla="*/ 127 h 128"/>
              <a:gd name="T4" fmla="*/ 0 w 128"/>
              <a:gd name="T5" fmla="*/ 64 h 128"/>
              <a:gd name="T6" fmla="*/ 63 w 128"/>
              <a:gd name="T7" fmla="*/ 0 h 128"/>
              <a:gd name="T8" fmla="*/ 127 w 128"/>
              <a:gd name="T9" fmla="*/ 64 h 128"/>
              <a:gd name="T10" fmla="*/ 63 w 128"/>
              <a:gd name="T11" fmla="*/ 127 h 128"/>
              <a:gd name="T12" fmla="*/ 63 w 128"/>
              <a:gd name="T13" fmla="*/ 37 h 128"/>
              <a:gd name="T14" fmla="*/ 63 w 128"/>
              <a:gd name="T15" fmla="*/ 37 h 128"/>
              <a:gd name="T16" fmla="*/ 36 w 128"/>
              <a:gd name="T17" fmla="*/ 64 h 128"/>
              <a:gd name="T18" fmla="*/ 63 w 128"/>
              <a:gd name="T19" fmla="*/ 91 h 128"/>
              <a:gd name="T20" fmla="*/ 91 w 128"/>
              <a:gd name="T21" fmla="*/ 64 h 128"/>
              <a:gd name="T22" fmla="*/ 63 w 128"/>
              <a:gd name="T23" fmla="*/ 3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8">
                <a:moveTo>
                  <a:pt x="63" y="127"/>
                </a:moveTo>
                <a:lnTo>
                  <a:pt x="63" y="127"/>
                </a:lnTo>
                <a:cubicBezTo>
                  <a:pt x="27" y="127"/>
                  <a:pt x="0" y="100"/>
                  <a:pt x="0" y="64"/>
                </a:cubicBezTo>
                <a:cubicBezTo>
                  <a:pt x="0" y="28"/>
                  <a:pt x="27" y="0"/>
                  <a:pt x="63" y="0"/>
                </a:cubicBezTo>
                <a:cubicBezTo>
                  <a:pt x="100" y="0"/>
                  <a:pt x="127" y="28"/>
                  <a:pt x="127" y="64"/>
                </a:cubicBezTo>
                <a:cubicBezTo>
                  <a:pt x="127" y="100"/>
                  <a:pt x="100" y="127"/>
                  <a:pt x="63" y="127"/>
                </a:cubicBezTo>
                <a:close/>
                <a:moveTo>
                  <a:pt x="63" y="37"/>
                </a:moveTo>
                <a:lnTo>
                  <a:pt x="63" y="37"/>
                </a:lnTo>
                <a:cubicBezTo>
                  <a:pt x="45" y="37"/>
                  <a:pt x="36" y="46"/>
                  <a:pt x="36" y="64"/>
                </a:cubicBezTo>
                <a:cubicBezTo>
                  <a:pt x="36" y="73"/>
                  <a:pt x="45" y="91"/>
                  <a:pt x="63" y="91"/>
                </a:cubicBezTo>
                <a:cubicBezTo>
                  <a:pt x="82" y="91"/>
                  <a:pt x="91" y="73"/>
                  <a:pt x="91" y="64"/>
                </a:cubicBezTo>
                <a:cubicBezTo>
                  <a:pt x="91" y="46"/>
                  <a:pt x="82" y="37"/>
                  <a:pt x="63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387">
            <a:extLst>
              <a:ext uri="{FF2B5EF4-FFF2-40B4-BE49-F238E27FC236}">
                <a16:creationId xmlns:a16="http://schemas.microsoft.com/office/drawing/2014/main" id="{60F38ADE-F7EC-2844-B9B3-8D9749B25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1166" y="9629054"/>
            <a:ext cx="667668" cy="1041364"/>
          </a:xfrm>
          <a:custGeom>
            <a:avLst/>
            <a:gdLst>
              <a:gd name="T0" fmla="*/ 19 w 589"/>
              <a:gd name="T1" fmla="*/ 922 h 923"/>
              <a:gd name="T2" fmla="*/ 0 w 589"/>
              <a:gd name="T3" fmla="*/ 904 h 923"/>
              <a:gd name="T4" fmla="*/ 0 w 589"/>
              <a:gd name="T5" fmla="*/ 27 h 923"/>
              <a:gd name="T6" fmla="*/ 561 w 589"/>
              <a:gd name="T7" fmla="*/ 0 h 923"/>
              <a:gd name="T8" fmla="*/ 588 w 589"/>
              <a:gd name="T9" fmla="*/ 859 h 923"/>
              <a:gd name="T10" fmla="*/ 579 w 589"/>
              <a:gd name="T11" fmla="*/ 922 h 923"/>
              <a:gd name="T12" fmla="*/ 525 w 589"/>
              <a:gd name="T13" fmla="*/ 877 h 923"/>
              <a:gd name="T14" fmla="*/ 480 w 589"/>
              <a:gd name="T15" fmla="*/ 922 h 923"/>
              <a:gd name="T16" fmla="*/ 471 w 589"/>
              <a:gd name="T17" fmla="*/ 913 h 923"/>
              <a:gd name="T18" fmla="*/ 398 w 589"/>
              <a:gd name="T19" fmla="*/ 913 h 923"/>
              <a:gd name="T20" fmla="*/ 389 w 589"/>
              <a:gd name="T21" fmla="*/ 913 h 923"/>
              <a:gd name="T22" fmla="*/ 344 w 589"/>
              <a:gd name="T23" fmla="*/ 877 h 923"/>
              <a:gd name="T24" fmla="*/ 299 w 589"/>
              <a:gd name="T25" fmla="*/ 913 h 923"/>
              <a:gd name="T26" fmla="*/ 281 w 589"/>
              <a:gd name="T27" fmla="*/ 913 h 923"/>
              <a:gd name="T28" fmla="*/ 217 w 589"/>
              <a:gd name="T29" fmla="*/ 913 h 923"/>
              <a:gd name="T30" fmla="*/ 199 w 589"/>
              <a:gd name="T31" fmla="*/ 913 h 923"/>
              <a:gd name="T32" fmla="*/ 154 w 589"/>
              <a:gd name="T33" fmla="*/ 877 h 923"/>
              <a:gd name="T34" fmla="*/ 109 w 589"/>
              <a:gd name="T35" fmla="*/ 922 h 923"/>
              <a:gd name="T36" fmla="*/ 100 w 589"/>
              <a:gd name="T37" fmla="*/ 913 h 923"/>
              <a:gd name="T38" fmla="*/ 37 w 589"/>
              <a:gd name="T39" fmla="*/ 913 h 923"/>
              <a:gd name="T40" fmla="*/ 434 w 589"/>
              <a:gd name="T41" fmla="*/ 832 h 923"/>
              <a:gd name="T42" fmla="*/ 434 w 589"/>
              <a:gd name="T43" fmla="*/ 832 h 923"/>
              <a:gd name="T44" fmla="*/ 480 w 589"/>
              <a:gd name="T45" fmla="*/ 877 h 923"/>
              <a:gd name="T46" fmla="*/ 525 w 589"/>
              <a:gd name="T47" fmla="*/ 832 h 923"/>
              <a:gd name="T48" fmla="*/ 534 w 589"/>
              <a:gd name="T49" fmla="*/ 841 h 923"/>
              <a:gd name="T50" fmla="*/ 552 w 589"/>
              <a:gd name="T51" fmla="*/ 36 h 923"/>
              <a:gd name="T52" fmla="*/ 37 w 589"/>
              <a:gd name="T53" fmla="*/ 850 h 923"/>
              <a:gd name="T54" fmla="*/ 64 w 589"/>
              <a:gd name="T55" fmla="*/ 832 h 923"/>
              <a:gd name="T56" fmla="*/ 82 w 589"/>
              <a:gd name="T57" fmla="*/ 841 h 923"/>
              <a:gd name="T58" fmla="*/ 145 w 589"/>
              <a:gd name="T59" fmla="*/ 841 h 923"/>
              <a:gd name="T60" fmla="*/ 154 w 589"/>
              <a:gd name="T61" fmla="*/ 832 h 923"/>
              <a:gd name="T62" fmla="*/ 199 w 589"/>
              <a:gd name="T63" fmla="*/ 877 h 923"/>
              <a:gd name="T64" fmla="*/ 245 w 589"/>
              <a:gd name="T65" fmla="*/ 832 h 923"/>
              <a:gd name="T66" fmla="*/ 299 w 589"/>
              <a:gd name="T67" fmla="*/ 877 h 923"/>
              <a:gd name="T68" fmla="*/ 344 w 589"/>
              <a:gd name="T69" fmla="*/ 832 h 923"/>
              <a:gd name="T70" fmla="*/ 353 w 589"/>
              <a:gd name="T71" fmla="*/ 841 h 923"/>
              <a:gd name="T72" fmla="*/ 416 w 589"/>
              <a:gd name="T73" fmla="*/ 841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89" h="923">
                <a:moveTo>
                  <a:pt x="19" y="922"/>
                </a:moveTo>
                <a:lnTo>
                  <a:pt x="19" y="922"/>
                </a:lnTo>
                <a:cubicBezTo>
                  <a:pt x="19" y="922"/>
                  <a:pt x="19" y="922"/>
                  <a:pt x="10" y="922"/>
                </a:cubicBezTo>
                <a:cubicBezTo>
                  <a:pt x="10" y="913"/>
                  <a:pt x="0" y="913"/>
                  <a:pt x="0" y="904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0" y="0"/>
                  <a:pt x="28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9" y="0"/>
                  <a:pt x="588" y="18"/>
                  <a:pt x="588" y="27"/>
                </a:cubicBezTo>
                <a:cubicBezTo>
                  <a:pt x="588" y="859"/>
                  <a:pt x="588" y="859"/>
                  <a:pt x="588" y="859"/>
                </a:cubicBezTo>
                <a:cubicBezTo>
                  <a:pt x="588" y="904"/>
                  <a:pt x="588" y="904"/>
                  <a:pt x="588" y="904"/>
                </a:cubicBezTo>
                <a:cubicBezTo>
                  <a:pt x="588" y="913"/>
                  <a:pt x="588" y="913"/>
                  <a:pt x="579" y="922"/>
                </a:cubicBezTo>
                <a:cubicBezTo>
                  <a:pt x="570" y="922"/>
                  <a:pt x="561" y="922"/>
                  <a:pt x="561" y="913"/>
                </a:cubicBezTo>
                <a:cubicBezTo>
                  <a:pt x="525" y="877"/>
                  <a:pt x="525" y="877"/>
                  <a:pt x="525" y="877"/>
                </a:cubicBezTo>
                <a:cubicBezTo>
                  <a:pt x="489" y="913"/>
                  <a:pt x="489" y="913"/>
                  <a:pt x="489" y="913"/>
                </a:cubicBezTo>
                <a:cubicBezTo>
                  <a:pt x="489" y="913"/>
                  <a:pt x="489" y="922"/>
                  <a:pt x="480" y="922"/>
                </a:cubicBezTo>
                <a:lnTo>
                  <a:pt x="480" y="922"/>
                </a:lnTo>
                <a:cubicBezTo>
                  <a:pt x="471" y="922"/>
                  <a:pt x="471" y="913"/>
                  <a:pt x="471" y="913"/>
                </a:cubicBezTo>
                <a:cubicBezTo>
                  <a:pt x="434" y="877"/>
                  <a:pt x="434" y="877"/>
                  <a:pt x="434" y="877"/>
                </a:cubicBezTo>
                <a:cubicBezTo>
                  <a:pt x="398" y="913"/>
                  <a:pt x="398" y="913"/>
                  <a:pt x="398" y="913"/>
                </a:cubicBezTo>
                <a:lnTo>
                  <a:pt x="389" y="913"/>
                </a:lnTo>
                <a:lnTo>
                  <a:pt x="389" y="913"/>
                </a:lnTo>
                <a:cubicBezTo>
                  <a:pt x="380" y="913"/>
                  <a:pt x="380" y="913"/>
                  <a:pt x="371" y="913"/>
                </a:cubicBezTo>
                <a:cubicBezTo>
                  <a:pt x="344" y="877"/>
                  <a:pt x="344" y="877"/>
                  <a:pt x="344" y="877"/>
                </a:cubicBezTo>
                <a:cubicBezTo>
                  <a:pt x="308" y="913"/>
                  <a:pt x="308" y="913"/>
                  <a:pt x="308" y="913"/>
                </a:cubicBezTo>
                <a:lnTo>
                  <a:pt x="299" y="913"/>
                </a:lnTo>
                <a:lnTo>
                  <a:pt x="299" y="913"/>
                </a:lnTo>
                <a:cubicBezTo>
                  <a:pt x="290" y="913"/>
                  <a:pt x="290" y="913"/>
                  <a:pt x="281" y="913"/>
                </a:cubicBezTo>
                <a:cubicBezTo>
                  <a:pt x="245" y="877"/>
                  <a:pt x="245" y="877"/>
                  <a:pt x="245" y="877"/>
                </a:cubicBezTo>
                <a:cubicBezTo>
                  <a:pt x="217" y="913"/>
                  <a:pt x="217" y="913"/>
                  <a:pt x="217" y="913"/>
                </a:cubicBezTo>
                <a:cubicBezTo>
                  <a:pt x="217" y="913"/>
                  <a:pt x="208" y="913"/>
                  <a:pt x="199" y="913"/>
                </a:cubicBezTo>
                <a:lnTo>
                  <a:pt x="199" y="913"/>
                </a:lnTo>
                <a:lnTo>
                  <a:pt x="191" y="913"/>
                </a:lnTo>
                <a:cubicBezTo>
                  <a:pt x="154" y="877"/>
                  <a:pt x="154" y="877"/>
                  <a:pt x="154" y="877"/>
                </a:cubicBezTo>
                <a:cubicBezTo>
                  <a:pt x="127" y="913"/>
                  <a:pt x="127" y="913"/>
                  <a:pt x="127" y="913"/>
                </a:cubicBezTo>
                <a:cubicBezTo>
                  <a:pt x="118" y="913"/>
                  <a:pt x="118" y="922"/>
                  <a:pt x="109" y="922"/>
                </a:cubicBezTo>
                <a:lnTo>
                  <a:pt x="109" y="922"/>
                </a:lnTo>
                <a:lnTo>
                  <a:pt x="100" y="913"/>
                </a:lnTo>
                <a:cubicBezTo>
                  <a:pt x="64" y="877"/>
                  <a:pt x="64" y="877"/>
                  <a:pt x="64" y="877"/>
                </a:cubicBezTo>
                <a:cubicBezTo>
                  <a:pt x="37" y="913"/>
                  <a:pt x="37" y="913"/>
                  <a:pt x="37" y="913"/>
                </a:cubicBezTo>
                <a:cubicBezTo>
                  <a:pt x="28" y="913"/>
                  <a:pt x="28" y="922"/>
                  <a:pt x="19" y="922"/>
                </a:cubicBezTo>
                <a:close/>
                <a:moveTo>
                  <a:pt x="434" y="832"/>
                </a:moveTo>
                <a:lnTo>
                  <a:pt x="434" y="832"/>
                </a:lnTo>
                <a:lnTo>
                  <a:pt x="434" y="832"/>
                </a:lnTo>
                <a:cubicBezTo>
                  <a:pt x="434" y="832"/>
                  <a:pt x="444" y="832"/>
                  <a:pt x="444" y="841"/>
                </a:cubicBezTo>
                <a:cubicBezTo>
                  <a:pt x="480" y="877"/>
                  <a:pt x="480" y="877"/>
                  <a:pt x="480" y="877"/>
                </a:cubicBezTo>
                <a:cubicBezTo>
                  <a:pt x="516" y="841"/>
                  <a:pt x="516" y="841"/>
                  <a:pt x="516" y="841"/>
                </a:cubicBezTo>
                <a:cubicBezTo>
                  <a:pt x="516" y="832"/>
                  <a:pt x="516" y="832"/>
                  <a:pt x="525" y="832"/>
                </a:cubicBezTo>
                <a:lnTo>
                  <a:pt x="525" y="832"/>
                </a:lnTo>
                <a:cubicBezTo>
                  <a:pt x="534" y="832"/>
                  <a:pt x="534" y="832"/>
                  <a:pt x="534" y="841"/>
                </a:cubicBezTo>
                <a:cubicBezTo>
                  <a:pt x="552" y="850"/>
                  <a:pt x="552" y="850"/>
                  <a:pt x="552" y="850"/>
                </a:cubicBezTo>
                <a:cubicBezTo>
                  <a:pt x="552" y="36"/>
                  <a:pt x="552" y="36"/>
                  <a:pt x="552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850"/>
                  <a:pt x="37" y="850"/>
                  <a:pt x="37" y="850"/>
                </a:cubicBezTo>
                <a:cubicBezTo>
                  <a:pt x="55" y="841"/>
                  <a:pt x="55" y="841"/>
                  <a:pt x="55" y="841"/>
                </a:cubicBezTo>
                <a:cubicBezTo>
                  <a:pt x="55" y="832"/>
                  <a:pt x="64" y="832"/>
                  <a:pt x="64" y="832"/>
                </a:cubicBezTo>
                <a:lnTo>
                  <a:pt x="64" y="832"/>
                </a:lnTo>
                <a:cubicBezTo>
                  <a:pt x="73" y="832"/>
                  <a:pt x="73" y="832"/>
                  <a:pt x="82" y="841"/>
                </a:cubicBezTo>
                <a:cubicBezTo>
                  <a:pt x="109" y="877"/>
                  <a:pt x="109" y="877"/>
                  <a:pt x="109" y="877"/>
                </a:cubicBezTo>
                <a:cubicBezTo>
                  <a:pt x="145" y="841"/>
                  <a:pt x="145" y="841"/>
                  <a:pt x="145" y="841"/>
                </a:cubicBezTo>
                <a:cubicBezTo>
                  <a:pt x="145" y="832"/>
                  <a:pt x="154" y="832"/>
                  <a:pt x="154" y="832"/>
                </a:cubicBezTo>
                <a:lnTo>
                  <a:pt x="154" y="832"/>
                </a:lnTo>
                <a:cubicBezTo>
                  <a:pt x="163" y="832"/>
                  <a:pt x="163" y="832"/>
                  <a:pt x="172" y="841"/>
                </a:cubicBezTo>
                <a:cubicBezTo>
                  <a:pt x="199" y="877"/>
                  <a:pt x="199" y="877"/>
                  <a:pt x="199" y="877"/>
                </a:cubicBezTo>
                <a:cubicBezTo>
                  <a:pt x="236" y="841"/>
                  <a:pt x="236" y="841"/>
                  <a:pt x="236" y="841"/>
                </a:cubicBezTo>
                <a:cubicBezTo>
                  <a:pt x="236" y="832"/>
                  <a:pt x="245" y="832"/>
                  <a:pt x="245" y="832"/>
                </a:cubicBezTo>
                <a:cubicBezTo>
                  <a:pt x="254" y="832"/>
                  <a:pt x="263" y="832"/>
                  <a:pt x="263" y="841"/>
                </a:cubicBezTo>
                <a:cubicBezTo>
                  <a:pt x="299" y="877"/>
                  <a:pt x="299" y="877"/>
                  <a:pt x="299" y="877"/>
                </a:cubicBezTo>
                <a:cubicBezTo>
                  <a:pt x="326" y="841"/>
                  <a:pt x="326" y="841"/>
                  <a:pt x="326" y="841"/>
                </a:cubicBezTo>
                <a:cubicBezTo>
                  <a:pt x="335" y="832"/>
                  <a:pt x="335" y="832"/>
                  <a:pt x="344" y="832"/>
                </a:cubicBezTo>
                <a:lnTo>
                  <a:pt x="344" y="832"/>
                </a:lnTo>
                <a:cubicBezTo>
                  <a:pt x="344" y="832"/>
                  <a:pt x="353" y="832"/>
                  <a:pt x="353" y="841"/>
                </a:cubicBezTo>
                <a:cubicBezTo>
                  <a:pt x="389" y="877"/>
                  <a:pt x="389" y="877"/>
                  <a:pt x="389" y="877"/>
                </a:cubicBezTo>
                <a:cubicBezTo>
                  <a:pt x="416" y="841"/>
                  <a:pt x="416" y="841"/>
                  <a:pt x="416" y="841"/>
                </a:cubicBezTo>
                <a:cubicBezTo>
                  <a:pt x="425" y="832"/>
                  <a:pt x="425" y="832"/>
                  <a:pt x="434" y="8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388">
            <a:extLst>
              <a:ext uri="{FF2B5EF4-FFF2-40B4-BE49-F238E27FC236}">
                <a16:creationId xmlns:a16="http://schemas.microsoft.com/office/drawing/2014/main" id="{30A871DF-003A-5F4C-B973-9DC02D194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799" y="9708776"/>
            <a:ext cx="144497" cy="144497"/>
          </a:xfrm>
          <a:custGeom>
            <a:avLst/>
            <a:gdLst>
              <a:gd name="T0" fmla="*/ 63 w 127"/>
              <a:gd name="T1" fmla="*/ 127 h 128"/>
              <a:gd name="T2" fmla="*/ 63 w 127"/>
              <a:gd name="T3" fmla="*/ 127 h 128"/>
              <a:gd name="T4" fmla="*/ 0 w 127"/>
              <a:gd name="T5" fmla="*/ 64 h 128"/>
              <a:gd name="T6" fmla="*/ 63 w 127"/>
              <a:gd name="T7" fmla="*/ 0 h 128"/>
              <a:gd name="T8" fmla="*/ 126 w 127"/>
              <a:gd name="T9" fmla="*/ 64 h 128"/>
              <a:gd name="T10" fmla="*/ 63 w 127"/>
              <a:gd name="T11" fmla="*/ 127 h 128"/>
              <a:gd name="T12" fmla="*/ 63 w 127"/>
              <a:gd name="T13" fmla="*/ 37 h 128"/>
              <a:gd name="T14" fmla="*/ 63 w 127"/>
              <a:gd name="T15" fmla="*/ 37 h 128"/>
              <a:gd name="T16" fmla="*/ 36 w 127"/>
              <a:gd name="T17" fmla="*/ 64 h 128"/>
              <a:gd name="T18" fmla="*/ 63 w 127"/>
              <a:gd name="T19" fmla="*/ 91 h 128"/>
              <a:gd name="T20" fmla="*/ 90 w 127"/>
              <a:gd name="T21" fmla="*/ 64 h 128"/>
              <a:gd name="T22" fmla="*/ 63 w 127"/>
              <a:gd name="T23" fmla="*/ 3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8">
                <a:moveTo>
                  <a:pt x="63" y="127"/>
                </a:moveTo>
                <a:lnTo>
                  <a:pt x="63" y="127"/>
                </a:lnTo>
                <a:cubicBezTo>
                  <a:pt x="27" y="127"/>
                  <a:pt x="0" y="100"/>
                  <a:pt x="0" y="64"/>
                </a:cubicBezTo>
                <a:cubicBezTo>
                  <a:pt x="0" y="28"/>
                  <a:pt x="27" y="0"/>
                  <a:pt x="63" y="0"/>
                </a:cubicBezTo>
                <a:cubicBezTo>
                  <a:pt x="100" y="0"/>
                  <a:pt x="126" y="28"/>
                  <a:pt x="126" y="64"/>
                </a:cubicBezTo>
                <a:cubicBezTo>
                  <a:pt x="126" y="100"/>
                  <a:pt x="100" y="127"/>
                  <a:pt x="63" y="127"/>
                </a:cubicBezTo>
                <a:close/>
                <a:moveTo>
                  <a:pt x="63" y="37"/>
                </a:moveTo>
                <a:lnTo>
                  <a:pt x="63" y="37"/>
                </a:lnTo>
                <a:cubicBezTo>
                  <a:pt x="45" y="37"/>
                  <a:pt x="36" y="55"/>
                  <a:pt x="36" y="64"/>
                </a:cubicBezTo>
                <a:cubicBezTo>
                  <a:pt x="36" y="82"/>
                  <a:pt x="45" y="91"/>
                  <a:pt x="63" y="91"/>
                </a:cubicBezTo>
                <a:cubicBezTo>
                  <a:pt x="81" y="91"/>
                  <a:pt x="90" y="82"/>
                  <a:pt x="90" y="64"/>
                </a:cubicBezTo>
                <a:cubicBezTo>
                  <a:pt x="90" y="55"/>
                  <a:pt x="81" y="37"/>
                  <a:pt x="63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389">
            <a:extLst>
              <a:ext uri="{FF2B5EF4-FFF2-40B4-BE49-F238E27FC236}">
                <a16:creationId xmlns:a16="http://schemas.microsoft.com/office/drawing/2014/main" id="{DB695A53-68A1-3B45-AD0A-E99F904E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052" y="9758601"/>
            <a:ext cx="244146" cy="39861"/>
          </a:xfrm>
          <a:custGeom>
            <a:avLst/>
            <a:gdLst>
              <a:gd name="T0" fmla="*/ 199 w 218"/>
              <a:gd name="T1" fmla="*/ 36 h 37"/>
              <a:gd name="T2" fmla="*/ 199 w 218"/>
              <a:gd name="T3" fmla="*/ 36 h 37"/>
              <a:gd name="T4" fmla="*/ 18 w 218"/>
              <a:gd name="T5" fmla="*/ 36 h 37"/>
              <a:gd name="T6" fmla="*/ 0 w 218"/>
              <a:gd name="T7" fmla="*/ 18 h 37"/>
              <a:gd name="T8" fmla="*/ 18 w 218"/>
              <a:gd name="T9" fmla="*/ 0 h 37"/>
              <a:gd name="T10" fmla="*/ 199 w 218"/>
              <a:gd name="T11" fmla="*/ 0 h 37"/>
              <a:gd name="T12" fmla="*/ 217 w 218"/>
              <a:gd name="T13" fmla="*/ 18 h 37"/>
              <a:gd name="T14" fmla="*/ 199 w 2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" h="37">
                <a:moveTo>
                  <a:pt x="199" y="36"/>
                </a:moveTo>
                <a:lnTo>
                  <a:pt x="19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9"/>
                  <a:pt x="217" y="18"/>
                </a:cubicBezTo>
                <a:cubicBezTo>
                  <a:pt x="217" y="27"/>
                  <a:pt x="208" y="36"/>
                  <a:pt x="19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390">
            <a:extLst>
              <a:ext uri="{FF2B5EF4-FFF2-40B4-BE49-F238E27FC236}">
                <a16:creationId xmlns:a16="http://schemas.microsoft.com/office/drawing/2014/main" id="{74D85526-FD4A-FA4A-9850-A7A4431F5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799" y="10027662"/>
            <a:ext cx="254114" cy="39861"/>
          </a:xfrm>
          <a:custGeom>
            <a:avLst/>
            <a:gdLst>
              <a:gd name="T0" fmla="*/ 18 w 227"/>
              <a:gd name="T1" fmla="*/ 36 h 37"/>
              <a:gd name="T2" fmla="*/ 18 w 227"/>
              <a:gd name="T3" fmla="*/ 36 h 37"/>
              <a:gd name="T4" fmla="*/ 0 w 227"/>
              <a:gd name="T5" fmla="*/ 18 h 37"/>
              <a:gd name="T6" fmla="*/ 18 w 227"/>
              <a:gd name="T7" fmla="*/ 0 h 37"/>
              <a:gd name="T8" fmla="*/ 208 w 227"/>
              <a:gd name="T9" fmla="*/ 0 h 37"/>
              <a:gd name="T10" fmla="*/ 208 w 227"/>
              <a:gd name="T11" fmla="*/ 0 h 37"/>
              <a:gd name="T12" fmla="*/ 226 w 227"/>
              <a:gd name="T13" fmla="*/ 18 h 37"/>
              <a:gd name="T14" fmla="*/ 208 w 227"/>
              <a:gd name="T15" fmla="*/ 36 h 37"/>
              <a:gd name="T16" fmla="*/ 18 w 227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08" y="0"/>
                  <a:pt x="208" y="0"/>
                  <a:pt x="208" y="0"/>
                </a:cubicBezTo>
                <a:lnTo>
                  <a:pt x="208" y="0"/>
                </a:lnTo>
                <a:cubicBezTo>
                  <a:pt x="217" y="0"/>
                  <a:pt x="226" y="9"/>
                  <a:pt x="226" y="18"/>
                </a:cubicBezTo>
                <a:cubicBezTo>
                  <a:pt x="226" y="27"/>
                  <a:pt x="217" y="36"/>
                  <a:pt x="208" y="36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391">
            <a:extLst>
              <a:ext uri="{FF2B5EF4-FFF2-40B4-BE49-F238E27FC236}">
                <a16:creationId xmlns:a16="http://schemas.microsoft.com/office/drawing/2014/main" id="{E3977D98-DC1E-9343-A335-951B60709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9704" y="10027662"/>
            <a:ext cx="144494" cy="39861"/>
          </a:xfrm>
          <a:custGeom>
            <a:avLst/>
            <a:gdLst>
              <a:gd name="T0" fmla="*/ 109 w 128"/>
              <a:gd name="T1" fmla="*/ 36 h 37"/>
              <a:gd name="T2" fmla="*/ 109 w 128"/>
              <a:gd name="T3" fmla="*/ 36 h 37"/>
              <a:gd name="T4" fmla="*/ 109 w 128"/>
              <a:gd name="T5" fmla="*/ 36 h 37"/>
              <a:gd name="T6" fmla="*/ 18 w 128"/>
              <a:gd name="T7" fmla="*/ 36 h 37"/>
              <a:gd name="T8" fmla="*/ 0 w 128"/>
              <a:gd name="T9" fmla="*/ 18 h 37"/>
              <a:gd name="T10" fmla="*/ 18 w 128"/>
              <a:gd name="T11" fmla="*/ 0 h 37"/>
              <a:gd name="T12" fmla="*/ 109 w 128"/>
              <a:gd name="T13" fmla="*/ 0 h 37"/>
              <a:gd name="T14" fmla="*/ 127 w 128"/>
              <a:gd name="T15" fmla="*/ 18 h 37"/>
              <a:gd name="T16" fmla="*/ 109 w 128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37">
                <a:moveTo>
                  <a:pt x="109" y="36"/>
                </a:moveTo>
                <a:lnTo>
                  <a:pt x="109" y="36"/>
                </a:lnTo>
                <a:lnTo>
                  <a:pt x="10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0"/>
                  <a:pt x="9" y="0"/>
                  <a:pt x="1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cubicBezTo>
                  <a:pt x="127" y="27"/>
                  <a:pt x="118" y="36"/>
                  <a:pt x="10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392">
            <a:extLst>
              <a:ext uri="{FF2B5EF4-FFF2-40B4-BE49-F238E27FC236}">
                <a16:creationId xmlns:a16="http://schemas.microsoft.com/office/drawing/2014/main" id="{553D04FA-0BA5-8D4A-A48E-A965D69B6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9704" y="10127313"/>
            <a:ext cx="144494" cy="39861"/>
          </a:xfrm>
          <a:custGeom>
            <a:avLst/>
            <a:gdLst>
              <a:gd name="T0" fmla="*/ 109 w 128"/>
              <a:gd name="T1" fmla="*/ 36 h 37"/>
              <a:gd name="T2" fmla="*/ 109 w 128"/>
              <a:gd name="T3" fmla="*/ 36 h 37"/>
              <a:gd name="T4" fmla="*/ 109 w 128"/>
              <a:gd name="T5" fmla="*/ 36 h 37"/>
              <a:gd name="T6" fmla="*/ 18 w 128"/>
              <a:gd name="T7" fmla="*/ 36 h 37"/>
              <a:gd name="T8" fmla="*/ 0 w 128"/>
              <a:gd name="T9" fmla="*/ 18 h 37"/>
              <a:gd name="T10" fmla="*/ 18 w 128"/>
              <a:gd name="T11" fmla="*/ 0 h 37"/>
              <a:gd name="T12" fmla="*/ 18 w 128"/>
              <a:gd name="T13" fmla="*/ 0 h 37"/>
              <a:gd name="T14" fmla="*/ 109 w 128"/>
              <a:gd name="T15" fmla="*/ 0 h 37"/>
              <a:gd name="T16" fmla="*/ 127 w 128"/>
              <a:gd name="T17" fmla="*/ 18 h 37"/>
              <a:gd name="T18" fmla="*/ 109 w 128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37">
                <a:moveTo>
                  <a:pt x="109" y="36"/>
                </a:moveTo>
                <a:lnTo>
                  <a:pt x="109" y="36"/>
                </a:lnTo>
                <a:lnTo>
                  <a:pt x="10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cubicBezTo>
                  <a:pt x="127" y="27"/>
                  <a:pt x="118" y="36"/>
                  <a:pt x="10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393">
            <a:extLst>
              <a:ext uri="{FF2B5EF4-FFF2-40B4-BE49-F238E27FC236}">
                <a16:creationId xmlns:a16="http://schemas.microsoft.com/office/drawing/2014/main" id="{9A617A6F-5756-1242-9804-4E2305F9A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9704" y="10231949"/>
            <a:ext cx="144494" cy="39861"/>
          </a:xfrm>
          <a:custGeom>
            <a:avLst/>
            <a:gdLst>
              <a:gd name="T0" fmla="*/ 109 w 128"/>
              <a:gd name="T1" fmla="*/ 36 h 37"/>
              <a:gd name="T2" fmla="*/ 109 w 128"/>
              <a:gd name="T3" fmla="*/ 36 h 37"/>
              <a:gd name="T4" fmla="*/ 109 w 128"/>
              <a:gd name="T5" fmla="*/ 36 h 37"/>
              <a:gd name="T6" fmla="*/ 18 w 128"/>
              <a:gd name="T7" fmla="*/ 36 h 37"/>
              <a:gd name="T8" fmla="*/ 0 w 128"/>
              <a:gd name="T9" fmla="*/ 17 h 37"/>
              <a:gd name="T10" fmla="*/ 18 w 128"/>
              <a:gd name="T11" fmla="*/ 0 h 37"/>
              <a:gd name="T12" fmla="*/ 18 w 128"/>
              <a:gd name="T13" fmla="*/ 0 h 37"/>
              <a:gd name="T14" fmla="*/ 109 w 128"/>
              <a:gd name="T15" fmla="*/ 0 h 37"/>
              <a:gd name="T16" fmla="*/ 127 w 128"/>
              <a:gd name="T17" fmla="*/ 17 h 37"/>
              <a:gd name="T18" fmla="*/ 109 w 128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37">
                <a:moveTo>
                  <a:pt x="109" y="36"/>
                </a:moveTo>
                <a:lnTo>
                  <a:pt x="109" y="36"/>
                </a:lnTo>
                <a:lnTo>
                  <a:pt x="10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7"/>
                </a:cubicBezTo>
                <a:cubicBezTo>
                  <a:pt x="127" y="27"/>
                  <a:pt x="118" y="36"/>
                  <a:pt x="10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394">
            <a:extLst>
              <a:ext uri="{FF2B5EF4-FFF2-40B4-BE49-F238E27FC236}">
                <a16:creationId xmlns:a16="http://schemas.microsoft.com/office/drawing/2014/main" id="{F8D4DBB2-681C-3F4A-BAF2-8B991F49C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799" y="10127313"/>
            <a:ext cx="154462" cy="39861"/>
          </a:xfrm>
          <a:custGeom>
            <a:avLst/>
            <a:gdLst>
              <a:gd name="T0" fmla="*/ 117 w 137"/>
              <a:gd name="T1" fmla="*/ 36 h 37"/>
              <a:gd name="T2" fmla="*/ 117 w 137"/>
              <a:gd name="T3" fmla="*/ 36 h 37"/>
              <a:gd name="T4" fmla="*/ 117 w 137"/>
              <a:gd name="T5" fmla="*/ 36 h 37"/>
              <a:gd name="T6" fmla="*/ 18 w 137"/>
              <a:gd name="T7" fmla="*/ 36 h 37"/>
              <a:gd name="T8" fmla="*/ 0 w 137"/>
              <a:gd name="T9" fmla="*/ 18 h 37"/>
              <a:gd name="T10" fmla="*/ 18 w 137"/>
              <a:gd name="T11" fmla="*/ 0 h 37"/>
              <a:gd name="T12" fmla="*/ 18 w 137"/>
              <a:gd name="T13" fmla="*/ 0 h 37"/>
              <a:gd name="T14" fmla="*/ 117 w 137"/>
              <a:gd name="T15" fmla="*/ 0 h 37"/>
              <a:gd name="T16" fmla="*/ 136 w 137"/>
              <a:gd name="T17" fmla="*/ 18 h 37"/>
              <a:gd name="T18" fmla="*/ 117 w 137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37">
                <a:moveTo>
                  <a:pt x="117" y="36"/>
                </a:moveTo>
                <a:lnTo>
                  <a:pt x="117" y="36"/>
                </a:lnTo>
                <a:lnTo>
                  <a:pt x="1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6" y="9"/>
                  <a:pt x="136" y="18"/>
                </a:cubicBezTo>
                <a:cubicBezTo>
                  <a:pt x="136" y="27"/>
                  <a:pt x="126" y="36"/>
                  <a:pt x="117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395">
            <a:extLst>
              <a:ext uri="{FF2B5EF4-FFF2-40B4-BE49-F238E27FC236}">
                <a16:creationId xmlns:a16="http://schemas.microsoft.com/office/drawing/2014/main" id="{86006C97-807B-3441-880E-4E91BDA15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799" y="10231949"/>
            <a:ext cx="254114" cy="39861"/>
          </a:xfrm>
          <a:custGeom>
            <a:avLst/>
            <a:gdLst>
              <a:gd name="T0" fmla="*/ 208 w 227"/>
              <a:gd name="T1" fmla="*/ 36 h 37"/>
              <a:gd name="T2" fmla="*/ 208 w 227"/>
              <a:gd name="T3" fmla="*/ 36 h 37"/>
              <a:gd name="T4" fmla="*/ 18 w 227"/>
              <a:gd name="T5" fmla="*/ 36 h 37"/>
              <a:gd name="T6" fmla="*/ 0 w 227"/>
              <a:gd name="T7" fmla="*/ 17 h 37"/>
              <a:gd name="T8" fmla="*/ 18 w 227"/>
              <a:gd name="T9" fmla="*/ 0 h 37"/>
              <a:gd name="T10" fmla="*/ 208 w 227"/>
              <a:gd name="T11" fmla="*/ 0 h 37"/>
              <a:gd name="T12" fmla="*/ 226 w 227"/>
              <a:gd name="T13" fmla="*/ 17 h 37"/>
              <a:gd name="T14" fmla="*/ 208 w 2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37">
                <a:moveTo>
                  <a:pt x="208" y="36"/>
                </a:moveTo>
                <a:lnTo>
                  <a:pt x="20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7" y="0"/>
                  <a:pt x="226" y="9"/>
                  <a:pt x="226" y="17"/>
                </a:cubicBezTo>
                <a:cubicBezTo>
                  <a:pt x="226" y="27"/>
                  <a:pt x="217" y="36"/>
                  <a:pt x="20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396">
            <a:extLst>
              <a:ext uri="{FF2B5EF4-FFF2-40B4-BE49-F238E27FC236}">
                <a16:creationId xmlns:a16="http://schemas.microsoft.com/office/drawing/2014/main" id="{3E15F4CA-F23F-2E41-8D68-1C8762C69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9599" y="10361497"/>
            <a:ext cx="84703" cy="124563"/>
          </a:xfrm>
          <a:custGeom>
            <a:avLst/>
            <a:gdLst>
              <a:gd name="T0" fmla="*/ 36 w 74"/>
              <a:gd name="T1" fmla="*/ 108 h 109"/>
              <a:gd name="T2" fmla="*/ 36 w 74"/>
              <a:gd name="T3" fmla="*/ 108 h 109"/>
              <a:gd name="T4" fmla="*/ 9 w 74"/>
              <a:gd name="T5" fmla="*/ 99 h 109"/>
              <a:gd name="T6" fmla="*/ 0 w 74"/>
              <a:gd name="T7" fmla="*/ 91 h 109"/>
              <a:gd name="T8" fmla="*/ 9 w 74"/>
              <a:gd name="T9" fmla="*/ 91 h 109"/>
              <a:gd name="T10" fmla="*/ 55 w 74"/>
              <a:gd name="T11" fmla="*/ 91 h 109"/>
              <a:gd name="T12" fmla="*/ 55 w 74"/>
              <a:gd name="T13" fmla="*/ 81 h 109"/>
              <a:gd name="T14" fmla="*/ 36 w 74"/>
              <a:gd name="T15" fmla="*/ 63 h 109"/>
              <a:gd name="T16" fmla="*/ 18 w 74"/>
              <a:gd name="T17" fmla="*/ 45 h 109"/>
              <a:gd name="T18" fmla="*/ 0 w 74"/>
              <a:gd name="T19" fmla="*/ 27 h 109"/>
              <a:gd name="T20" fmla="*/ 18 w 74"/>
              <a:gd name="T21" fmla="*/ 9 h 109"/>
              <a:gd name="T22" fmla="*/ 64 w 74"/>
              <a:gd name="T23" fmla="*/ 0 h 109"/>
              <a:gd name="T24" fmla="*/ 73 w 74"/>
              <a:gd name="T25" fmla="*/ 9 h 109"/>
              <a:gd name="T26" fmla="*/ 64 w 74"/>
              <a:gd name="T27" fmla="*/ 18 h 109"/>
              <a:gd name="T28" fmla="*/ 27 w 74"/>
              <a:gd name="T29" fmla="*/ 18 h 109"/>
              <a:gd name="T30" fmla="*/ 18 w 74"/>
              <a:gd name="T31" fmla="*/ 27 h 109"/>
              <a:gd name="T32" fmla="*/ 36 w 74"/>
              <a:gd name="T33" fmla="*/ 45 h 109"/>
              <a:gd name="T34" fmla="*/ 64 w 74"/>
              <a:gd name="T35" fmla="*/ 63 h 109"/>
              <a:gd name="T36" fmla="*/ 73 w 74"/>
              <a:gd name="T37" fmla="*/ 81 h 109"/>
              <a:gd name="T38" fmla="*/ 55 w 74"/>
              <a:gd name="T39" fmla="*/ 99 h 109"/>
              <a:gd name="T40" fmla="*/ 36 w 74"/>
              <a:gd name="T4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4" h="109">
                <a:moveTo>
                  <a:pt x="36" y="108"/>
                </a:moveTo>
                <a:lnTo>
                  <a:pt x="36" y="108"/>
                </a:lnTo>
                <a:cubicBezTo>
                  <a:pt x="27" y="108"/>
                  <a:pt x="18" y="108"/>
                  <a:pt x="9" y="99"/>
                </a:cubicBezTo>
                <a:cubicBezTo>
                  <a:pt x="0" y="99"/>
                  <a:pt x="0" y="99"/>
                  <a:pt x="0" y="91"/>
                </a:cubicBezTo>
                <a:cubicBezTo>
                  <a:pt x="9" y="91"/>
                  <a:pt x="9" y="91"/>
                  <a:pt x="9" y="91"/>
                </a:cubicBezTo>
                <a:cubicBezTo>
                  <a:pt x="27" y="99"/>
                  <a:pt x="46" y="99"/>
                  <a:pt x="55" y="91"/>
                </a:cubicBezTo>
                <a:lnTo>
                  <a:pt x="55" y="81"/>
                </a:lnTo>
                <a:cubicBezTo>
                  <a:pt x="55" y="72"/>
                  <a:pt x="46" y="63"/>
                  <a:pt x="36" y="63"/>
                </a:cubicBezTo>
                <a:cubicBezTo>
                  <a:pt x="27" y="54"/>
                  <a:pt x="18" y="54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27" y="0"/>
                  <a:pt x="46" y="0"/>
                  <a:pt x="64" y="0"/>
                </a:cubicBezTo>
                <a:cubicBezTo>
                  <a:pt x="73" y="9"/>
                  <a:pt x="73" y="9"/>
                  <a:pt x="73" y="9"/>
                </a:cubicBezTo>
                <a:cubicBezTo>
                  <a:pt x="64" y="18"/>
                  <a:pt x="64" y="18"/>
                  <a:pt x="64" y="18"/>
                </a:cubicBezTo>
                <a:cubicBezTo>
                  <a:pt x="46" y="9"/>
                  <a:pt x="36" y="9"/>
                  <a:pt x="27" y="18"/>
                </a:cubicBezTo>
                <a:cubicBezTo>
                  <a:pt x="18" y="18"/>
                  <a:pt x="18" y="27"/>
                  <a:pt x="18" y="27"/>
                </a:cubicBezTo>
                <a:cubicBezTo>
                  <a:pt x="18" y="36"/>
                  <a:pt x="27" y="45"/>
                  <a:pt x="36" y="45"/>
                </a:cubicBezTo>
                <a:cubicBezTo>
                  <a:pt x="46" y="54"/>
                  <a:pt x="55" y="54"/>
                  <a:pt x="64" y="63"/>
                </a:cubicBezTo>
                <a:cubicBezTo>
                  <a:pt x="64" y="63"/>
                  <a:pt x="73" y="72"/>
                  <a:pt x="73" y="81"/>
                </a:cubicBezTo>
                <a:cubicBezTo>
                  <a:pt x="73" y="91"/>
                  <a:pt x="64" y="99"/>
                  <a:pt x="55" y="99"/>
                </a:cubicBezTo>
                <a:cubicBezTo>
                  <a:pt x="55" y="108"/>
                  <a:pt x="46" y="108"/>
                  <a:pt x="36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97">
            <a:extLst>
              <a:ext uri="{FF2B5EF4-FFF2-40B4-BE49-F238E27FC236}">
                <a16:creationId xmlns:a16="http://schemas.microsoft.com/office/drawing/2014/main" id="{262C858B-65D0-CF4F-9612-5BE03EF14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495" y="10331601"/>
            <a:ext cx="24911" cy="19930"/>
          </a:xfrm>
          <a:custGeom>
            <a:avLst/>
            <a:gdLst>
              <a:gd name="T0" fmla="*/ 9 w 20"/>
              <a:gd name="T1" fmla="*/ 18 h 19"/>
              <a:gd name="T2" fmla="*/ 9 w 20"/>
              <a:gd name="T3" fmla="*/ 18 h 19"/>
              <a:gd name="T4" fmla="*/ 0 w 20"/>
              <a:gd name="T5" fmla="*/ 18 h 19"/>
              <a:gd name="T6" fmla="*/ 0 w 20"/>
              <a:gd name="T7" fmla="*/ 0 h 19"/>
              <a:gd name="T8" fmla="*/ 9 w 20"/>
              <a:gd name="T9" fmla="*/ 0 h 19"/>
              <a:gd name="T10" fmla="*/ 19 w 20"/>
              <a:gd name="T11" fmla="*/ 0 h 19"/>
              <a:gd name="T12" fmla="*/ 19 w 20"/>
              <a:gd name="T13" fmla="*/ 18 h 19"/>
              <a:gd name="T14" fmla="*/ 9 w 20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19">
                <a:moveTo>
                  <a:pt x="9" y="18"/>
                </a:moveTo>
                <a:lnTo>
                  <a:pt x="9" y="18"/>
                </a:lnTo>
                <a:lnTo>
                  <a:pt x="0" y="18"/>
                </a:ln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lnTo>
                  <a:pt x="19" y="0"/>
                </a:lnTo>
                <a:cubicBezTo>
                  <a:pt x="19" y="18"/>
                  <a:pt x="19" y="18"/>
                  <a:pt x="19" y="18"/>
                </a:cubicBezTo>
                <a:lnTo>
                  <a:pt x="9" y="1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98">
            <a:extLst>
              <a:ext uri="{FF2B5EF4-FFF2-40B4-BE49-F238E27FC236}">
                <a16:creationId xmlns:a16="http://schemas.microsoft.com/office/drawing/2014/main" id="{068B5D8A-B928-C546-857C-A221DD8A3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495" y="10496025"/>
            <a:ext cx="24911" cy="24915"/>
          </a:xfrm>
          <a:custGeom>
            <a:avLst/>
            <a:gdLst>
              <a:gd name="T0" fmla="*/ 9 w 20"/>
              <a:gd name="T1" fmla="*/ 19 h 20"/>
              <a:gd name="T2" fmla="*/ 9 w 20"/>
              <a:gd name="T3" fmla="*/ 19 h 20"/>
              <a:gd name="T4" fmla="*/ 0 w 20"/>
              <a:gd name="T5" fmla="*/ 10 h 20"/>
              <a:gd name="T6" fmla="*/ 0 w 20"/>
              <a:gd name="T7" fmla="*/ 0 h 20"/>
              <a:gd name="T8" fmla="*/ 9 w 20"/>
              <a:gd name="T9" fmla="*/ 0 h 20"/>
              <a:gd name="T10" fmla="*/ 19 w 20"/>
              <a:gd name="T11" fmla="*/ 0 h 20"/>
              <a:gd name="T12" fmla="*/ 19 w 20"/>
              <a:gd name="T13" fmla="*/ 10 h 20"/>
              <a:gd name="T14" fmla="*/ 9 w 20"/>
              <a:gd name="T15" fmla="*/ 1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0">
                <a:moveTo>
                  <a:pt x="9" y="19"/>
                </a:moveTo>
                <a:lnTo>
                  <a:pt x="9" y="19"/>
                </a:lnTo>
                <a:cubicBezTo>
                  <a:pt x="9" y="19"/>
                  <a:pt x="0" y="19"/>
                  <a:pt x="0" y="10"/>
                </a:cubicBez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lnTo>
                  <a:pt x="19" y="0"/>
                </a:lnTo>
                <a:cubicBezTo>
                  <a:pt x="19" y="10"/>
                  <a:pt x="19" y="10"/>
                  <a:pt x="19" y="10"/>
                </a:cubicBezTo>
                <a:cubicBezTo>
                  <a:pt x="19" y="19"/>
                  <a:pt x="9" y="19"/>
                  <a:pt x="9" y="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99">
            <a:extLst>
              <a:ext uri="{FF2B5EF4-FFF2-40B4-BE49-F238E27FC236}">
                <a16:creationId xmlns:a16="http://schemas.microsoft.com/office/drawing/2014/main" id="{5E04F9FE-1A5C-DD41-878E-DDAD5C329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799" y="10446199"/>
            <a:ext cx="144497" cy="29896"/>
          </a:xfrm>
          <a:custGeom>
            <a:avLst/>
            <a:gdLst>
              <a:gd name="T0" fmla="*/ 108 w 127"/>
              <a:gd name="T1" fmla="*/ 27 h 28"/>
              <a:gd name="T2" fmla="*/ 108 w 127"/>
              <a:gd name="T3" fmla="*/ 27 h 28"/>
              <a:gd name="T4" fmla="*/ 18 w 127"/>
              <a:gd name="T5" fmla="*/ 27 h 28"/>
              <a:gd name="T6" fmla="*/ 0 w 127"/>
              <a:gd name="T7" fmla="*/ 19 h 28"/>
              <a:gd name="T8" fmla="*/ 18 w 127"/>
              <a:gd name="T9" fmla="*/ 0 h 28"/>
              <a:gd name="T10" fmla="*/ 108 w 127"/>
              <a:gd name="T11" fmla="*/ 0 h 28"/>
              <a:gd name="T12" fmla="*/ 126 w 127"/>
              <a:gd name="T13" fmla="*/ 19 h 28"/>
              <a:gd name="T14" fmla="*/ 108 w 127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28">
                <a:moveTo>
                  <a:pt x="108" y="27"/>
                </a:moveTo>
                <a:lnTo>
                  <a:pt x="108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9"/>
                </a:cubicBezTo>
                <a:cubicBezTo>
                  <a:pt x="0" y="0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0"/>
                  <a:pt x="126" y="19"/>
                </a:cubicBezTo>
                <a:cubicBezTo>
                  <a:pt x="126" y="27"/>
                  <a:pt x="117" y="27"/>
                  <a:pt x="108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400">
            <a:extLst>
              <a:ext uri="{FF2B5EF4-FFF2-40B4-BE49-F238E27FC236}">
                <a16:creationId xmlns:a16="http://schemas.microsoft.com/office/drawing/2014/main" id="{3A6515DB-7027-3C47-880E-E6A69267E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5938" y="4716217"/>
            <a:ext cx="563035" cy="154462"/>
          </a:xfrm>
          <a:custGeom>
            <a:avLst/>
            <a:gdLst>
              <a:gd name="T0" fmla="*/ 470 w 498"/>
              <a:gd name="T1" fmla="*/ 136 h 137"/>
              <a:gd name="T2" fmla="*/ 470 w 498"/>
              <a:gd name="T3" fmla="*/ 136 h 137"/>
              <a:gd name="T4" fmla="*/ 27 w 498"/>
              <a:gd name="T5" fmla="*/ 136 h 137"/>
              <a:gd name="T6" fmla="*/ 0 w 498"/>
              <a:gd name="T7" fmla="*/ 100 h 137"/>
              <a:gd name="T8" fmla="*/ 0 w 498"/>
              <a:gd name="T9" fmla="*/ 27 h 137"/>
              <a:gd name="T10" fmla="*/ 27 w 498"/>
              <a:gd name="T11" fmla="*/ 0 h 137"/>
              <a:gd name="T12" fmla="*/ 470 w 498"/>
              <a:gd name="T13" fmla="*/ 0 h 137"/>
              <a:gd name="T14" fmla="*/ 497 w 498"/>
              <a:gd name="T15" fmla="*/ 27 h 137"/>
              <a:gd name="T16" fmla="*/ 497 w 498"/>
              <a:gd name="T17" fmla="*/ 100 h 137"/>
              <a:gd name="T18" fmla="*/ 470 w 498"/>
              <a:gd name="T19" fmla="*/ 136 h 137"/>
              <a:gd name="T20" fmla="*/ 36 w 498"/>
              <a:gd name="T21" fmla="*/ 100 h 137"/>
              <a:gd name="T22" fmla="*/ 36 w 498"/>
              <a:gd name="T23" fmla="*/ 100 h 137"/>
              <a:gd name="T24" fmla="*/ 461 w 498"/>
              <a:gd name="T25" fmla="*/ 100 h 137"/>
              <a:gd name="T26" fmla="*/ 461 w 498"/>
              <a:gd name="T27" fmla="*/ 36 h 137"/>
              <a:gd name="T28" fmla="*/ 36 w 498"/>
              <a:gd name="T29" fmla="*/ 36 h 137"/>
              <a:gd name="T30" fmla="*/ 36 w 498"/>
              <a:gd name="T31" fmla="*/ 10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8" h="137">
                <a:moveTo>
                  <a:pt x="470" y="136"/>
                </a:moveTo>
                <a:lnTo>
                  <a:pt x="470" y="136"/>
                </a:lnTo>
                <a:cubicBezTo>
                  <a:pt x="27" y="136"/>
                  <a:pt x="27" y="136"/>
                  <a:pt x="27" y="136"/>
                </a:cubicBezTo>
                <a:cubicBezTo>
                  <a:pt x="18" y="136"/>
                  <a:pt x="0" y="118"/>
                  <a:pt x="0" y="10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88" y="0"/>
                  <a:pt x="497" y="18"/>
                  <a:pt x="497" y="27"/>
                </a:cubicBezTo>
                <a:cubicBezTo>
                  <a:pt x="497" y="100"/>
                  <a:pt x="497" y="100"/>
                  <a:pt x="497" y="100"/>
                </a:cubicBezTo>
                <a:cubicBezTo>
                  <a:pt x="497" y="118"/>
                  <a:pt x="488" y="136"/>
                  <a:pt x="470" y="136"/>
                </a:cubicBezTo>
                <a:close/>
                <a:moveTo>
                  <a:pt x="36" y="100"/>
                </a:moveTo>
                <a:lnTo>
                  <a:pt x="36" y="100"/>
                </a:lnTo>
                <a:cubicBezTo>
                  <a:pt x="461" y="100"/>
                  <a:pt x="461" y="100"/>
                  <a:pt x="461" y="100"/>
                </a:cubicBezTo>
                <a:cubicBezTo>
                  <a:pt x="461" y="36"/>
                  <a:pt x="461" y="36"/>
                  <a:pt x="461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401">
            <a:extLst>
              <a:ext uri="{FF2B5EF4-FFF2-40B4-BE49-F238E27FC236}">
                <a16:creationId xmlns:a16="http://schemas.microsoft.com/office/drawing/2014/main" id="{79BFE054-0A21-724D-9549-18D8F33B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5590" y="4726182"/>
            <a:ext cx="54810" cy="124566"/>
          </a:xfrm>
          <a:custGeom>
            <a:avLst/>
            <a:gdLst>
              <a:gd name="T0" fmla="*/ 27 w 47"/>
              <a:gd name="T1" fmla="*/ 109 h 110"/>
              <a:gd name="T2" fmla="*/ 27 w 47"/>
              <a:gd name="T3" fmla="*/ 109 h 110"/>
              <a:gd name="T4" fmla="*/ 9 w 47"/>
              <a:gd name="T5" fmla="*/ 91 h 110"/>
              <a:gd name="T6" fmla="*/ 9 w 47"/>
              <a:gd name="T7" fmla="*/ 18 h 110"/>
              <a:gd name="T8" fmla="*/ 18 w 47"/>
              <a:gd name="T9" fmla="*/ 0 h 110"/>
              <a:gd name="T10" fmla="*/ 18 w 47"/>
              <a:gd name="T11" fmla="*/ 0 h 110"/>
              <a:gd name="T12" fmla="*/ 36 w 47"/>
              <a:gd name="T13" fmla="*/ 18 h 110"/>
              <a:gd name="T14" fmla="*/ 46 w 47"/>
              <a:gd name="T15" fmla="*/ 91 h 110"/>
              <a:gd name="T16" fmla="*/ 27 w 47"/>
              <a:gd name="T17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10">
                <a:moveTo>
                  <a:pt x="27" y="109"/>
                </a:moveTo>
                <a:lnTo>
                  <a:pt x="27" y="109"/>
                </a:lnTo>
                <a:cubicBezTo>
                  <a:pt x="18" y="109"/>
                  <a:pt x="9" y="100"/>
                  <a:pt x="9" y="91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36" y="9"/>
                  <a:pt x="36" y="18"/>
                </a:cubicBezTo>
                <a:cubicBezTo>
                  <a:pt x="46" y="91"/>
                  <a:pt x="46" y="91"/>
                  <a:pt x="46" y="91"/>
                </a:cubicBezTo>
                <a:cubicBezTo>
                  <a:pt x="46" y="100"/>
                  <a:pt x="36" y="109"/>
                  <a:pt x="27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402">
            <a:extLst>
              <a:ext uri="{FF2B5EF4-FFF2-40B4-BE49-F238E27FC236}">
                <a16:creationId xmlns:a16="http://schemas.microsoft.com/office/drawing/2014/main" id="{407A5789-6B98-2B44-8009-7326055D0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0191" y="4726182"/>
            <a:ext cx="39861" cy="124566"/>
          </a:xfrm>
          <a:custGeom>
            <a:avLst/>
            <a:gdLst>
              <a:gd name="T0" fmla="*/ 18 w 37"/>
              <a:gd name="T1" fmla="*/ 109 h 110"/>
              <a:gd name="T2" fmla="*/ 18 w 37"/>
              <a:gd name="T3" fmla="*/ 109 h 110"/>
              <a:gd name="T4" fmla="*/ 0 w 37"/>
              <a:gd name="T5" fmla="*/ 91 h 110"/>
              <a:gd name="T6" fmla="*/ 0 w 37"/>
              <a:gd name="T7" fmla="*/ 18 h 110"/>
              <a:gd name="T8" fmla="*/ 18 w 37"/>
              <a:gd name="T9" fmla="*/ 0 h 110"/>
              <a:gd name="T10" fmla="*/ 18 w 37"/>
              <a:gd name="T11" fmla="*/ 0 h 110"/>
              <a:gd name="T12" fmla="*/ 36 w 37"/>
              <a:gd name="T13" fmla="*/ 18 h 110"/>
              <a:gd name="T14" fmla="*/ 36 w 37"/>
              <a:gd name="T15" fmla="*/ 91 h 110"/>
              <a:gd name="T16" fmla="*/ 18 w 37"/>
              <a:gd name="T17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110">
                <a:moveTo>
                  <a:pt x="18" y="109"/>
                </a:moveTo>
                <a:lnTo>
                  <a:pt x="18" y="109"/>
                </a:lnTo>
                <a:cubicBezTo>
                  <a:pt x="9" y="109"/>
                  <a:pt x="0" y="100"/>
                  <a:pt x="0" y="9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91"/>
                  <a:pt x="36" y="91"/>
                  <a:pt x="36" y="91"/>
                </a:cubicBezTo>
                <a:cubicBezTo>
                  <a:pt x="36" y="100"/>
                  <a:pt x="27" y="109"/>
                  <a:pt x="18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403">
            <a:extLst>
              <a:ext uri="{FF2B5EF4-FFF2-40B4-BE49-F238E27FC236}">
                <a16:creationId xmlns:a16="http://schemas.microsoft.com/office/drawing/2014/main" id="{4EE4BF54-1C08-7D40-8BCD-96D34252E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9843" y="4726182"/>
            <a:ext cx="39861" cy="124566"/>
          </a:xfrm>
          <a:custGeom>
            <a:avLst/>
            <a:gdLst>
              <a:gd name="T0" fmla="*/ 18 w 37"/>
              <a:gd name="T1" fmla="*/ 109 h 110"/>
              <a:gd name="T2" fmla="*/ 18 w 37"/>
              <a:gd name="T3" fmla="*/ 109 h 110"/>
              <a:gd name="T4" fmla="*/ 0 w 37"/>
              <a:gd name="T5" fmla="*/ 91 h 110"/>
              <a:gd name="T6" fmla="*/ 0 w 37"/>
              <a:gd name="T7" fmla="*/ 18 h 110"/>
              <a:gd name="T8" fmla="*/ 18 w 37"/>
              <a:gd name="T9" fmla="*/ 0 h 110"/>
              <a:gd name="T10" fmla="*/ 36 w 37"/>
              <a:gd name="T11" fmla="*/ 18 h 110"/>
              <a:gd name="T12" fmla="*/ 36 w 37"/>
              <a:gd name="T13" fmla="*/ 91 h 110"/>
              <a:gd name="T14" fmla="*/ 18 w 37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110">
                <a:moveTo>
                  <a:pt x="18" y="109"/>
                </a:moveTo>
                <a:lnTo>
                  <a:pt x="18" y="109"/>
                </a:lnTo>
                <a:cubicBezTo>
                  <a:pt x="9" y="109"/>
                  <a:pt x="0" y="109"/>
                  <a:pt x="0" y="9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91"/>
                  <a:pt x="36" y="91"/>
                  <a:pt x="36" y="91"/>
                </a:cubicBezTo>
                <a:cubicBezTo>
                  <a:pt x="36" y="100"/>
                  <a:pt x="27" y="109"/>
                  <a:pt x="18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404">
            <a:extLst>
              <a:ext uri="{FF2B5EF4-FFF2-40B4-BE49-F238E27FC236}">
                <a16:creationId xmlns:a16="http://schemas.microsoft.com/office/drawing/2014/main" id="{D6B43784-B25A-9747-A248-08794CA64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495" y="4726182"/>
            <a:ext cx="44842" cy="124566"/>
          </a:xfrm>
          <a:custGeom>
            <a:avLst/>
            <a:gdLst>
              <a:gd name="T0" fmla="*/ 19 w 38"/>
              <a:gd name="T1" fmla="*/ 109 h 110"/>
              <a:gd name="T2" fmla="*/ 19 w 38"/>
              <a:gd name="T3" fmla="*/ 109 h 110"/>
              <a:gd name="T4" fmla="*/ 0 w 38"/>
              <a:gd name="T5" fmla="*/ 91 h 110"/>
              <a:gd name="T6" fmla="*/ 0 w 38"/>
              <a:gd name="T7" fmla="*/ 18 h 110"/>
              <a:gd name="T8" fmla="*/ 19 w 38"/>
              <a:gd name="T9" fmla="*/ 0 h 110"/>
              <a:gd name="T10" fmla="*/ 37 w 38"/>
              <a:gd name="T11" fmla="*/ 18 h 110"/>
              <a:gd name="T12" fmla="*/ 37 w 38"/>
              <a:gd name="T13" fmla="*/ 91 h 110"/>
              <a:gd name="T14" fmla="*/ 19 w 38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110">
                <a:moveTo>
                  <a:pt x="19" y="109"/>
                </a:moveTo>
                <a:lnTo>
                  <a:pt x="19" y="109"/>
                </a:lnTo>
                <a:cubicBezTo>
                  <a:pt x="9" y="109"/>
                  <a:pt x="0" y="109"/>
                  <a:pt x="0" y="9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8" y="0"/>
                  <a:pt x="37" y="9"/>
                  <a:pt x="37" y="18"/>
                </a:cubicBezTo>
                <a:cubicBezTo>
                  <a:pt x="37" y="91"/>
                  <a:pt x="37" y="91"/>
                  <a:pt x="37" y="91"/>
                </a:cubicBezTo>
                <a:cubicBezTo>
                  <a:pt x="37" y="100"/>
                  <a:pt x="28" y="109"/>
                  <a:pt x="19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405">
            <a:extLst>
              <a:ext uri="{FF2B5EF4-FFF2-40B4-BE49-F238E27FC236}">
                <a16:creationId xmlns:a16="http://schemas.microsoft.com/office/drawing/2014/main" id="{F153D93D-9B4F-8346-871B-0923FAC26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1201" y="4611584"/>
            <a:ext cx="563031" cy="144494"/>
          </a:xfrm>
          <a:custGeom>
            <a:avLst/>
            <a:gdLst>
              <a:gd name="T0" fmla="*/ 471 w 499"/>
              <a:gd name="T1" fmla="*/ 126 h 127"/>
              <a:gd name="T2" fmla="*/ 471 w 499"/>
              <a:gd name="T3" fmla="*/ 126 h 127"/>
              <a:gd name="T4" fmla="*/ 28 w 499"/>
              <a:gd name="T5" fmla="*/ 126 h 127"/>
              <a:gd name="T6" fmla="*/ 0 w 499"/>
              <a:gd name="T7" fmla="*/ 99 h 127"/>
              <a:gd name="T8" fmla="*/ 0 w 499"/>
              <a:gd name="T9" fmla="*/ 27 h 127"/>
              <a:gd name="T10" fmla="*/ 28 w 499"/>
              <a:gd name="T11" fmla="*/ 0 h 127"/>
              <a:gd name="T12" fmla="*/ 471 w 499"/>
              <a:gd name="T13" fmla="*/ 0 h 127"/>
              <a:gd name="T14" fmla="*/ 498 w 499"/>
              <a:gd name="T15" fmla="*/ 27 h 127"/>
              <a:gd name="T16" fmla="*/ 498 w 499"/>
              <a:gd name="T17" fmla="*/ 99 h 127"/>
              <a:gd name="T18" fmla="*/ 471 w 499"/>
              <a:gd name="T19" fmla="*/ 126 h 127"/>
              <a:gd name="T20" fmla="*/ 37 w 499"/>
              <a:gd name="T21" fmla="*/ 90 h 127"/>
              <a:gd name="T22" fmla="*/ 37 w 499"/>
              <a:gd name="T23" fmla="*/ 90 h 127"/>
              <a:gd name="T24" fmla="*/ 462 w 499"/>
              <a:gd name="T25" fmla="*/ 90 h 127"/>
              <a:gd name="T26" fmla="*/ 462 w 499"/>
              <a:gd name="T27" fmla="*/ 36 h 127"/>
              <a:gd name="T28" fmla="*/ 37 w 499"/>
              <a:gd name="T29" fmla="*/ 36 h 127"/>
              <a:gd name="T30" fmla="*/ 37 w 499"/>
              <a:gd name="T31" fmla="*/ 9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9" h="127">
                <a:moveTo>
                  <a:pt x="471" y="126"/>
                </a:moveTo>
                <a:lnTo>
                  <a:pt x="471" y="126"/>
                </a:lnTo>
                <a:cubicBezTo>
                  <a:pt x="28" y="126"/>
                  <a:pt x="28" y="126"/>
                  <a:pt x="28" y="126"/>
                </a:cubicBezTo>
                <a:cubicBezTo>
                  <a:pt x="9" y="126"/>
                  <a:pt x="0" y="117"/>
                  <a:pt x="0" y="9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471" y="0"/>
                  <a:pt x="471" y="0"/>
                  <a:pt x="471" y="0"/>
                </a:cubicBezTo>
                <a:cubicBezTo>
                  <a:pt x="480" y="0"/>
                  <a:pt x="498" y="9"/>
                  <a:pt x="498" y="27"/>
                </a:cubicBezTo>
                <a:cubicBezTo>
                  <a:pt x="498" y="99"/>
                  <a:pt x="498" y="99"/>
                  <a:pt x="498" y="99"/>
                </a:cubicBezTo>
                <a:cubicBezTo>
                  <a:pt x="498" y="117"/>
                  <a:pt x="480" y="126"/>
                  <a:pt x="471" y="126"/>
                </a:cubicBezTo>
                <a:close/>
                <a:moveTo>
                  <a:pt x="37" y="90"/>
                </a:moveTo>
                <a:lnTo>
                  <a:pt x="37" y="90"/>
                </a:lnTo>
                <a:cubicBezTo>
                  <a:pt x="462" y="90"/>
                  <a:pt x="462" y="90"/>
                  <a:pt x="462" y="90"/>
                </a:cubicBezTo>
                <a:cubicBezTo>
                  <a:pt x="462" y="36"/>
                  <a:pt x="462" y="36"/>
                  <a:pt x="462" y="36"/>
                </a:cubicBezTo>
                <a:cubicBezTo>
                  <a:pt x="37" y="36"/>
                  <a:pt x="37" y="36"/>
                  <a:pt x="37" y="36"/>
                </a:cubicBezTo>
                <a:lnTo>
                  <a:pt x="37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406">
            <a:extLst>
              <a:ext uri="{FF2B5EF4-FFF2-40B4-BE49-F238E27FC236}">
                <a16:creationId xmlns:a16="http://schemas.microsoft.com/office/drawing/2014/main" id="{EA9C83A8-6BB2-2F42-B411-98198F03A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5834" y="4621549"/>
            <a:ext cx="39861" cy="124563"/>
          </a:xfrm>
          <a:custGeom>
            <a:avLst/>
            <a:gdLst>
              <a:gd name="T0" fmla="*/ 18 w 37"/>
              <a:gd name="T1" fmla="*/ 108 h 109"/>
              <a:gd name="T2" fmla="*/ 18 w 37"/>
              <a:gd name="T3" fmla="*/ 108 h 109"/>
              <a:gd name="T4" fmla="*/ 0 w 37"/>
              <a:gd name="T5" fmla="*/ 90 h 109"/>
              <a:gd name="T6" fmla="*/ 0 w 37"/>
              <a:gd name="T7" fmla="*/ 18 h 109"/>
              <a:gd name="T8" fmla="*/ 18 w 37"/>
              <a:gd name="T9" fmla="*/ 0 h 109"/>
              <a:gd name="T10" fmla="*/ 36 w 37"/>
              <a:gd name="T11" fmla="*/ 18 h 109"/>
              <a:gd name="T12" fmla="*/ 36 w 37"/>
              <a:gd name="T13" fmla="*/ 90 h 109"/>
              <a:gd name="T14" fmla="*/ 18 w 37"/>
              <a:gd name="T1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109">
                <a:moveTo>
                  <a:pt x="18" y="108"/>
                </a:moveTo>
                <a:lnTo>
                  <a:pt x="18" y="108"/>
                </a:lnTo>
                <a:cubicBezTo>
                  <a:pt x="9" y="108"/>
                  <a:pt x="0" y="99"/>
                  <a:pt x="0" y="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99"/>
                  <a:pt x="27" y="108"/>
                  <a:pt x="18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407">
            <a:extLst>
              <a:ext uri="{FF2B5EF4-FFF2-40B4-BE49-F238E27FC236}">
                <a16:creationId xmlns:a16="http://schemas.microsoft.com/office/drawing/2014/main" id="{2D36A037-044E-1741-A54B-D7EB5A06F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5486" y="4621549"/>
            <a:ext cx="39861" cy="124563"/>
          </a:xfrm>
          <a:custGeom>
            <a:avLst/>
            <a:gdLst>
              <a:gd name="T0" fmla="*/ 19 w 37"/>
              <a:gd name="T1" fmla="*/ 108 h 109"/>
              <a:gd name="T2" fmla="*/ 19 w 37"/>
              <a:gd name="T3" fmla="*/ 108 h 109"/>
              <a:gd name="T4" fmla="*/ 0 w 37"/>
              <a:gd name="T5" fmla="*/ 90 h 109"/>
              <a:gd name="T6" fmla="*/ 0 w 37"/>
              <a:gd name="T7" fmla="*/ 18 h 109"/>
              <a:gd name="T8" fmla="*/ 19 w 37"/>
              <a:gd name="T9" fmla="*/ 0 h 109"/>
              <a:gd name="T10" fmla="*/ 36 w 37"/>
              <a:gd name="T11" fmla="*/ 18 h 109"/>
              <a:gd name="T12" fmla="*/ 36 w 37"/>
              <a:gd name="T13" fmla="*/ 90 h 109"/>
              <a:gd name="T14" fmla="*/ 19 w 37"/>
              <a:gd name="T1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109">
                <a:moveTo>
                  <a:pt x="19" y="108"/>
                </a:moveTo>
                <a:lnTo>
                  <a:pt x="19" y="108"/>
                </a:lnTo>
                <a:cubicBezTo>
                  <a:pt x="9" y="108"/>
                  <a:pt x="0" y="99"/>
                  <a:pt x="0" y="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99"/>
                  <a:pt x="27" y="108"/>
                  <a:pt x="19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408">
            <a:extLst>
              <a:ext uri="{FF2B5EF4-FFF2-40B4-BE49-F238E27FC236}">
                <a16:creationId xmlns:a16="http://schemas.microsoft.com/office/drawing/2014/main" id="{7E71C849-B849-2F41-B9BF-2239A49DA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122" y="4621549"/>
            <a:ext cx="39861" cy="124563"/>
          </a:xfrm>
          <a:custGeom>
            <a:avLst/>
            <a:gdLst>
              <a:gd name="T0" fmla="*/ 18 w 37"/>
              <a:gd name="T1" fmla="*/ 108 h 109"/>
              <a:gd name="T2" fmla="*/ 18 w 37"/>
              <a:gd name="T3" fmla="*/ 108 h 109"/>
              <a:gd name="T4" fmla="*/ 9 w 37"/>
              <a:gd name="T5" fmla="*/ 90 h 109"/>
              <a:gd name="T6" fmla="*/ 0 w 37"/>
              <a:gd name="T7" fmla="*/ 18 h 109"/>
              <a:gd name="T8" fmla="*/ 18 w 37"/>
              <a:gd name="T9" fmla="*/ 0 h 109"/>
              <a:gd name="T10" fmla="*/ 36 w 37"/>
              <a:gd name="T11" fmla="*/ 18 h 109"/>
              <a:gd name="T12" fmla="*/ 36 w 37"/>
              <a:gd name="T13" fmla="*/ 90 h 109"/>
              <a:gd name="T14" fmla="*/ 27 w 37"/>
              <a:gd name="T15" fmla="*/ 108 h 109"/>
              <a:gd name="T16" fmla="*/ 18 w 37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109">
                <a:moveTo>
                  <a:pt x="18" y="108"/>
                </a:moveTo>
                <a:lnTo>
                  <a:pt x="18" y="108"/>
                </a:lnTo>
                <a:cubicBezTo>
                  <a:pt x="9" y="108"/>
                  <a:pt x="9" y="99"/>
                  <a:pt x="9" y="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99"/>
                  <a:pt x="36" y="108"/>
                  <a:pt x="27" y="108"/>
                </a:cubicBezTo>
                <a:lnTo>
                  <a:pt x="18" y="10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409">
            <a:extLst>
              <a:ext uri="{FF2B5EF4-FFF2-40B4-BE49-F238E27FC236}">
                <a16:creationId xmlns:a16="http://schemas.microsoft.com/office/drawing/2014/main" id="{933029D0-55C7-764C-B388-44DEA9B73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9739" y="4621549"/>
            <a:ext cx="39861" cy="124563"/>
          </a:xfrm>
          <a:custGeom>
            <a:avLst/>
            <a:gdLst>
              <a:gd name="T0" fmla="*/ 18 w 37"/>
              <a:gd name="T1" fmla="*/ 108 h 109"/>
              <a:gd name="T2" fmla="*/ 18 w 37"/>
              <a:gd name="T3" fmla="*/ 108 h 109"/>
              <a:gd name="T4" fmla="*/ 0 w 37"/>
              <a:gd name="T5" fmla="*/ 90 h 109"/>
              <a:gd name="T6" fmla="*/ 0 w 37"/>
              <a:gd name="T7" fmla="*/ 18 h 109"/>
              <a:gd name="T8" fmla="*/ 18 w 37"/>
              <a:gd name="T9" fmla="*/ 0 h 109"/>
              <a:gd name="T10" fmla="*/ 18 w 37"/>
              <a:gd name="T11" fmla="*/ 0 h 109"/>
              <a:gd name="T12" fmla="*/ 36 w 37"/>
              <a:gd name="T13" fmla="*/ 18 h 109"/>
              <a:gd name="T14" fmla="*/ 36 w 37"/>
              <a:gd name="T15" fmla="*/ 90 h 109"/>
              <a:gd name="T16" fmla="*/ 18 w 37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109">
                <a:moveTo>
                  <a:pt x="18" y="108"/>
                </a:moveTo>
                <a:lnTo>
                  <a:pt x="18" y="108"/>
                </a:lnTo>
                <a:cubicBezTo>
                  <a:pt x="9" y="108"/>
                  <a:pt x="0" y="99"/>
                  <a:pt x="0" y="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99"/>
                  <a:pt x="27" y="108"/>
                  <a:pt x="18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410">
            <a:extLst>
              <a:ext uri="{FF2B5EF4-FFF2-40B4-BE49-F238E27FC236}">
                <a16:creationId xmlns:a16="http://schemas.microsoft.com/office/drawing/2014/main" id="{02A487C3-54E7-4B4F-9730-369EEBA49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5764" y="4511932"/>
            <a:ext cx="563035" cy="144494"/>
          </a:xfrm>
          <a:custGeom>
            <a:avLst/>
            <a:gdLst>
              <a:gd name="T0" fmla="*/ 470 w 498"/>
              <a:gd name="T1" fmla="*/ 126 h 127"/>
              <a:gd name="T2" fmla="*/ 470 w 498"/>
              <a:gd name="T3" fmla="*/ 126 h 127"/>
              <a:gd name="T4" fmla="*/ 36 w 498"/>
              <a:gd name="T5" fmla="*/ 126 h 127"/>
              <a:gd name="T6" fmla="*/ 0 w 498"/>
              <a:gd name="T7" fmla="*/ 99 h 127"/>
              <a:gd name="T8" fmla="*/ 0 w 498"/>
              <a:gd name="T9" fmla="*/ 26 h 127"/>
              <a:gd name="T10" fmla="*/ 36 w 498"/>
              <a:gd name="T11" fmla="*/ 0 h 127"/>
              <a:gd name="T12" fmla="*/ 470 w 498"/>
              <a:gd name="T13" fmla="*/ 0 h 127"/>
              <a:gd name="T14" fmla="*/ 497 w 498"/>
              <a:gd name="T15" fmla="*/ 26 h 127"/>
              <a:gd name="T16" fmla="*/ 497 w 498"/>
              <a:gd name="T17" fmla="*/ 99 h 127"/>
              <a:gd name="T18" fmla="*/ 470 w 498"/>
              <a:gd name="T19" fmla="*/ 126 h 127"/>
              <a:gd name="T20" fmla="*/ 36 w 498"/>
              <a:gd name="T21" fmla="*/ 90 h 127"/>
              <a:gd name="T22" fmla="*/ 36 w 498"/>
              <a:gd name="T23" fmla="*/ 90 h 127"/>
              <a:gd name="T24" fmla="*/ 461 w 498"/>
              <a:gd name="T25" fmla="*/ 90 h 127"/>
              <a:gd name="T26" fmla="*/ 461 w 498"/>
              <a:gd name="T27" fmla="*/ 36 h 127"/>
              <a:gd name="T28" fmla="*/ 36 w 498"/>
              <a:gd name="T29" fmla="*/ 36 h 127"/>
              <a:gd name="T30" fmla="*/ 36 w 498"/>
              <a:gd name="T31" fmla="*/ 9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8" h="127">
                <a:moveTo>
                  <a:pt x="470" y="126"/>
                </a:moveTo>
                <a:lnTo>
                  <a:pt x="470" y="126"/>
                </a:lnTo>
                <a:cubicBezTo>
                  <a:pt x="36" y="126"/>
                  <a:pt x="36" y="126"/>
                  <a:pt x="36" y="126"/>
                </a:cubicBezTo>
                <a:cubicBezTo>
                  <a:pt x="18" y="126"/>
                  <a:pt x="0" y="117"/>
                  <a:pt x="0" y="9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8" y="0"/>
                  <a:pt x="36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88" y="0"/>
                  <a:pt x="497" y="8"/>
                  <a:pt x="497" y="26"/>
                </a:cubicBezTo>
                <a:cubicBezTo>
                  <a:pt x="497" y="99"/>
                  <a:pt x="497" y="99"/>
                  <a:pt x="497" y="99"/>
                </a:cubicBezTo>
                <a:cubicBezTo>
                  <a:pt x="497" y="117"/>
                  <a:pt x="488" y="126"/>
                  <a:pt x="470" y="126"/>
                </a:cubicBezTo>
                <a:close/>
                <a:moveTo>
                  <a:pt x="36" y="90"/>
                </a:moveTo>
                <a:lnTo>
                  <a:pt x="36" y="90"/>
                </a:lnTo>
                <a:cubicBezTo>
                  <a:pt x="461" y="90"/>
                  <a:pt x="461" y="90"/>
                  <a:pt x="461" y="90"/>
                </a:cubicBezTo>
                <a:cubicBezTo>
                  <a:pt x="461" y="36"/>
                  <a:pt x="461" y="36"/>
                  <a:pt x="461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411">
            <a:extLst>
              <a:ext uri="{FF2B5EF4-FFF2-40B4-BE49-F238E27FC236}">
                <a16:creationId xmlns:a16="http://schemas.microsoft.com/office/drawing/2014/main" id="{D92BF94C-8370-B54C-8138-51F5548A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381" y="4521897"/>
            <a:ext cx="44845" cy="124563"/>
          </a:xfrm>
          <a:custGeom>
            <a:avLst/>
            <a:gdLst>
              <a:gd name="T0" fmla="*/ 18 w 38"/>
              <a:gd name="T1" fmla="*/ 109 h 110"/>
              <a:gd name="T2" fmla="*/ 18 w 38"/>
              <a:gd name="T3" fmla="*/ 109 h 110"/>
              <a:gd name="T4" fmla="*/ 0 w 38"/>
              <a:gd name="T5" fmla="*/ 91 h 110"/>
              <a:gd name="T6" fmla="*/ 0 w 38"/>
              <a:gd name="T7" fmla="*/ 18 h 110"/>
              <a:gd name="T8" fmla="*/ 18 w 38"/>
              <a:gd name="T9" fmla="*/ 0 h 110"/>
              <a:gd name="T10" fmla="*/ 37 w 38"/>
              <a:gd name="T11" fmla="*/ 18 h 110"/>
              <a:gd name="T12" fmla="*/ 37 w 38"/>
              <a:gd name="T13" fmla="*/ 91 h 110"/>
              <a:gd name="T14" fmla="*/ 18 w 38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110">
                <a:moveTo>
                  <a:pt x="18" y="109"/>
                </a:moveTo>
                <a:lnTo>
                  <a:pt x="18" y="109"/>
                </a:lnTo>
                <a:cubicBezTo>
                  <a:pt x="9" y="109"/>
                  <a:pt x="0" y="100"/>
                  <a:pt x="0" y="9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18" y="0"/>
                </a:cubicBezTo>
                <a:cubicBezTo>
                  <a:pt x="28" y="0"/>
                  <a:pt x="37" y="9"/>
                  <a:pt x="37" y="18"/>
                </a:cubicBezTo>
                <a:cubicBezTo>
                  <a:pt x="37" y="91"/>
                  <a:pt x="37" y="91"/>
                  <a:pt x="37" y="91"/>
                </a:cubicBezTo>
                <a:cubicBezTo>
                  <a:pt x="37" y="100"/>
                  <a:pt x="28" y="109"/>
                  <a:pt x="18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412">
            <a:extLst>
              <a:ext uri="{FF2B5EF4-FFF2-40B4-BE49-F238E27FC236}">
                <a16:creationId xmlns:a16="http://schemas.microsoft.com/office/drawing/2014/main" id="{FA45450D-B28E-C045-877B-B9FAD7C47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0017" y="4521897"/>
            <a:ext cx="39861" cy="124563"/>
          </a:xfrm>
          <a:custGeom>
            <a:avLst/>
            <a:gdLst>
              <a:gd name="T0" fmla="*/ 18 w 37"/>
              <a:gd name="T1" fmla="*/ 109 h 110"/>
              <a:gd name="T2" fmla="*/ 18 w 37"/>
              <a:gd name="T3" fmla="*/ 109 h 110"/>
              <a:gd name="T4" fmla="*/ 0 w 37"/>
              <a:gd name="T5" fmla="*/ 91 h 110"/>
              <a:gd name="T6" fmla="*/ 0 w 37"/>
              <a:gd name="T7" fmla="*/ 18 h 110"/>
              <a:gd name="T8" fmla="*/ 18 w 37"/>
              <a:gd name="T9" fmla="*/ 0 h 110"/>
              <a:gd name="T10" fmla="*/ 36 w 37"/>
              <a:gd name="T11" fmla="*/ 18 h 110"/>
              <a:gd name="T12" fmla="*/ 36 w 37"/>
              <a:gd name="T13" fmla="*/ 91 h 110"/>
              <a:gd name="T14" fmla="*/ 18 w 37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110">
                <a:moveTo>
                  <a:pt x="18" y="109"/>
                </a:moveTo>
                <a:lnTo>
                  <a:pt x="18" y="109"/>
                </a:lnTo>
                <a:cubicBezTo>
                  <a:pt x="9" y="109"/>
                  <a:pt x="0" y="100"/>
                  <a:pt x="0" y="9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91"/>
                  <a:pt x="36" y="91"/>
                  <a:pt x="36" y="91"/>
                </a:cubicBezTo>
                <a:cubicBezTo>
                  <a:pt x="36" y="100"/>
                  <a:pt x="27" y="109"/>
                  <a:pt x="18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413">
            <a:extLst>
              <a:ext uri="{FF2B5EF4-FFF2-40B4-BE49-F238E27FC236}">
                <a16:creationId xmlns:a16="http://schemas.microsoft.com/office/drawing/2014/main" id="{8123FED2-1ECB-9645-B6C9-14178AB96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9669" y="4521897"/>
            <a:ext cx="39861" cy="124563"/>
          </a:xfrm>
          <a:custGeom>
            <a:avLst/>
            <a:gdLst>
              <a:gd name="T0" fmla="*/ 18 w 37"/>
              <a:gd name="T1" fmla="*/ 109 h 110"/>
              <a:gd name="T2" fmla="*/ 18 w 37"/>
              <a:gd name="T3" fmla="*/ 109 h 110"/>
              <a:gd name="T4" fmla="*/ 0 w 37"/>
              <a:gd name="T5" fmla="*/ 91 h 110"/>
              <a:gd name="T6" fmla="*/ 0 w 37"/>
              <a:gd name="T7" fmla="*/ 18 h 110"/>
              <a:gd name="T8" fmla="*/ 18 w 37"/>
              <a:gd name="T9" fmla="*/ 0 h 110"/>
              <a:gd name="T10" fmla="*/ 18 w 37"/>
              <a:gd name="T11" fmla="*/ 0 h 110"/>
              <a:gd name="T12" fmla="*/ 36 w 37"/>
              <a:gd name="T13" fmla="*/ 18 h 110"/>
              <a:gd name="T14" fmla="*/ 36 w 37"/>
              <a:gd name="T15" fmla="*/ 91 h 110"/>
              <a:gd name="T16" fmla="*/ 18 w 37"/>
              <a:gd name="T17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110">
                <a:moveTo>
                  <a:pt x="18" y="109"/>
                </a:moveTo>
                <a:lnTo>
                  <a:pt x="18" y="109"/>
                </a:lnTo>
                <a:cubicBezTo>
                  <a:pt x="9" y="109"/>
                  <a:pt x="0" y="100"/>
                  <a:pt x="0" y="9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91"/>
                  <a:pt x="36" y="91"/>
                  <a:pt x="36" y="91"/>
                </a:cubicBezTo>
                <a:cubicBezTo>
                  <a:pt x="36" y="100"/>
                  <a:pt x="27" y="109"/>
                  <a:pt x="18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414">
            <a:extLst>
              <a:ext uri="{FF2B5EF4-FFF2-40B4-BE49-F238E27FC236}">
                <a16:creationId xmlns:a16="http://schemas.microsoft.com/office/drawing/2014/main" id="{AA193946-33DD-D941-B01D-FACDD093C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4302" y="4521897"/>
            <a:ext cx="39861" cy="124563"/>
          </a:xfrm>
          <a:custGeom>
            <a:avLst/>
            <a:gdLst>
              <a:gd name="T0" fmla="*/ 18 w 37"/>
              <a:gd name="T1" fmla="*/ 109 h 110"/>
              <a:gd name="T2" fmla="*/ 18 w 37"/>
              <a:gd name="T3" fmla="*/ 109 h 110"/>
              <a:gd name="T4" fmla="*/ 0 w 37"/>
              <a:gd name="T5" fmla="*/ 91 h 110"/>
              <a:gd name="T6" fmla="*/ 0 w 37"/>
              <a:gd name="T7" fmla="*/ 18 h 110"/>
              <a:gd name="T8" fmla="*/ 18 w 37"/>
              <a:gd name="T9" fmla="*/ 0 h 110"/>
              <a:gd name="T10" fmla="*/ 18 w 37"/>
              <a:gd name="T11" fmla="*/ 0 h 110"/>
              <a:gd name="T12" fmla="*/ 36 w 37"/>
              <a:gd name="T13" fmla="*/ 18 h 110"/>
              <a:gd name="T14" fmla="*/ 36 w 37"/>
              <a:gd name="T15" fmla="*/ 91 h 110"/>
              <a:gd name="T16" fmla="*/ 18 w 37"/>
              <a:gd name="T17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110">
                <a:moveTo>
                  <a:pt x="18" y="109"/>
                </a:moveTo>
                <a:lnTo>
                  <a:pt x="18" y="109"/>
                </a:lnTo>
                <a:cubicBezTo>
                  <a:pt x="9" y="109"/>
                  <a:pt x="0" y="100"/>
                  <a:pt x="0" y="9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91"/>
                  <a:pt x="36" y="91"/>
                  <a:pt x="36" y="91"/>
                </a:cubicBezTo>
                <a:cubicBezTo>
                  <a:pt x="36" y="100"/>
                  <a:pt x="27" y="109"/>
                  <a:pt x="18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415">
            <a:extLst>
              <a:ext uri="{FF2B5EF4-FFF2-40B4-BE49-F238E27FC236}">
                <a16:creationId xmlns:a16="http://schemas.microsoft.com/office/drawing/2014/main" id="{66B63C9D-9DE2-7840-9D7D-7C108E89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1166" y="11821395"/>
            <a:ext cx="582962" cy="582965"/>
          </a:xfrm>
          <a:custGeom>
            <a:avLst/>
            <a:gdLst>
              <a:gd name="T0" fmla="*/ 263 w 517"/>
              <a:gd name="T1" fmla="*/ 515 h 516"/>
              <a:gd name="T2" fmla="*/ 263 w 517"/>
              <a:gd name="T3" fmla="*/ 515 h 516"/>
              <a:gd name="T4" fmla="*/ 82 w 517"/>
              <a:gd name="T5" fmla="*/ 434 h 516"/>
              <a:gd name="T6" fmla="*/ 0 w 517"/>
              <a:gd name="T7" fmla="*/ 253 h 516"/>
              <a:gd name="T8" fmla="*/ 82 w 517"/>
              <a:gd name="T9" fmla="*/ 72 h 516"/>
              <a:gd name="T10" fmla="*/ 263 w 517"/>
              <a:gd name="T11" fmla="*/ 0 h 516"/>
              <a:gd name="T12" fmla="*/ 308 w 517"/>
              <a:gd name="T13" fmla="*/ 0 h 516"/>
              <a:gd name="T14" fmla="*/ 317 w 517"/>
              <a:gd name="T15" fmla="*/ 18 h 516"/>
              <a:gd name="T16" fmla="*/ 281 w 517"/>
              <a:gd name="T17" fmla="*/ 235 h 516"/>
              <a:gd name="T18" fmla="*/ 507 w 517"/>
              <a:gd name="T19" fmla="*/ 235 h 516"/>
              <a:gd name="T20" fmla="*/ 516 w 517"/>
              <a:gd name="T21" fmla="*/ 253 h 516"/>
              <a:gd name="T22" fmla="*/ 444 w 517"/>
              <a:gd name="T23" fmla="*/ 434 h 516"/>
              <a:gd name="T24" fmla="*/ 263 w 517"/>
              <a:gd name="T25" fmla="*/ 515 h 516"/>
              <a:gd name="T26" fmla="*/ 263 w 517"/>
              <a:gd name="T27" fmla="*/ 27 h 516"/>
              <a:gd name="T28" fmla="*/ 263 w 517"/>
              <a:gd name="T29" fmla="*/ 27 h 516"/>
              <a:gd name="T30" fmla="*/ 100 w 517"/>
              <a:gd name="T31" fmla="*/ 99 h 516"/>
              <a:gd name="T32" fmla="*/ 37 w 517"/>
              <a:gd name="T33" fmla="*/ 253 h 516"/>
              <a:gd name="T34" fmla="*/ 100 w 517"/>
              <a:gd name="T35" fmla="*/ 415 h 516"/>
              <a:gd name="T36" fmla="*/ 263 w 517"/>
              <a:gd name="T37" fmla="*/ 479 h 516"/>
              <a:gd name="T38" fmla="*/ 416 w 517"/>
              <a:gd name="T39" fmla="*/ 415 h 516"/>
              <a:gd name="T40" fmla="*/ 480 w 517"/>
              <a:gd name="T41" fmla="*/ 271 h 516"/>
              <a:gd name="T42" fmla="*/ 263 w 517"/>
              <a:gd name="T43" fmla="*/ 271 h 516"/>
              <a:gd name="T44" fmla="*/ 245 w 517"/>
              <a:gd name="T45" fmla="*/ 271 h 516"/>
              <a:gd name="T46" fmla="*/ 245 w 517"/>
              <a:gd name="T47" fmla="*/ 253 h 516"/>
              <a:gd name="T48" fmla="*/ 281 w 517"/>
              <a:gd name="T49" fmla="*/ 36 h 516"/>
              <a:gd name="T50" fmla="*/ 263 w 517"/>
              <a:gd name="T51" fmla="*/ 27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7" h="516">
                <a:moveTo>
                  <a:pt x="263" y="515"/>
                </a:moveTo>
                <a:lnTo>
                  <a:pt x="263" y="515"/>
                </a:lnTo>
                <a:cubicBezTo>
                  <a:pt x="191" y="515"/>
                  <a:pt x="127" y="488"/>
                  <a:pt x="82" y="434"/>
                </a:cubicBezTo>
                <a:cubicBezTo>
                  <a:pt x="28" y="388"/>
                  <a:pt x="0" y="325"/>
                  <a:pt x="0" y="253"/>
                </a:cubicBezTo>
                <a:cubicBezTo>
                  <a:pt x="0" y="189"/>
                  <a:pt x="28" y="117"/>
                  <a:pt x="82" y="72"/>
                </a:cubicBezTo>
                <a:cubicBezTo>
                  <a:pt x="127" y="27"/>
                  <a:pt x="191" y="0"/>
                  <a:pt x="263" y="0"/>
                </a:cubicBezTo>
                <a:cubicBezTo>
                  <a:pt x="272" y="0"/>
                  <a:pt x="290" y="0"/>
                  <a:pt x="308" y="0"/>
                </a:cubicBezTo>
                <a:cubicBezTo>
                  <a:pt x="317" y="0"/>
                  <a:pt x="326" y="9"/>
                  <a:pt x="317" y="18"/>
                </a:cubicBezTo>
                <a:cubicBezTo>
                  <a:pt x="281" y="235"/>
                  <a:pt x="281" y="235"/>
                  <a:pt x="281" y="235"/>
                </a:cubicBezTo>
                <a:cubicBezTo>
                  <a:pt x="507" y="235"/>
                  <a:pt x="507" y="235"/>
                  <a:pt x="507" y="235"/>
                </a:cubicBezTo>
                <a:cubicBezTo>
                  <a:pt x="516" y="235"/>
                  <a:pt x="516" y="244"/>
                  <a:pt x="516" y="253"/>
                </a:cubicBezTo>
                <a:cubicBezTo>
                  <a:pt x="516" y="325"/>
                  <a:pt x="489" y="388"/>
                  <a:pt x="444" y="434"/>
                </a:cubicBezTo>
                <a:cubicBezTo>
                  <a:pt x="398" y="488"/>
                  <a:pt x="326" y="515"/>
                  <a:pt x="263" y="515"/>
                </a:cubicBezTo>
                <a:close/>
                <a:moveTo>
                  <a:pt x="263" y="27"/>
                </a:moveTo>
                <a:lnTo>
                  <a:pt x="263" y="27"/>
                </a:lnTo>
                <a:cubicBezTo>
                  <a:pt x="199" y="27"/>
                  <a:pt x="145" y="54"/>
                  <a:pt x="100" y="99"/>
                </a:cubicBezTo>
                <a:cubicBezTo>
                  <a:pt x="64" y="135"/>
                  <a:pt x="37" y="198"/>
                  <a:pt x="37" y="253"/>
                </a:cubicBezTo>
                <a:cubicBezTo>
                  <a:pt x="37" y="316"/>
                  <a:pt x="64" y="370"/>
                  <a:pt x="100" y="415"/>
                </a:cubicBezTo>
                <a:cubicBezTo>
                  <a:pt x="145" y="451"/>
                  <a:pt x="199" y="479"/>
                  <a:pt x="263" y="479"/>
                </a:cubicBezTo>
                <a:cubicBezTo>
                  <a:pt x="317" y="479"/>
                  <a:pt x="380" y="451"/>
                  <a:pt x="416" y="415"/>
                </a:cubicBezTo>
                <a:cubicBezTo>
                  <a:pt x="453" y="370"/>
                  <a:pt x="480" y="325"/>
                  <a:pt x="480" y="271"/>
                </a:cubicBezTo>
                <a:cubicBezTo>
                  <a:pt x="263" y="271"/>
                  <a:pt x="263" y="271"/>
                  <a:pt x="263" y="271"/>
                </a:cubicBezTo>
                <a:cubicBezTo>
                  <a:pt x="254" y="271"/>
                  <a:pt x="254" y="271"/>
                  <a:pt x="245" y="271"/>
                </a:cubicBezTo>
                <a:cubicBezTo>
                  <a:pt x="245" y="262"/>
                  <a:pt x="245" y="253"/>
                  <a:pt x="245" y="253"/>
                </a:cubicBezTo>
                <a:cubicBezTo>
                  <a:pt x="281" y="36"/>
                  <a:pt x="281" y="36"/>
                  <a:pt x="281" y="36"/>
                </a:cubicBezTo>
                <a:cubicBezTo>
                  <a:pt x="272" y="36"/>
                  <a:pt x="272" y="27"/>
                  <a:pt x="263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416">
            <a:extLst>
              <a:ext uri="{FF2B5EF4-FFF2-40B4-BE49-F238E27FC236}">
                <a16:creationId xmlns:a16="http://schemas.microsoft.com/office/drawing/2014/main" id="{81AD9CA6-62EF-0949-8103-E7FE2456C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948" y="11761604"/>
            <a:ext cx="318886" cy="308921"/>
          </a:xfrm>
          <a:custGeom>
            <a:avLst/>
            <a:gdLst>
              <a:gd name="T0" fmla="*/ 262 w 281"/>
              <a:gd name="T1" fmla="*/ 272 h 273"/>
              <a:gd name="T2" fmla="*/ 262 w 281"/>
              <a:gd name="T3" fmla="*/ 272 h 273"/>
              <a:gd name="T4" fmla="*/ 18 w 281"/>
              <a:gd name="T5" fmla="*/ 272 h 273"/>
              <a:gd name="T6" fmla="*/ 9 w 281"/>
              <a:gd name="T7" fmla="*/ 272 h 273"/>
              <a:gd name="T8" fmla="*/ 0 w 281"/>
              <a:gd name="T9" fmla="*/ 253 h 273"/>
              <a:gd name="T10" fmla="*/ 45 w 281"/>
              <a:gd name="T11" fmla="*/ 10 h 273"/>
              <a:gd name="T12" fmla="*/ 54 w 281"/>
              <a:gd name="T13" fmla="*/ 0 h 273"/>
              <a:gd name="T14" fmla="*/ 63 w 281"/>
              <a:gd name="T15" fmla="*/ 0 h 273"/>
              <a:gd name="T16" fmla="*/ 217 w 281"/>
              <a:gd name="T17" fmla="*/ 91 h 273"/>
              <a:gd name="T18" fmla="*/ 280 w 281"/>
              <a:gd name="T19" fmla="*/ 253 h 273"/>
              <a:gd name="T20" fmla="*/ 262 w 281"/>
              <a:gd name="T21" fmla="*/ 272 h 273"/>
              <a:gd name="T22" fmla="*/ 45 w 281"/>
              <a:gd name="T23" fmla="*/ 235 h 273"/>
              <a:gd name="T24" fmla="*/ 45 w 281"/>
              <a:gd name="T25" fmla="*/ 235 h 273"/>
              <a:gd name="T26" fmla="*/ 244 w 281"/>
              <a:gd name="T27" fmla="*/ 235 h 273"/>
              <a:gd name="T28" fmla="*/ 190 w 281"/>
              <a:gd name="T29" fmla="*/ 109 h 273"/>
              <a:gd name="T30" fmla="*/ 72 w 281"/>
              <a:gd name="T31" fmla="*/ 36 h 273"/>
              <a:gd name="T32" fmla="*/ 45 w 281"/>
              <a:gd name="T33" fmla="*/ 235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1" h="273">
                <a:moveTo>
                  <a:pt x="262" y="272"/>
                </a:moveTo>
                <a:lnTo>
                  <a:pt x="262" y="272"/>
                </a:lnTo>
                <a:cubicBezTo>
                  <a:pt x="18" y="272"/>
                  <a:pt x="18" y="272"/>
                  <a:pt x="18" y="272"/>
                </a:cubicBezTo>
                <a:lnTo>
                  <a:pt x="9" y="272"/>
                </a:lnTo>
                <a:cubicBezTo>
                  <a:pt x="0" y="263"/>
                  <a:pt x="0" y="263"/>
                  <a:pt x="0" y="253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0"/>
                  <a:pt x="54" y="0"/>
                </a:cubicBezTo>
                <a:lnTo>
                  <a:pt x="63" y="0"/>
                </a:lnTo>
                <a:cubicBezTo>
                  <a:pt x="126" y="10"/>
                  <a:pt x="181" y="36"/>
                  <a:pt x="217" y="91"/>
                </a:cubicBezTo>
                <a:cubicBezTo>
                  <a:pt x="262" y="136"/>
                  <a:pt x="280" y="199"/>
                  <a:pt x="280" y="253"/>
                </a:cubicBezTo>
                <a:cubicBezTo>
                  <a:pt x="280" y="263"/>
                  <a:pt x="271" y="272"/>
                  <a:pt x="262" y="272"/>
                </a:cubicBezTo>
                <a:close/>
                <a:moveTo>
                  <a:pt x="45" y="235"/>
                </a:moveTo>
                <a:lnTo>
                  <a:pt x="45" y="235"/>
                </a:lnTo>
                <a:cubicBezTo>
                  <a:pt x="244" y="235"/>
                  <a:pt x="244" y="235"/>
                  <a:pt x="244" y="235"/>
                </a:cubicBezTo>
                <a:cubicBezTo>
                  <a:pt x="244" y="190"/>
                  <a:pt x="226" y="145"/>
                  <a:pt x="190" y="109"/>
                </a:cubicBezTo>
                <a:cubicBezTo>
                  <a:pt x="163" y="73"/>
                  <a:pt x="117" y="46"/>
                  <a:pt x="72" y="36"/>
                </a:cubicBezTo>
                <a:lnTo>
                  <a:pt x="45" y="2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417">
            <a:extLst>
              <a:ext uri="{FF2B5EF4-FFF2-40B4-BE49-F238E27FC236}">
                <a16:creationId xmlns:a16="http://schemas.microsoft.com/office/drawing/2014/main" id="{5C4E4467-09AC-AA44-9920-A329415ED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5869" y="12090455"/>
            <a:ext cx="234183" cy="234183"/>
          </a:xfrm>
          <a:custGeom>
            <a:avLst/>
            <a:gdLst>
              <a:gd name="T0" fmla="*/ 18 w 209"/>
              <a:gd name="T1" fmla="*/ 208 h 209"/>
              <a:gd name="T2" fmla="*/ 18 w 209"/>
              <a:gd name="T3" fmla="*/ 208 h 209"/>
              <a:gd name="T4" fmla="*/ 0 w 209"/>
              <a:gd name="T5" fmla="*/ 208 h 209"/>
              <a:gd name="T6" fmla="*/ 0 w 209"/>
              <a:gd name="T7" fmla="*/ 180 h 209"/>
              <a:gd name="T8" fmla="*/ 172 w 209"/>
              <a:gd name="T9" fmla="*/ 9 h 209"/>
              <a:gd name="T10" fmla="*/ 199 w 209"/>
              <a:gd name="T11" fmla="*/ 9 h 209"/>
              <a:gd name="T12" fmla="*/ 199 w 209"/>
              <a:gd name="T13" fmla="*/ 36 h 209"/>
              <a:gd name="T14" fmla="*/ 27 w 209"/>
              <a:gd name="T15" fmla="*/ 208 h 209"/>
              <a:gd name="T16" fmla="*/ 18 w 209"/>
              <a:gd name="T17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209">
                <a:moveTo>
                  <a:pt x="18" y="208"/>
                </a:moveTo>
                <a:lnTo>
                  <a:pt x="18" y="208"/>
                </a:lnTo>
                <a:cubicBezTo>
                  <a:pt x="9" y="208"/>
                  <a:pt x="9" y="208"/>
                  <a:pt x="0" y="208"/>
                </a:cubicBezTo>
                <a:cubicBezTo>
                  <a:pt x="0" y="199"/>
                  <a:pt x="0" y="180"/>
                  <a:pt x="0" y="180"/>
                </a:cubicBezTo>
                <a:cubicBezTo>
                  <a:pt x="172" y="9"/>
                  <a:pt x="172" y="9"/>
                  <a:pt x="172" y="9"/>
                </a:cubicBezTo>
                <a:cubicBezTo>
                  <a:pt x="181" y="0"/>
                  <a:pt x="190" y="0"/>
                  <a:pt x="199" y="9"/>
                </a:cubicBezTo>
                <a:cubicBezTo>
                  <a:pt x="208" y="18"/>
                  <a:pt x="208" y="27"/>
                  <a:pt x="199" y="36"/>
                </a:cubicBezTo>
                <a:cubicBezTo>
                  <a:pt x="27" y="208"/>
                  <a:pt x="27" y="208"/>
                  <a:pt x="27" y="208"/>
                </a:cubicBezTo>
                <a:lnTo>
                  <a:pt x="18" y="20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418">
            <a:extLst>
              <a:ext uri="{FF2B5EF4-FFF2-40B4-BE49-F238E27FC236}">
                <a16:creationId xmlns:a16="http://schemas.microsoft.com/office/drawing/2014/main" id="{69B80607-F7FB-6F49-AE0B-3CE62F91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5973" y="5817372"/>
            <a:ext cx="39861" cy="563031"/>
          </a:xfrm>
          <a:custGeom>
            <a:avLst/>
            <a:gdLst>
              <a:gd name="T0" fmla="*/ 18 w 37"/>
              <a:gd name="T1" fmla="*/ 497 h 498"/>
              <a:gd name="T2" fmla="*/ 18 w 37"/>
              <a:gd name="T3" fmla="*/ 497 h 498"/>
              <a:gd name="T4" fmla="*/ 0 w 37"/>
              <a:gd name="T5" fmla="*/ 479 h 498"/>
              <a:gd name="T6" fmla="*/ 0 w 37"/>
              <a:gd name="T7" fmla="*/ 17 h 498"/>
              <a:gd name="T8" fmla="*/ 18 w 37"/>
              <a:gd name="T9" fmla="*/ 0 h 498"/>
              <a:gd name="T10" fmla="*/ 36 w 37"/>
              <a:gd name="T11" fmla="*/ 17 h 498"/>
              <a:gd name="T12" fmla="*/ 36 w 37"/>
              <a:gd name="T13" fmla="*/ 479 h 498"/>
              <a:gd name="T14" fmla="*/ 18 w 37"/>
              <a:gd name="T15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498">
                <a:moveTo>
                  <a:pt x="18" y="497"/>
                </a:moveTo>
                <a:lnTo>
                  <a:pt x="18" y="497"/>
                </a:lnTo>
                <a:cubicBezTo>
                  <a:pt x="9" y="497"/>
                  <a:pt x="0" y="488"/>
                  <a:pt x="0" y="47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7"/>
                </a:cubicBezTo>
                <a:cubicBezTo>
                  <a:pt x="36" y="479"/>
                  <a:pt x="36" y="479"/>
                  <a:pt x="36" y="479"/>
                </a:cubicBezTo>
                <a:cubicBezTo>
                  <a:pt x="36" y="488"/>
                  <a:pt x="27" y="497"/>
                  <a:pt x="18" y="4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419">
            <a:extLst>
              <a:ext uri="{FF2B5EF4-FFF2-40B4-BE49-F238E27FC236}">
                <a16:creationId xmlns:a16="http://schemas.microsoft.com/office/drawing/2014/main" id="{609A88D0-2277-F043-BF5E-D7A6172A5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5973" y="6340542"/>
            <a:ext cx="563035" cy="39861"/>
          </a:xfrm>
          <a:custGeom>
            <a:avLst/>
            <a:gdLst>
              <a:gd name="T0" fmla="*/ 479 w 498"/>
              <a:gd name="T1" fmla="*/ 36 h 37"/>
              <a:gd name="T2" fmla="*/ 479 w 498"/>
              <a:gd name="T3" fmla="*/ 36 h 37"/>
              <a:gd name="T4" fmla="*/ 18 w 498"/>
              <a:gd name="T5" fmla="*/ 36 h 37"/>
              <a:gd name="T6" fmla="*/ 0 w 498"/>
              <a:gd name="T7" fmla="*/ 18 h 37"/>
              <a:gd name="T8" fmla="*/ 18 w 498"/>
              <a:gd name="T9" fmla="*/ 0 h 37"/>
              <a:gd name="T10" fmla="*/ 479 w 498"/>
              <a:gd name="T11" fmla="*/ 0 h 37"/>
              <a:gd name="T12" fmla="*/ 497 w 498"/>
              <a:gd name="T13" fmla="*/ 18 h 37"/>
              <a:gd name="T14" fmla="*/ 479 w 49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8" h="37">
                <a:moveTo>
                  <a:pt x="479" y="36"/>
                </a:moveTo>
                <a:lnTo>
                  <a:pt x="47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488" y="0"/>
                  <a:pt x="497" y="9"/>
                  <a:pt x="497" y="18"/>
                </a:cubicBezTo>
                <a:cubicBezTo>
                  <a:pt x="497" y="27"/>
                  <a:pt x="488" y="36"/>
                  <a:pt x="47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420">
            <a:extLst>
              <a:ext uri="{FF2B5EF4-FFF2-40B4-BE49-F238E27FC236}">
                <a16:creationId xmlns:a16="http://schemas.microsoft.com/office/drawing/2014/main" id="{5B695D91-A410-BD42-800F-59DCD6601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5729" y="5837302"/>
            <a:ext cx="368712" cy="483310"/>
          </a:xfrm>
          <a:custGeom>
            <a:avLst/>
            <a:gdLst>
              <a:gd name="T0" fmla="*/ 18 w 326"/>
              <a:gd name="T1" fmla="*/ 425 h 426"/>
              <a:gd name="T2" fmla="*/ 18 w 326"/>
              <a:gd name="T3" fmla="*/ 425 h 426"/>
              <a:gd name="T4" fmla="*/ 18 w 326"/>
              <a:gd name="T5" fmla="*/ 416 h 426"/>
              <a:gd name="T6" fmla="*/ 9 w 326"/>
              <a:gd name="T7" fmla="*/ 398 h 426"/>
              <a:gd name="T8" fmla="*/ 45 w 326"/>
              <a:gd name="T9" fmla="*/ 326 h 426"/>
              <a:gd name="T10" fmla="*/ 54 w 326"/>
              <a:gd name="T11" fmla="*/ 317 h 426"/>
              <a:gd name="T12" fmla="*/ 154 w 326"/>
              <a:gd name="T13" fmla="*/ 272 h 426"/>
              <a:gd name="T14" fmla="*/ 154 w 326"/>
              <a:gd name="T15" fmla="*/ 272 h 426"/>
              <a:gd name="T16" fmla="*/ 217 w 326"/>
              <a:gd name="T17" fmla="*/ 254 h 426"/>
              <a:gd name="T18" fmla="*/ 226 w 326"/>
              <a:gd name="T19" fmla="*/ 163 h 426"/>
              <a:gd name="T20" fmla="*/ 244 w 326"/>
              <a:gd name="T21" fmla="*/ 82 h 426"/>
              <a:gd name="T22" fmla="*/ 244 w 326"/>
              <a:gd name="T23" fmla="*/ 82 h 426"/>
              <a:gd name="T24" fmla="*/ 289 w 326"/>
              <a:gd name="T25" fmla="*/ 10 h 426"/>
              <a:gd name="T26" fmla="*/ 316 w 326"/>
              <a:gd name="T27" fmla="*/ 0 h 426"/>
              <a:gd name="T28" fmla="*/ 316 w 326"/>
              <a:gd name="T29" fmla="*/ 28 h 426"/>
              <a:gd name="T30" fmla="*/ 280 w 326"/>
              <a:gd name="T31" fmla="*/ 91 h 426"/>
              <a:gd name="T32" fmla="*/ 262 w 326"/>
              <a:gd name="T33" fmla="*/ 172 h 426"/>
              <a:gd name="T34" fmla="*/ 253 w 326"/>
              <a:gd name="T35" fmla="*/ 263 h 426"/>
              <a:gd name="T36" fmla="*/ 235 w 326"/>
              <a:gd name="T37" fmla="*/ 281 h 426"/>
              <a:gd name="T38" fmla="*/ 172 w 326"/>
              <a:gd name="T39" fmla="*/ 299 h 426"/>
              <a:gd name="T40" fmla="*/ 72 w 326"/>
              <a:gd name="T41" fmla="*/ 344 h 426"/>
              <a:gd name="T42" fmla="*/ 36 w 326"/>
              <a:gd name="T43" fmla="*/ 416 h 426"/>
              <a:gd name="T44" fmla="*/ 18 w 326"/>
              <a:gd name="T45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6" h="426">
                <a:moveTo>
                  <a:pt x="18" y="425"/>
                </a:moveTo>
                <a:lnTo>
                  <a:pt x="18" y="425"/>
                </a:lnTo>
                <a:cubicBezTo>
                  <a:pt x="18" y="425"/>
                  <a:pt x="18" y="425"/>
                  <a:pt x="18" y="416"/>
                </a:cubicBezTo>
                <a:cubicBezTo>
                  <a:pt x="9" y="416"/>
                  <a:pt x="0" y="407"/>
                  <a:pt x="9" y="398"/>
                </a:cubicBezTo>
                <a:cubicBezTo>
                  <a:pt x="45" y="326"/>
                  <a:pt x="45" y="326"/>
                  <a:pt x="45" y="326"/>
                </a:cubicBezTo>
                <a:cubicBezTo>
                  <a:pt x="45" y="326"/>
                  <a:pt x="45" y="317"/>
                  <a:pt x="54" y="317"/>
                </a:cubicBezTo>
                <a:cubicBezTo>
                  <a:pt x="154" y="272"/>
                  <a:pt x="154" y="272"/>
                  <a:pt x="154" y="272"/>
                </a:cubicBezTo>
                <a:lnTo>
                  <a:pt x="154" y="272"/>
                </a:lnTo>
                <a:cubicBezTo>
                  <a:pt x="217" y="254"/>
                  <a:pt x="217" y="254"/>
                  <a:pt x="217" y="254"/>
                </a:cubicBezTo>
                <a:cubicBezTo>
                  <a:pt x="226" y="163"/>
                  <a:pt x="226" y="163"/>
                  <a:pt x="226" y="163"/>
                </a:cubicBezTo>
                <a:cubicBezTo>
                  <a:pt x="244" y="82"/>
                  <a:pt x="244" y="82"/>
                  <a:pt x="244" y="82"/>
                </a:cubicBezTo>
                <a:lnTo>
                  <a:pt x="244" y="82"/>
                </a:lnTo>
                <a:cubicBezTo>
                  <a:pt x="289" y="10"/>
                  <a:pt x="289" y="10"/>
                  <a:pt x="289" y="10"/>
                </a:cubicBezTo>
                <a:cubicBezTo>
                  <a:pt x="289" y="0"/>
                  <a:pt x="307" y="0"/>
                  <a:pt x="316" y="0"/>
                </a:cubicBezTo>
                <a:cubicBezTo>
                  <a:pt x="325" y="10"/>
                  <a:pt x="325" y="19"/>
                  <a:pt x="316" y="28"/>
                </a:cubicBezTo>
                <a:cubicBezTo>
                  <a:pt x="280" y="91"/>
                  <a:pt x="280" y="91"/>
                  <a:pt x="280" y="91"/>
                </a:cubicBezTo>
                <a:cubicBezTo>
                  <a:pt x="262" y="172"/>
                  <a:pt x="262" y="172"/>
                  <a:pt x="262" y="172"/>
                </a:cubicBezTo>
                <a:cubicBezTo>
                  <a:pt x="253" y="263"/>
                  <a:pt x="253" y="263"/>
                  <a:pt x="253" y="263"/>
                </a:cubicBezTo>
                <a:cubicBezTo>
                  <a:pt x="253" y="272"/>
                  <a:pt x="244" y="281"/>
                  <a:pt x="235" y="281"/>
                </a:cubicBezTo>
                <a:cubicBezTo>
                  <a:pt x="172" y="299"/>
                  <a:pt x="172" y="299"/>
                  <a:pt x="172" y="299"/>
                </a:cubicBezTo>
                <a:cubicBezTo>
                  <a:pt x="72" y="344"/>
                  <a:pt x="72" y="344"/>
                  <a:pt x="72" y="344"/>
                </a:cubicBezTo>
                <a:cubicBezTo>
                  <a:pt x="36" y="416"/>
                  <a:pt x="36" y="416"/>
                  <a:pt x="36" y="416"/>
                </a:cubicBezTo>
                <a:cubicBezTo>
                  <a:pt x="36" y="416"/>
                  <a:pt x="27" y="425"/>
                  <a:pt x="18" y="4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421">
            <a:extLst>
              <a:ext uri="{FF2B5EF4-FFF2-40B4-BE49-F238E27FC236}">
                <a16:creationId xmlns:a16="http://schemas.microsoft.com/office/drawing/2014/main" id="{5AB1A0E3-F92D-9049-8CB5-662DAD26B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9704" y="5951900"/>
            <a:ext cx="194320" cy="124566"/>
          </a:xfrm>
          <a:custGeom>
            <a:avLst/>
            <a:gdLst>
              <a:gd name="T0" fmla="*/ 54 w 173"/>
              <a:gd name="T1" fmla="*/ 108 h 109"/>
              <a:gd name="T2" fmla="*/ 54 w 173"/>
              <a:gd name="T3" fmla="*/ 108 h 109"/>
              <a:gd name="T4" fmla="*/ 45 w 173"/>
              <a:gd name="T5" fmla="*/ 99 h 109"/>
              <a:gd name="T6" fmla="*/ 18 w 173"/>
              <a:gd name="T7" fmla="*/ 99 h 109"/>
              <a:gd name="T8" fmla="*/ 9 w 173"/>
              <a:gd name="T9" fmla="*/ 72 h 109"/>
              <a:gd name="T10" fmla="*/ 27 w 173"/>
              <a:gd name="T11" fmla="*/ 63 h 109"/>
              <a:gd name="T12" fmla="*/ 45 w 173"/>
              <a:gd name="T13" fmla="*/ 63 h 109"/>
              <a:gd name="T14" fmla="*/ 145 w 173"/>
              <a:gd name="T15" fmla="*/ 0 h 109"/>
              <a:gd name="T16" fmla="*/ 172 w 173"/>
              <a:gd name="T17" fmla="*/ 9 h 109"/>
              <a:gd name="T18" fmla="*/ 163 w 173"/>
              <a:gd name="T19" fmla="*/ 27 h 109"/>
              <a:gd name="T20" fmla="*/ 63 w 173"/>
              <a:gd name="T21" fmla="*/ 99 h 109"/>
              <a:gd name="T22" fmla="*/ 54 w 173"/>
              <a:gd name="T23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09">
                <a:moveTo>
                  <a:pt x="54" y="108"/>
                </a:moveTo>
                <a:lnTo>
                  <a:pt x="54" y="108"/>
                </a:lnTo>
                <a:cubicBezTo>
                  <a:pt x="45" y="108"/>
                  <a:pt x="45" y="108"/>
                  <a:pt x="45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9" y="91"/>
                  <a:pt x="0" y="81"/>
                  <a:pt x="9" y="72"/>
                </a:cubicBezTo>
                <a:cubicBezTo>
                  <a:pt x="9" y="63"/>
                  <a:pt x="18" y="63"/>
                  <a:pt x="27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63" y="0"/>
                  <a:pt x="172" y="9"/>
                </a:cubicBezTo>
                <a:cubicBezTo>
                  <a:pt x="172" y="18"/>
                  <a:pt x="172" y="27"/>
                  <a:pt x="163" y="27"/>
                </a:cubicBezTo>
                <a:cubicBezTo>
                  <a:pt x="63" y="99"/>
                  <a:pt x="63" y="99"/>
                  <a:pt x="63" y="99"/>
                </a:cubicBezTo>
                <a:cubicBezTo>
                  <a:pt x="54" y="99"/>
                  <a:pt x="54" y="108"/>
                  <a:pt x="5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422">
            <a:extLst>
              <a:ext uri="{FF2B5EF4-FFF2-40B4-BE49-F238E27FC236}">
                <a16:creationId xmlns:a16="http://schemas.microsoft.com/office/drawing/2014/main" id="{7FCDE8B7-E125-C74B-AF4B-7A5AF610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5729" y="5971830"/>
            <a:ext cx="254114" cy="194323"/>
          </a:xfrm>
          <a:custGeom>
            <a:avLst/>
            <a:gdLst>
              <a:gd name="T0" fmla="*/ 18 w 227"/>
              <a:gd name="T1" fmla="*/ 172 h 173"/>
              <a:gd name="T2" fmla="*/ 18 w 227"/>
              <a:gd name="T3" fmla="*/ 172 h 173"/>
              <a:gd name="T4" fmla="*/ 9 w 227"/>
              <a:gd name="T5" fmla="*/ 172 h 173"/>
              <a:gd name="T6" fmla="*/ 9 w 227"/>
              <a:gd name="T7" fmla="*/ 145 h 173"/>
              <a:gd name="T8" fmla="*/ 72 w 227"/>
              <a:gd name="T9" fmla="*/ 81 h 173"/>
              <a:gd name="T10" fmla="*/ 108 w 227"/>
              <a:gd name="T11" fmla="*/ 9 h 173"/>
              <a:gd name="T12" fmla="*/ 136 w 227"/>
              <a:gd name="T13" fmla="*/ 0 h 173"/>
              <a:gd name="T14" fmla="*/ 208 w 227"/>
              <a:gd name="T15" fmla="*/ 18 h 173"/>
              <a:gd name="T16" fmla="*/ 226 w 227"/>
              <a:gd name="T17" fmla="*/ 45 h 173"/>
              <a:gd name="T18" fmla="*/ 199 w 227"/>
              <a:gd name="T19" fmla="*/ 54 h 173"/>
              <a:gd name="T20" fmla="*/ 136 w 227"/>
              <a:gd name="T21" fmla="*/ 36 h 173"/>
              <a:gd name="T22" fmla="*/ 108 w 227"/>
              <a:gd name="T23" fmla="*/ 99 h 173"/>
              <a:gd name="T24" fmla="*/ 99 w 227"/>
              <a:gd name="T25" fmla="*/ 99 h 173"/>
              <a:gd name="T26" fmla="*/ 36 w 227"/>
              <a:gd name="T27" fmla="*/ 172 h 173"/>
              <a:gd name="T28" fmla="*/ 18 w 227"/>
              <a:gd name="T2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7" h="173">
                <a:moveTo>
                  <a:pt x="18" y="172"/>
                </a:moveTo>
                <a:lnTo>
                  <a:pt x="18" y="172"/>
                </a:lnTo>
                <a:lnTo>
                  <a:pt x="9" y="172"/>
                </a:lnTo>
                <a:cubicBezTo>
                  <a:pt x="0" y="163"/>
                  <a:pt x="0" y="154"/>
                  <a:pt x="9" y="145"/>
                </a:cubicBezTo>
                <a:cubicBezTo>
                  <a:pt x="72" y="81"/>
                  <a:pt x="72" y="81"/>
                  <a:pt x="72" y="81"/>
                </a:cubicBezTo>
                <a:cubicBezTo>
                  <a:pt x="108" y="9"/>
                  <a:pt x="108" y="9"/>
                  <a:pt x="108" y="9"/>
                </a:cubicBezTo>
                <a:cubicBezTo>
                  <a:pt x="118" y="0"/>
                  <a:pt x="127" y="0"/>
                  <a:pt x="136" y="0"/>
                </a:cubicBezTo>
                <a:cubicBezTo>
                  <a:pt x="208" y="18"/>
                  <a:pt x="208" y="18"/>
                  <a:pt x="208" y="18"/>
                </a:cubicBezTo>
                <a:cubicBezTo>
                  <a:pt x="217" y="27"/>
                  <a:pt x="226" y="36"/>
                  <a:pt x="226" y="45"/>
                </a:cubicBezTo>
                <a:cubicBezTo>
                  <a:pt x="217" y="54"/>
                  <a:pt x="208" y="63"/>
                  <a:pt x="199" y="5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08" y="99"/>
                  <a:pt x="108" y="99"/>
                  <a:pt x="108" y="99"/>
                </a:cubicBezTo>
                <a:cubicBezTo>
                  <a:pt x="108" y="99"/>
                  <a:pt x="108" y="99"/>
                  <a:pt x="99" y="99"/>
                </a:cubicBezTo>
                <a:cubicBezTo>
                  <a:pt x="36" y="172"/>
                  <a:pt x="36" y="172"/>
                  <a:pt x="36" y="172"/>
                </a:cubicBezTo>
                <a:cubicBezTo>
                  <a:pt x="27" y="172"/>
                  <a:pt x="27" y="172"/>
                  <a:pt x="18" y="1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423">
            <a:extLst>
              <a:ext uri="{FF2B5EF4-FFF2-40B4-BE49-F238E27FC236}">
                <a16:creationId xmlns:a16="http://schemas.microsoft.com/office/drawing/2014/main" id="{03D806EA-4EDA-2046-8A89-DE4581C61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0087" y="6126292"/>
            <a:ext cx="254111" cy="184354"/>
          </a:xfrm>
          <a:custGeom>
            <a:avLst/>
            <a:gdLst>
              <a:gd name="T0" fmla="*/ 18 w 227"/>
              <a:gd name="T1" fmla="*/ 162 h 163"/>
              <a:gd name="T2" fmla="*/ 18 w 227"/>
              <a:gd name="T3" fmla="*/ 162 h 163"/>
              <a:gd name="T4" fmla="*/ 0 w 227"/>
              <a:gd name="T5" fmla="*/ 153 h 163"/>
              <a:gd name="T6" fmla="*/ 18 w 227"/>
              <a:gd name="T7" fmla="*/ 126 h 163"/>
              <a:gd name="T8" fmla="*/ 99 w 227"/>
              <a:gd name="T9" fmla="*/ 90 h 163"/>
              <a:gd name="T10" fmla="*/ 190 w 227"/>
              <a:gd name="T11" fmla="*/ 9 h 163"/>
              <a:gd name="T12" fmla="*/ 217 w 227"/>
              <a:gd name="T13" fmla="*/ 9 h 163"/>
              <a:gd name="T14" fmla="*/ 217 w 227"/>
              <a:gd name="T15" fmla="*/ 36 h 163"/>
              <a:gd name="T16" fmla="*/ 126 w 227"/>
              <a:gd name="T17" fmla="*/ 126 h 163"/>
              <a:gd name="T18" fmla="*/ 117 w 227"/>
              <a:gd name="T19" fmla="*/ 126 h 163"/>
              <a:gd name="T20" fmla="*/ 27 w 227"/>
              <a:gd name="T21" fmla="*/ 162 h 163"/>
              <a:gd name="T22" fmla="*/ 18 w 227"/>
              <a:gd name="T23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" h="163">
                <a:moveTo>
                  <a:pt x="18" y="162"/>
                </a:moveTo>
                <a:lnTo>
                  <a:pt x="18" y="162"/>
                </a:lnTo>
                <a:cubicBezTo>
                  <a:pt x="9" y="162"/>
                  <a:pt x="9" y="153"/>
                  <a:pt x="0" y="153"/>
                </a:cubicBezTo>
                <a:cubicBezTo>
                  <a:pt x="0" y="144"/>
                  <a:pt x="9" y="126"/>
                  <a:pt x="18" y="126"/>
                </a:cubicBezTo>
                <a:cubicBezTo>
                  <a:pt x="99" y="90"/>
                  <a:pt x="99" y="90"/>
                  <a:pt x="99" y="90"/>
                </a:cubicBezTo>
                <a:cubicBezTo>
                  <a:pt x="190" y="9"/>
                  <a:pt x="190" y="9"/>
                  <a:pt x="190" y="9"/>
                </a:cubicBezTo>
                <a:cubicBezTo>
                  <a:pt x="199" y="0"/>
                  <a:pt x="208" y="0"/>
                  <a:pt x="217" y="9"/>
                </a:cubicBezTo>
                <a:cubicBezTo>
                  <a:pt x="226" y="18"/>
                  <a:pt x="226" y="27"/>
                  <a:pt x="217" y="36"/>
                </a:cubicBezTo>
                <a:cubicBezTo>
                  <a:pt x="126" y="126"/>
                  <a:pt x="126" y="126"/>
                  <a:pt x="126" y="126"/>
                </a:cubicBezTo>
                <a:lnTo>
                  <a:pt x="117" y="126"/>
                </a:lnTo>
                <a:cubicBezTo>
                  <a:pt x="27" y="162"/>
                  <a:pt x="27" y="162"/>
                  <a:pt x="27" y="162"/>
                </a:cubicBezTo>
                <a:lnTo>
                  <a:pt x="18" y="16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424">
            <a:extLst>
              <a:ext uri="{FF2B5EF4-FFF2-40B4-BE49-F238E27FC236}">
                <a16:creationId xmlns:a16="http://schemas.microsoft.com/office/drawing/2014/main" id="{1574A48D-968E-3E4A-BED9-02BF63BAA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4232" y="5941935"/>
            <a:ext cx="59791" cy="124566"/>
          </a:xfrm>
          <a:custGeom>
            <a:avLst/>
            <a:gdLst>
              <a:gd name="T0" fmla="*/ 18 w 55"/>
              <a:gd name="T1" fmla="*/ 108 h 109"/>
              <a:gd name="T2" fmla="*/ 18 w 55"/>
              <a:gd name="T3" fmla="*/ 108 h 109"/>
              <a:gd name="T4" fmla="*/ 18 w 55"/>
              <a:gd name="T5" fmla="*/ 108 h 109"/>
              <a:gd name="T6" fmla="*/ 9 w 55"/>
              <a:gd name="T7" fmla="*/ 90 h 109"/>
              <a:gd name="T8" fmla="*/ 18 w 55"/>
              <a:gd name="T9" fmla="*/ 18 h 109"/>
              <a:gd name="T10" fmla="*/ 36 w 55"/>
              <a:gd name="T11" fmla="*/ 9 h 109"/>
              <a:gd name="T12" fmla="*/ 54 w 55"/>
              <a:gd name="T13" fmla="*/ 27 h 109"/>
              <a:gd name="T14" fmla="*/ 36 w 55"/>
              <a:gd name="T15" fmla="*/ 90 h 109"/>
              <a:gd name="T16" fmla="*/ 18 w 55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109">
                <a:moveTo>
                  <a:pt x="18" y="108"/>
                </a:moveTo>
                <a:lnTo>
                  <a:pt x="18" y="108"/>
                </a:lnTo>
                <a:lnTo>
                  <a:pt x="18" y="108"/>
                </a:lnTo>
                <a:cubicBezTo>
                  <a:pt x="9" y="108"/>
                  <a:pt x="0" y="100"/>
                  <a:pt x="9" y="90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9"/>
                  <a:pt x="27" y="0"/>
                  <a:pt x="36" y="9"/>
                </a:cubicBezTo>
                <a:cubicBezTo>
                  <a:pt x="45" y="9"/>
                  <a:pt x="54" y="18"/>
                  <a:pt x="54" y="27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100"/>
                  <a:pt x="27" y="108"/>
                  <a:pt x="18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425">
            <a:extLst>
              <a:ext uri="{FF2B5EF4-FFF2-40B4-BE49-F238E27FC236}">
                <a16:creationId xmlns:a16="http://schemas.microsoft.com/office/drawing/2014/main" id="{79831369-4124-F545-9FCB-6B78CE1F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4406" y="5931970"/>
            <a:ext cx="114601" cy="59791"/>
          </a:xfrm>
          <a:custGeom>
            <a:avLst/>
            <a:gdLst>
              <a:gd name="T0" fmla="*/ 81 w 100"/>
              <a:gd name="T1" fmla="*/ 54 h 55"/>
              <a:gd name="T2" fmla="*/ 81 w 100"/>
              <a:gd name="T3" fmla="*/ 54 h 55"/>
              <a:gd name="T4" fmla="*/ 81 w 100"/>
              <a:gd name="T5" fmla="*/ 54 h 55"/>
              <a:gd name="T6" fmla="*/ 9 w 100"/>
              <a:gd name="T7" fmla="*/ 36 h 55"/>
              <a:gd name="T8" fmla="*/ 0 w 100"/>
              <a:gd name="T9" fmla="*/ 18 h 55"/>
              <a:gd name="T10" fmla="*/ 18 w 100"/>
              <a:gd name="T11" fmla="*/ 0 h 55"/>
              <a:gd name="T12" fmla="*/ 81 w 100"/>
              <a:gd name="T13" fmla="*/ 18 h 55"/>
              <a:gd name="T14" fmla="*/ 99 w 100"/>
              <a:gd name="T15" fmla="*/ 36 h 55"/>
              <a:gd name="T16" fmla="*/ 81 w 100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55">
                <a:moveTo>
                  <a:pt x="81" y="54"/>
                </a:moveTo>
                <a:lnTo>
                  <a:pt x="81" y="54"/>
                </a:lnTo>
                <a:lnTo>
                  <a:pt x="81" y="54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81" y="18"/>
                  <a:pt x="81" y="18"/>
                  <a:pt x="81" y="18"/>
                </a:cubicBezTo>
                <a:cubicBezTo>
                  <a:pt x="90" y="18"/>
                  <a:pt x="99" y="27"/>
                  <a:pt x="99" y="36"/>
                </a:cubicBezTo>
                <a:cubicBezTo>
                  <a:pt x="99" y="45"/>
                  <a:pt x="90" y="54"/>
                  <a:pt x="81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4D14283-6099-014C-BA80-F4B0F90F9726}"/>
              </a:ext>
            </a:extLst>
          </p:cNvPr>
          <p:cNvGrpSpPr/>
          <p:nvPr/>
        </p:nvGrpSpPr>
        <p:grpSpPr>
          <a:xfrm>
            <a:off x="3436622" y="4222710"/>
            <a:ext cx="4641563" cy="1455380"/>
            <a:chOff x="1348770" y="6342714"/>
            <a:chExt cx="4641563" cy="1455380"/>
          </a:xfrm>
        </p:grpSpPr>
        <p:sp>
          <p:nvSpPr>
            <p:cNvPr id="84" name="CuadroTexto 228">
              <a:extLst>
                <a:ext uri="{FF2B5EF4-FFF2-40B4-BE49-F238E27FC236}">
                  <a16:creationId xmlns:a16="http://schemas.microsoft.com/office/drawing/2014/main" id="{11004754-D6B2-A146-814C-CB81BD533FCE}"/>
                </a:ext>
              </a:extLst>
            </p:cNvPr>
            <p:cNvSpPr txBox="1"/>
            <p:nvPr/>
          </p:nvSpPr>
          <p:spPr>
            <a:xfrm>
              <a:off x="3607658" y="634271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3CE460B-8A4C-EF48-B973-1FA2059231D9}"/>
                </a:ext>
              </a:extLst>
            </p:cNvPr>
            <p:cNvSpPr/>
            <p:nvPr/>
          </p:nvSpPr>
          <p:spPr>
            <a:xfrm>
              <a:off x="1348770" y="6967097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79C0B76-DAAC-964E-B89F-4A7C0837A567}"/>
              </a:ext>
            </a:extLst>
          </p:cNvPr>
          <p:cNvGrpSpPr/>
          <p:nvPr/>
        </p:nvGrpSpPr>
        <p:grpSpPr>
          <a:xfrm>
            <a:off x="3436622" y="6098887"/>
            <a:ext cx="4641563" cy="1455380"/>
            <a:chOff x="1348770" y="6342714"/>
            <a:chExt cx="4641563" cy="1455380"/>
          </a:xfrm>
        </p:grpSpPr>
        <p:sp>
          <p:nvSpPr>
            <p:cNvPr id="89" name="CuadroTexto 228">
              <a:extLst>
                <a:ext uri="{FF2B5EF4-FFF2-40B4-BE49-F238E27FC236}">
                  <a16:creationId xmlns:a16="http://schemas.microsoft.com/office/drawing/2014/main" id="{AFDE1EFF-6288-B24F-B71C-1DC12E927230}"/>
                </a:ext>
              </a:extLst>
            </p:cNvPr>
            <p:cNvSpPr txBox="1"/>
            <p:nvPr/>
          </p:nvSpPr>
          <p:spPr>
            <a:xfrm>
              <a:off x="3607658" y="634271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35C8A81-C2C9-9746-B257-36733D895A9E}"/>
                </a:ext>
              </a:extLst>
            </p:cNvPr>
            <p:cNvSpPr/>
            <p:nvPr/>
          </p:nvSpPr>
          <p:spPr>
            <a:xfrm>
              <a:off x="1348770" y="6967097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AB7195B-4750-F141-B2DF-D4BBA1E559AE}"/>
              </a:ext>
            </a:extLst>
          </p:cNvPr>
          <p:cNvGrpSpPr/>
          <p:nvPr/>
        </p:nvGrpSpPr>
        <p:grpSpPr>
          <a:xfrm>
            <a:off x="3436622" y="7929760"/>
            <a:ext cx="4641563" cy="1455380"/>
            <a:chOff x="1348770" y="6342714"/>
            <a:chExt cx="4641563" cy="1455380"/>
          </a:xfrm>
        </p:grpSpPr>
        <p:sp>
          <p:nvSpPr>
            <p:cNvPr id="93" name="CuadroTexto 228">
              <a:extLst>
                <a:ext uri="{FF2B5EF4-FFF2-40B4-BE49-F238E27FC236}">
                  <a16:creationId xmlns:a16="http://schemas.microsoft.com/office/drawing/2014/main" id="{63ABD700-FAF3-524C-9B5F-74DEF56D5A12}"/>
                </a:ext>
              </a:extLst>
            </p:cNvPr>
            <p:cNvSpPr txBox="1"/>
            <p:nvPr/>
          </p:nvSpPr>
          <p:spPr>
            <a:xfrm>
              <a:off x="3607658" y="634271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124F401-C32F-9C4E-A56D-5CD7B47D7821}"/>
                </a:ext>
              </a:extLst>
            </p:cNvPr>
            <p:cNvSpPr/>
            <p:nvPr/>
          </p:nvSpPr>
          <p:spPr>
            <a:xfrm>
              <a:off x="1348770" y="6967097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B9BA3AF-D524-2046-A0D5-D3A740091238}"/>
              </a:ext>
            </a:extLst>
          </p:cNvPr>
          <p:cNvGrpSpPr/>
          <p:nvPr/>
        </p:nvGrpSpPr>
        <p:grpSpPr>
          <a:xfrm>
            <a:off x="3436622" y="9806685"/>
            <a:ext cx="4641563" cy="1455380"/>
            <a:chOff x="1348770" y="6342714"/>
            <a:chExt cx="4641563" cy="1455380"/>
          </a:xfrm>
        </p:grpSpPr>
        <p:sp>
          <p:nvSpPr>
            <p:cNvPr id="96" name="CuadroTexto 228">
              <a:extLst>
                <a:ext uri="{FF2B5EF4-FFF2-40B4-BE49-F238E27FC236}">
                  <a16:creationId xmlns:a16="http://schemas.microsoft.com/office/drawing/2014/main" id="{52FD37EC-7924-EF45-898F-B99B531DCFDE}"/>
                </a:ext>
              </a:extLst>
            </p:cNvPr>
            <p:cNvSpPr txBox="1"/>
            <p:nvPr/>
          </p:nvSpPr>
          <p:spPr>
            <a:xfrm>
              <a:off x="3607658" y="634271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FDC59B1-0D77-1C46-AB0F-DCABE53E70EE}"/>
                </a:ext>
              </a:extLst>
            </p:cNvPr>
            <p:cNvSpPr/>
            <p:nvPr/>
          </p:nvSpPr>
          <p:spPr>
            <a:xfrm>
              <a:off x="1348770" y="6967097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BBC42AF-A959-A84A-A40B-8F068B0E516B}"/>
              </a:ext>
            </a:extLst>
          </p:cNvPr>
          <p:cNvGrpSpPr/>
          <p:nvPr/>
        </p:nvGrpSpPr>
        <p:grpSpPr>
          <a:xfrm>
            <a:off x="3436622" y="11659548"/>
            <a:ext cx="4641563" cy="1455380"/>
            <a:chOff x="1348770" y="6342714"/>
            <a:chExt cx="4641563" cy="1455380"/>
          </a:xfrm>
        </p:grpSpPr>
        <p:sp>
          <p:nvSpPr>
            <p:cNvPr id="99" name="CuadroTexto 228">
              <a:extLst>
                <a:ext uri="{FF2B5EF4-FFF2-40B4-BE49-F238E27FC236}">
                  <a16:creationId xmlns:a16="http://schemas.microsoft.com/office/drawing/2014/main" id="{E96EA4E2-3C8B-0843-9453-914D0721466E}"/>
                </a:ext>
              </a:extLst>
            </p:cNvPr>
            <p:cNvSpPr txBox="1"/>
            <p:nvPr/>
          </p:nvSpPr>
          <p:spPr>
            <a:xfrm>
              <a:off x="3607658" y="634271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BCBC85F-1794-324E-AF9E-DE94E8B7DD24}"/>
                </a:ext>
              </a:extLst>
            </p:cNvPr>
            <p:cNvSpPr/>
            <p:nvPr/>
          </p:nvSpPr>
          <p:spPr>
            <a:xfrm>
              <a:off x="1348770" y="6967097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42EF94F5-5B0E-C84F-957E-8570DC1E7B20}"/>
              </a:ext>
            </a:extLst>
          </p:cNvPr>
          <p:cNvGrpSpPr/>
          <p:nvPr/>
        </p:nvGrpSpPr>
        <p:grpSpPr>
          <a:xfrm>
            <a:off x="2668308" y="460033"/>
            <a:ext cx="19041035" cy="2561450"/>
            <a:chOff x="2668308" y="861425"/>
            <a:chExt cx="19041035" cy="2561450"/>
          </a:xfrm>
        </p:grpSpPr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FBD579AA-9402-BA40-8840-DADD99946D65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32CEDA30-DCFF-E346-AB15-398A967921B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Freeform 328">
            <a:extLst>
              <a:ext uri="{FF2B5EF4-FFF2-40B4-BE49-F238E27FC236}">
                <a16:creationId xmlns:a16="http://schemas.microsoft.com/office/drawing/2014/main" id="{ABE7B985-C6EF-6041-9B58-D0318F153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693" y="3407844"/>
            <a:ext cx="8817426" cy="9092779"/>
          </a:xfrm>
          <a:custGeom>
            <a:avLst/>
            <a:gdLst>
              <a:gd name="T0" fmla="*/ 325 w 7102"/>
              <a:gd name="T1" fmla="*/ 0 h 5342"/>
              <a:gd name="T2" fmla="*/ 325 w 7102"/>
              <a:gd name="T3" fmla="*/ 0 h 5342"/>
              <a:gd name="T4" fmla="*/ 0 w 7102"/>
              <a:gd name="T5" fmla="*/ 317 h 5342"/>
              <a:gd name="T6" fmla="*/ 0 w 7102"/>
              <a:gd name="T7" fmla="*/ 1202 h 5342"/>
              <a:gd name="T8" fmla="*/ 0 w 7102"/>
              <a:gd name="T9" fmla="*/ 1202 h 5342"/>
              <a:gd name="T10" fmla="*/ 1961 w 7102"/>
              <a:gd name="T11" fmla="*/ 3289 h 5342"/>
              <a:gd name="T12" fmla="*/ 2449 w 7102"/>
              <a:gd name="T13" fmla="*/ 3615 h 5342"/>
              <a:gd name="T14" fmla="*/ 2449 w 7102"/>
              <a:gd name="T15" fmla="*/ 3615 h 5342"/>
              <a:gd name="T16" fmla="*/ 2828 w 7102"/>
              <a:gd name="T17" fmla="*/ 5096 h 5342"/>
              <a:gd name="T18" fmla="*/ 3135 w 7102"/>
              <a:gd name="T19" fmla="*/ 5341 h 5342"/>
              <a:gd name="T20" fmla="*/ 3966 w 7102"/>
              <a:gd name="T21" fmla="*/ 5341 h 5342"/>
              <a:gd name="T22" fmla="*/ 4273 w 7102"/>
              <a:gd name="T23" fmla="*/ 5096 h 5342"/>
              <a:gd name="T24" fmla="*/ 4652 w 7102"/>
              <a:gd name="T25" fmla="*/ 3615 h 5342"/>
              <a:gd name="T26" fmla="*/ 4652 w 7102"/>
              <a:gd name="T27" fmla="*/ 3615 h 5342"/>
              <a:gd name="T28" fmla="*/ 5231 w 7102"/>
              <a:gd name="T29" fmla="*/ 3163 h 5342"/>
              <a:gd name="T30" fmla="*/ 7029 w 7102"/>
              <a:gd name="T31" fmla="*/ 1293 h 5342"/>
              <a:gd name="T32" fmla="*/ 7101 w 7102"/>
              <a:gd name="T33" fmla="*/ 1094 h 5342"/>
              <a:gd name="T34" fmla="*/ 7101 w 7102"/>
              <a:gd name="T35" fmla="*/ 317 h 5342"/>
              <a:gd name="T36" fmla="*/ 6776 w 7102"/>
              <a:gd name="T37" fmla="*/ 0 h 5342"/>
              <a:gd name="T38" fmla="*/ 325 w 7102"/>
              <a:gd name="T39" fmla="*/ 0 h 5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02" h="5342">
                <a:moveTo>
                  <a:pt x="325" y="0"/>
                </a:moveTo>
                <a:lnTo>
                  <a:pt x="325" y="0"/>
                </a:lnTo>
                <a:cubicBezTo>
                  <a:pt x="144" y="0"/>
                  <a:pt x="0" y="145"/>
                  <a:pt x="0" y="317"/>
                </a:cubicBezTo>
                <a:cubicBezTo>
                  <a:pt x="0" y="1202"/>
                  <a:pt x="0" y="1202"/>
                  <a:pt x="0" y="1202"/>
                </a:cubicBezTo>
                <a:lnTo>
                  <a:pt x="0" y="1202"/>
                </a:lnTo>
                <a:cubicBezTo>
                  <a:pt x="443" y="1880"/>
                  <a:pt x="1066" y="2639"/>
                  <a:pt x="1961" y="3289"/>
                </a:cubicBezTo>
                <a:cubicBezTo>
                  <a:pt x="2123" y="3407"/>
                  <a:pt x="2286" y="3515"/>
                  <a:pt x="2449" y="3615"/>
                </a:cubicBezTo>
                <a:lnTo>
                  <a:pt x="2449" y="3615"/>
                </a:lnTo>
                <a:cubicBezTo>
                  <a:pt x="2828" y="5096"/>
                  <a:pt x="2828" y="5096"/>
                  <a:pt x="2828" y="5096"/>
                </a:cubicBezTo>
                <a:cubicBezTo>
                  <a:pt x="2864" y="5241"/>
                  <a:pt x="2991" y="5341"/>
                  <a:pt x="3135" y="5341"/>
                </a:cubicBezTo>
                <a:cubicBezTo>
                  <a:pt x="3966" y="5341"/>
                  <a:pt x="3966" y="5341"/>
                  <a:pt x="3966" y="5341"/>
                </a:cubicBezTo>
                <a:cubicBezTo>
                  <a:pt x="4110" y="5341"/>
                  <a:pt x="4237" y="5241"/>
                  <a:pt x="4273" y="5096"/>
                </a:cubicBezTo>
                <a:cubicBezTo>
                  <a:pt x="4652" y="3615"/>
                  <a:pt x="4652" y="3615"/>
                  <a:pt x="4652" y="3615"/>
                </a:cubicBezTo>
                <a:lnTo>
                  <a:pt x="4652" y="3615"/>
                </a:lnTo>
                <a:cubicBezTo>
                  <a:pt x="4842" y="3479"/>
                  <a:pt x="5032" y="3326"/>
                  <a:pt x="5231" y="3163"/>
                </a:cubicBezTo>
                <a:cubicBezTo>
                  <a:pt x="5962" y="2549"/>
                  <a:pt x="6559" y="1898"/>
                  <a:pt x="7029" y="1293"/>
                </a:cubicBezTo>
                <a:cubicBezTo>
                  <a:pt x="7074" y="1239"/>
                  <a:pt x="7101" y="1166"/>
                  <a:pt x="7101" y="1094"/>
                </a:cubicBezTo>
                <a:cubicBezTo>
                  <a:pt x="7101" y="317"/>
                  <a:pt x="7101" y="317"/>
                  <a:pt x="7101" y="317"/>
                </a:cubicBezTo>
                <a:cubicBezTo>
                  <a:pt x="7101" y="145"/>
                  <a:pt x="6956" y="0"/>
                  <a:pt x="6776" y="0"/>
                </a:cubicBezTo>
                <a:lnTo>
                  <a:pt x="325" y="0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">
            <a:extLst>
              <a:ext uri="{FF2B5EF4-FFF2-40B4-BE49-F238E27FC236}">
                <a16:creationId xmlns:a16="http://schemas.microsoft.com/office/drawing/2014/main" id="{CEEF661C-12AA-E943-BDC5-151AC49F7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7483" y="2934918"/>
            <a:ext cx="6904720" cy="10109"/>
          </a:xfrm>
          <a:custGeom>
            <a:avLst/>
            <a:gdLst>
              <a:gd name="T0" fmla="*/ 0 w 6022"/>
              <a:gd name="T1" fmla="*/ 9 h 10"/>
              <a:gd name="T2" fmla="*/ 6021 w 6022"/>
              <a:gd name="T3" fmla="*/ 9 h 10"/>
              <a:gd name="T4" fmla="*/ 6021 w 6022"/>
              <a:gd name="T5" fmla="*/ 0 h 10"/>
              <a:gd name="T6" fmla="*/ 0 w 6022"/>
              <a:gd name="T7" fmla="*/ 0 h 10"/>
              <a:gd name="T8" fmla="*/ 0 w 6022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2" h="10">
                <a:moveTo>
                  <a:pt x="0" y="9"/>
                </a:moveTo>
                <a:lnTo>
                  <a:pt x="6021" y="9"/>
                </a:lnTo>
                <a:lnTo>
                  <a:pt x="6021" y="0"/>
                </a:lnTo>
                <a:lnTo>
                  <a:pt x="0" y="0"/>
                </a:lnTo>
                <a:lnTo>
                  <a:pt x="0" y="9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">
            <a:extLst>
              <a:ext uri="{FF2B5EF4-FFF2-40B4-BE49-F238E27FC236}">
                <a16:creationId xmlns:a16="http://schemas.microsoft.com/office/drawing/2014/main" id="{80C2562F-B449-8E48-BEC4-A1936E10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7483" y="2934918"/>
            <a:ext cx="6904720" cy="10109"/>
          </a:xfrm>
          <a:custGeom>
            <a:avLst/>
            <a:gdLst>
              <a:gd name="T0" fmla="*/ 0 w 6022"/>
              <a:gd name="T1" fmla="*/ 9 h 10"/>
              <a:gd name="T2" fmla="*/ 6021 w 6022"/>
              <a:gd name="T3" fmla="*/ 9 h 10"/>
              <a:gd name="T4" fmla="*/ 6021 w 6022"/>
              <a:gd name="T5" fmla="*/ 0 h 10"/>
              <a:gd name="T6" fmla="*/ 0 w 6022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22" h="10">
                <a:moveTo>
                  <a:pt x="0" y="9"/>
                </a:moveTo>
                <a:lnTo>
                  <a:pt x="6021" y="9"/>
                </a:lnTo>
                <a:lnTo>
                  <a:pt x="602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Freeform 3">
            <a:extLst>
              <a:ext uri="{FF2B5EF4-FFF2-40B4-BE49-F238E27FC236}">
                <a16:creationId xmlns:a16="http://schemas.microsoft.com/office/drawing/2014/main" id="{216905AC-0599-FD4D-89E9-AACBEF0C0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6600" y="2884371"/>
            <a:ext cx="106150" cy="106147"/>
          </a:xfrm>
          <a:custGeom>
            <a:avLst/>
            <a:gdLst>
              <a:gd name="T0" fmla="*/ 45 w 91"/>
              <a:gd name="T1" fmla="*/ 90 h 91"/>
              <a:gd name="T2" fmla="*/ 45 w 91"/>
              <a:gd name="T3" fmla="*/ 90 h 91"/>
              <a:gd name="T4" fmla="*/ 90 w 91"/>
              <a:gd name="T5" fmla="*/ 45 h 91"/>
              <a:gd name="T6" fmla="*/ 45 w 91"/>
              <a:gd name="T7" fmla="*/ 0 h 91"/>
              <a:gd name="T8" fmla="*/ 0 w 91"/>
              <a:gd name="T9" fmla="*/ 45 h 91"/>
              <a:gd name="T10" fmla="*/ 45 w 91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73" y="90"/>
                  <a:pt x="90" y="72"/>
                  <a:pt x="90" y="45"/>
                </a:cubicBezTo>
                <a:cubicBezTo>
                  <a:pt x="90" y="18"/>
                  <a:pt x="73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72"/>
                  <a:pt x="18" y="90"/>
                  <a:pt x="45" y="9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4">
            <a:extLst>
              <a:ext uri="{FF2B5EF4-FFF2-40B4-BE49-F238E27FC236}">
                <a16:creationId xmlns:a16="http://schemas.microsoft.com/office/drawing/2014/main" id="{37B9564F-13C4-DD47-98B9-36793D492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741" y="5027564"/>
            <a:ext cx="3831463" cy="10109"/>
          </a:xfrm>
          <a:custGeom>
            <a:avLst/>
            <a:gdLst>
              <a:gd name="T0" fmla="*/ 0 w 3341"/>
              <a:gd name="T1" fmla="*/ 8 h 9"/>
              <a:gd name="T2" fmla="*/ 3340 w 3341"/>
              <a:gd name="T3" fmla="*/ 8 h 9"/>
              <a:gd name="T4" fmla="*/ 3340 w 3341"/>
              <a:gd name="T5" fmla="*/ 0 h 9"/>
              <a:gd name="T6" fmla="*/ 0 w 3341"/>
              <a:gd name="T7" fmla="*/ 0 h 9"/>
              <a:gd name="T8" fmla="*/ 0 w 3341"/>
              <a:gd name="T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1" h="9">
                <a:moveTo>
                  <a:pt x="0" y="8"/>
                </a:moveTo>
                <a:lnTo>
                  <a:pt x="3340" y="8"/>
                </a:lnTo>
                <a:lnTo>
                  <a:pt x="3340" y="0"/>
                </a:lnTo>
                <a:lnTo>
                  <a:pt x="0" y="0"/>
                </a:lnTo>
                <a:lnTo>
                  <a:pt x="0" y="8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603B6B0F-4B05-474E-9DBA-958A4D721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6600" y="4987126"/>
            <a:ext cx="106150" cy="106147"/>
          </a:xfrm>
          <a:custGeom>
            <a:avLst/>
            <a:gdLst>
              <a:gd name="T0" fmla="*/ 45 w 91"/>
              <a:gd name="T1" fmla="*/ 91 h 92"/>
              <a:gd name="T2" fmla="*/ 45 w 91"/>
              <a:gd name="T3" fmla="*/ 91 h 92"/>
              <a:gd name="T4" fmla="*/ 90 w 91"/>
              <a:gd name="T5" fmla="*/ 45 h 92"/>
              <a:gd name="T6" fmla="*/ 45 w 91"/>
              <a:gd name="T7" fmla="*/ 0 h 92"/>
              <a:gd name="T8" fmla="*/ 0 w 91"/>
              <a:gd name="T9" fmla="*/ 45 h 92"/>
              <a:gd name="T10" fmla="*/ 45 w 91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91"/>
                </a:moveTo>
                <a:lnTo>
                  <a:pt x="45" y="91"/>
                </a:lnTo>
                <a:cubicBezTo>
                  <a:pt x="73" y="91"/>
                  <a:pt x="90" y="63"/>
                  <a:pt x="90" y="45"/>
                </a:cubicBezTo>
                <a:cubicBezTo>
                  <a:pt x="90" y="18"/>
                  <a:pt x="73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3"/>
                  <a:pt x="18" y="91"/>
                  <a:pt x="45" y="9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C85B7AEF-CE15-0B47-9914-1C5E2F16E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222" y="7064606"/>
            <a:ext cx="7738747" cy="10109"/>
          </a:xfrm>
          <a:custGeom>
            <a:avLst/>
            <a:gdLst>
              <a:gd name="T0" fmla="*/ 0 w 6753"/>
              <a:gd name="T1" fmla="*/ 9 h 10"/>
              <a:gd name="T2" fmla="*/ 6752 w 6753"/>
              <a:gd name="T3" fmla="*/ 9 h 10"/>
              <a:gd name="T4" fmla="*/ 6752 w 6753"/>
              <a:gd name="T5" fmla="*/ 0 h 10"/>
              <a:gd name="T6" fmla="*/ 0 w 6753"/>
              <a:gd name="T7" fmla="*/ 0 h 10"/>
              <a:gd name="T8" fmla="*/ 0 w 6753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53" h="10">
                <a:moveTo>
                  <a:pt x="0" y="9"/>
                </a:moveTo>
                <a:lnTo>
                  <a:pt x="6752" y="9"/>
                </a:lnTo>
                <a:lnTo>
                  <a:pt x="6752" y="0"/>
                </a:lnTo>
                <a:lnTo>
                  <a:pt x="0" y="0"/>
                </a:lnTo>
                <a:lnTo>
                  <a:pt x="0" y="9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9">
            <a:extLst>
              <a:ext uri="{FF2B5EF4-FFF2-40B4-BE49-F238E27FC236}">
                <a16:creationId xmlns:a16="http://schemas.microsoft.com/office/drawing/2014/main" id="{BB17ACDA-EEC4-8E44-A7BA-25A83765B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2422" y="7014059"/>
            <a:ext cx="106147" cy="106150"/>
          </a:xfrm>
          <a:custGeom>
            <a:avLst/>
            <a:gdLst>
              <a:gd name="T0" fmla="*/ 45 w 91"/>
              <a:gd name="T1" fmla="*/ 90 h 91"/>
              <a:gd name="T2" fmla="*/ 45 w 91"/>
              <a:gd name="T3" fmla="*/ 90 h 91"/>
              <a:gd name="T4" fmla="*/ 90 w 91"/>
              <a:gd name="T5" fmla="*/ 45 h 91"/>
              <a:gd name="T6" fmla="*/ 45 w 91"/>
              <a:gd name="T7" fmla="*/ 0 h 91"/>
              <a:gd name="T8" fmla="*/ 0 w 91"/>
              <a:gd name="T9" fmla="*/ 45 h 91"/>
              <a:gd name="T10" fmla="*/ 45 w 91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72" y="90"/>
                  <a:pt x="90" y="72"/>
                  <a:pt x="90" y="45"/>
                </a:cubicBezTo>
                <a:cubicBezTo>
                  <a:pt x="90" y="26"/>
                  <a:pt x="72" y="0"/>
                  <a:pt x="45" y="0"/>
                </a:cubicBezTo>
                <a:cubicBezTo>
                  <a:pt x="18" y="0"/>
                  <a:pt x="0" y="26"/>
                  <a:pt x="0" y="45"/>
                </a:cubicBezTo>
                <a:cubicBezTo>
                  <a:pt x="0" y="72"/>
                  <a:pt x="18" y="90"/>
                  <a:pt x="45" y="9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0">
            <a:extLst>
              <a:ext uri="{FF2B5EF4-FFF2-40B4-BE49-F238E27FC236}">
                <a16:creationId xmlns:a16="http://schemas.microsoft.com/office/drawing/2014/main" id="{9E69A068-DFB2-4940-B6FE-67B040589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7001" y="9359440"/>
            <a:ext cx="6095968" cy="25275"/>
          </a:xfrm>
          <a:custGeom>
            <a:avLst/>
            <a:gdLst>
              <a:gd name="T0" fmla="*/ 0 w 5318"/>
              <a:gd name="T1" fmla="*/ 19 h 20"/>
              <a:gd name="T2" fmla="*/ 5317 w 5318"/>
              <a:gd name="T3" fmla="*/ 19 h 20"/>
              <a:gd name="T4" fmla="*/ 5317 w 5318"/>
              <a:gd name="T5" fmla="*/ 0 h 20"/>
              <a:gd name="T6" fmla="*/ 0 w 5318"/>
              <a:gd name="T7" fmla="*/ 0 h 20"/>
              <a:gd name="T8" fmla="*/ 0 w 5318"/>
              <a:gd name="T9" fmla="*/ 1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18" h="20">
                <a:moveTo>
                  <a:pt x="0" y="19"/>
                </a:moveTo>
                <a:lnTo>
                  <a:pt x="5317" y="19"/>
                </a:lnTo>
                <a:lnTo>
                  <a:pt x="5317" y="0"/>
                </a:lnTo>
                <a:lnTo>
                  <a:pt x="0" y="0"/>
                </a:lnTo>
                <a:lnTo>
                  <a:pt x="0" y="19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2">
            <a:extLst>
              <a:ext uri="{FF2B5EF4-FFF2-40B4-BE49-F238E27FC236}">
                <a16:creationId xmlns:a16="http://schemas.microsoft.com/office/drawing/2014/main" id="{F0C550E7-2D68-9F42-97AC-C485417EB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2422" y="9319003"/>
            <a:ext cx="106147" cy="106150"/>
          </a:xfrm>
          <a:custGeom>
            <a:avLst/>
            <a:gdLst>
              <a:gd name="T0" fmla="*/ 45 w 91"/>
              <a:gd name="T1" fmla="*/ 91 h 92"/>
              <a:gd name="T2" fmla="*/ 45 w 91"/>
              <a:gd name="T3" fmla="*/ 91 h 92"/>
              <a:gd name="T4" fmla="*/ 90 w 91"/>
              <a:gd name="T5" fmla="*/ 46 h 92"/>
              <a:gd name="T6" fmla="*/ 45 w 91"/>
              <a:gd name="T7" fmla="*/ 0 h 92"/>
              <a:gd name="T8" fmla="*/ 0 w 91"/>
              <a:gd name="T9" fmla="*/ 46 h 92"/>
              <a:gd name="T10" fmla="*/ 45 w 91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91"/>
                </a:moveTo>
                <a:lnTo>
                  <a:pt x="45" y="91"/>
                </a:lnTo>
                <a:cubicBezTo>
                  <a:pt x="72" y="91"/>
                  <a:pt x="90" y="73"/>
                  <a:pt x="90" y="46"/>
                </a:cubicBezTo>
                <a:cubicBezTo>
                  <a:pt x="90" y="19"/>
                  <a:pt x="72" y="0"/>
                  <a:pt x="45" y="0"/>
                </a:cubicBezTo>
                <a:cubicBezTo>
                  <a:pt x="18" y="0"/>
                  <a:pt x="0" y="19"/>
                  <a:pt x="0" y="46"/>
                </a:cubicBezTo>
                <a:cubicBezTo>
                  <a:pt x="0" y="73"/>
                  <a:pt x="18" y="91"/>
                  <a:pt x="45" y="9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3">
            <a:extLst>
              <a:ext uri="{FF2B5EF4-FFF2-40B4-BE49-F238E27FC236}">
                <a16:creationId xmlns:a16="http://schemas.microsoft.com/office/drawing/2014/main" id="{EC50CF67-0C13-B943-A723-8F1D935C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470" y="1413452"/>
            <a:ext cx="3002492" cy="3002492"/>
          </a:xfrm>
          <a:custGeom>
            <a:avLst/>
            <a:gdLst>
              <a:gd name="T0" fmla="*/ 2617 w 2618"/>
              <a:gd name="T1" fmla="*/ 1309 h 2619"/>
              <a:gd name="T2" fmla="*/ 2617 w 2618"/>
              <a:gd name="T3" fmla="*/ 1309 h 2619"/>
              <a:gd name="T4" fmla="*/ 1308 w 2618"/>
              <a:gd name="T5" fmla="*/ 2618 h 2619"/>
              <a:gd name="T6" fmla="*/ 0 w 2618"/>
              <a:gd name="T7" fmla="*/ 1309 h 2619"/>
              <a:gd name="T8" fmla="*/ 1308 w 2618"/>
              <a:gd name="T9" fmla="*/ 0 h 2619"/>
              <a:gd name="T10" fmla="*/ 2617 w 2618"/>
              <a:gd name="T11" fmla="*/ 1309 h 2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8" h="2619">
                <a:moveTo>
                  <a:pt x="2617" y="1309"/>
                </a:moveTo>
                <a:lnTo>
                  <a:pt x="2617" y="1309"/>
                </a:lnTo>
                <a:cubicBezTo>
                  <a:pt x="2617" y="2031"/>
                  <a:pt x="2030" y="2618"/>
                  <a:pt x="1308" y="2618"/>
                </a:cubicBezTo>
                <a:cubicBezTo>
                  <a:pt x="587" y="2618"/>
                  <a:pt x="0" y="2031"/>
                  <a:pt x="0" y="1309"/>
                </a:cubicBezTo>
                <a:cubicBezTo>
                  <a:pt x="0" y="587"/>
                  <a:pt x="587" y="0"/>
                  <a:pt x="1308" y="0"/>
                </a:cubicBezTo>
                <a:cubicBezTo>
                  <a:pt x="2030" y="0"/>
                  <a:pt x="2617" y="587"/>
                  <a:pt x="2617" y="13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4">
            <a:extLst>
              <a:ext uri="{FF2B5EF4-FFF2-40B4-BE49-F238E27FC236}">
                <a16:creationId xmlns:a16="http://schemas.microsoft.com/office/drawing/2014/main" id="{0C7CB904-41FE-134C-9B50-1043F0B59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1094" y="5896972"/>
            <a:ext cx="2431312" cy="2421200"/>
          </a:xfrm>
          <a:custGeom>
            <a:avLst/>
            <a:gdLst>
              <a:gd name="T0" fmla="*/ 2120 w 2121"/>
              <a:gd name="T1" fmla="*/ 1055 h 2112"/>
              <a:gd name="T2" fmla="*/ 2120 w 2121"/>
              <a:gd name="T3" fmla="*/ 1055 h 2112"/>
              <a:gd name="T4" fmla="*/ 1056 w 2121"/>
              <a:gd name="T5" fmla="*/ 2111 h 2112"/>
              <a:gd name="T6" fmla="*/ 0 w 2121"/>
              <a:gd name="T7" fmla="*/ 1055 h 2112"/>
              <a:gd name="T8" fmla="*/ 1056 w 2121"/>
              <a:gd name="T9" fmla="*/ 0 h 2112"/>
              <a:gd name="T10" fmla="*/ 2120 w 2121"/>
              <a:gd name="T11" fmla="*/ 1055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1" h="2112">
                <a:moveTo>
                  <a:pt x="2120" y="1055"/>
                </a:moveTo>
                <a:lnTo>
                  <a:pt x="2120" y="1055"/>
                </a:lnTo>
                <a:cubicBezTo>
                  <a:pt x="2120" y="1641"/>
                  <a:pt x="1642" y="2111"/>
                  <a:pt x="1056" y="2111"/>
                </a:cubicBezTo>
                <a:cubicBezTo>
                  <a:pt x="478" y="2111"/>
                  <a:pt x="0" y="1641"/>
                  <a:pt x="0" y="1055"/>
                </a:cubicBezTo>
                <a:cubicBezTo>
                  <a:pt x="0" y="478"/>
                  <a:pt x="478" y="0"/>
                  <a:pt x="1056" y="0"/>
                </a:cubicBezTo>
                <a:cubicBezTo>
                  <a:pt x="1642" y="0"/>
                  <a:pt x="2120" y="478"/>
                  <a:pt x="2120" y="1055"/>
                </a:cubicBezTo>
              </a:path>
            </a:pathLst>
          </a:custGeom>
          <a:solidFill>
            <a:srgbClr val="CB46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5">
            <a:extLst>
              <a:ext uri="{FF2B5EF4-FFF2-40B4-BE49-F238E27FC236}">
                <a16:creationId xmlns:a16="http://schemas.microsoft.com/office/drawing/2014/main" id="{AB258D74-D9BF-3A41-AF7C-0E934C7D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2666" y="3834655"/>
            <a:ext cx="2411094" cy="2400981"/>
          </a:xfrm>
          <a:custGeom>
            <a:avLst/>
            <a:gdLst>
              <a:gd name="T0" fmla="*/ 2104 w 2105"/>
              <a:gd name="T1" fmla="*/ 1047 h 2096"/>
              <a:gd name="T2" fmla="*/ 2104 w 2105"/>
              <a:gd name="T3" fmla="*/ 1047 h 2096"/>
              <a:gd name="T4" fmla="*/ 1056 w 2105"/>
              <a:gd name="T5" fmla="*/ 2095 h 2096"/>
              <a:gd name="T6" fmla="*/ 0 w 2105"/>
              <a:gd name="T7" fmla="*/ 1047 h 2096"/>
              <a:gd name="T8" fmla="*/ 1056 w 2105"/>
              <a:gd name="T9" fmla="*/ 0 h 2096"/>
              <a:gd name="T10" fmla="*/ 2104 w 2105"/>
              <a:gd name="T11" fmla="*/ 1047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5" h="2096">
                <a:moveTo>
                  <a:pt x="2104" y="1047"/>
                </a:moveTo>
                <a:lnTo>
                  <a:pt x="2104" y="1047"/>
                </a:lnTo>
                <a:cubicBezTo>
                  <a:pt x="2104" y="1625"/>
                  <a:pt x="1634" y="2095"/>
                  <a:pt x="1056" y="2095"/>
                </a:cubicBezTo>
                <a:cubicBezTo>
                  <a:pt x="469" y="2095"/>
                  <a:pt x="0" y="1625"/>
                  <a:pt x="0" y="1047"/>
                </a:cubicBezTo>
                <a:cubicBezTo>
                  <a:pt x="0" y="470"/>
                  <a:pt x="469" y="0"/>
                  <a:pt x="1056" y="0"/>
                </a:cubicBezTo>
                <a:cubicBezTo>
                  <a:pt x="1634" y="0"/>
                  <a:pt x="2104" y="470"/>
                  <a:pt x="2104" y="1047"/>
                </a:cubicBezTo>
              </a:path>
            </a:pathLst>
          </a:custGeom>
          <a:solidFill>
            <a:srgbClr val="C623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6">
            <a:extLst>
              <a:ext uri="{FF2B5EF4-FFF2-40B4-BE49-F238E27FC236}">
                <a16:creationId xmlns:a16="http://schemas.microsoft.com/office/drawing/2014/main" id="{65FA84D8-2378-F745-A8DF-DECA66318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6061" y="8358610"/>
            <a:ext cx="2026933" cy="2026936"/>
          </a:xfrm>
          <a:custGeom>
            <a:avLst/>
            <a:gdLst>
              <a:gd name="T0" fmla="*/ 1768 w 1769"/>
              <a:gd name="T1" fmla="*/ 885 h 1770"/>
              <a:gd name="T2" fmla="*/ 1768 w 1769"/>
              <a:gd name="T3" fmla="*/ 885 h 1770"/>
              <a:gd name="T4" fmla="*/ 884 w 1769"/>
              <a:gd name="T5" fmla="*/ 1769 h 1770"/>
              <a:gd name="T6" fmla="*/ 0 w 1769"/>
              <a:gd name="T7" fmla="*/ 885 h 1770"/>
              <a:gd name="T8" fmla="*/ 884 w 1769"/>
              <a:gd name="T9" fmla="*/ 0 h 1770"/>
              <a:gd name="T10" fmla="*/ 1768 w 1769"/>
              <a:gd name="T11" fmla="*/ 885 h 1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69" h="1770">
                <a:moveTo>
                  <a:pt x="1768" y="885"/>
                </a:moveTo>
                <a:lnTo>
                  <a:pt x="1768" y="885"/>
                </a:lnTo>
                <a:cubicBezTo>
                  <a:pt x="1768" y="1372"/>
                  <a:pt x="1371" y="1769"/>
                  <a:pt x="884" y="1769"/>
                </a:cubicBezTo>
                <a:cubicBezTo>
                  <a:pt x="396" y="1769"/>
                  <a:pt x="0" y="1372"/>
                  <a:pt x="0" y="885"/>
                </a:cubicBezTo>
                <a:cubicBezTo>
                  <a:pt x="0" y="397"/>
                  <a:pt x="396" y="0"/>
                  <a:pt x="884" y="0"/>
                </a:cubicBezTo>
                <a:cubicBezTo>
                  <a:pt x="1371" y="0"/>
                  <a:pt x="1768" y="397"/>
                  <a:pt x="1768" y="885"/>
                </a:cubicBezTo>
              </a:path>
            </a:pathLst>
          </a:custGeom>
          <a:solidFill>
            <a:srgbClr val="A645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335">
            <a:extLst>
              <a:ext uri="{FF2B5EF4-FFF2-40B4-BE49-F238E27FC236}">
                <a16:creationId xmlns:a16="http://schemas.microsoft.com/office/drawing/2014/main" id="{BE2D7993-C920-DB41-AF90-1B20E4DB2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3759" y="5027564"/>
            <a:ext cx="611617" cy="10109"/>
          </a:xfrm>
          <a:custGeom>
            <a:avLst/>
            <a:gdLst>
              <a:gd name="T0" fmla="*/ 532 w 533"/>
              <a:gd name="T1" fmla="*/ 0 h 9"/>
              <a:gd name="T2" fmla="*/ 532 w 533"/>
              <a:gd name="T3" fmla="*/ 0 h 9"/>
              <a:gd name="T4" fmla="*/ 0 w 533"/>
              <a:gd name="T5" fmla="*/ 0 h 9"/>
              <a:gd name="T6" fmla="*/ 0 w 533"/>
              <a:gd name="T7" fmla="*/ 8 h 9"/>
              <a:gd name="T8" fmla="*/ 0 w 533"/>
              <a:gd name="T9" fmla="*/ 8 h 9"/>
              <a:gd name="T10" fmla="*/ 532 w 533"/>
              <a:gd name="T11" fmla="*/ 8 h 9"/>
              <a:gd name="T12" fmla="*/ 532 w 533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3" h="9">
                <a:moveTo>
                  <a:pt x="532" y="0"/>
                </a:moveTo>
                <a:lnTo>
                  <a:pt x="532" y="0"/>
                </a:lnTo>
                <a:cubicBezTo>
                  <a:pt x="0" y="0"/>
                  <a:pt x="0" y="0"/>
                  <a:pt x="0" y="0"/>
                </a:cubicBezTo>
                <a:lnTo>
                  <a:pt x="0" y="8"/>
                </a:lnTo>
                <a:lnTo>
                  <a:pt x="0" y="8"/>
                </a:lnTo>
                <a:cubicBezTo>
                  <a:pt x="532" y="8"/>
                  <a:pt x="532" y="8"/>
                  <a:pt x="532" y="8"/>
                </a:cubicBezTo>
                <a:cubicBezTo>
                  <a:pt x="532" y="0"/>
                  <a:pt x="532" y="0"/>
                  <a:pt x="532" y="0"/>
                </a:cubicBezTo>
              </a:path>
            </a:pathLst>
          </a:custGeom>
          <a:solidFill>
            <a:srgbClr val="B997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336">
            <a:extLst>
              <a:ext uri="{FF2B5EF4-FFF2-40B4-BE49-F238E27FC236}">
                <a16:creationId xmlns:a16="http://schemas.microsoft.com/office/drawing/2014/main" id="{386A3D14-C651-404C-AE68-2FB42A043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2297" y="7064606"/>
            <a:ext cx="3674765" cy="10109"/>
          </a:xfrm>
          <a:custGeom>
            <a:avLst/>
            <a:gdLst>
              <a:gd name="T0" fmla="*/ 3205 w 3206"/>
              <a:gd name="T1" fmla="*/ 0 h 10"/>
              <a:gd name="T2" fmla="*/ 3205 w 3206"/>
              <a:gd name="T3" fmla="*/ 0 h 10"/>
              <a:gd name="T4" fmla="*/ 0 w 3206"/>
              <a:gd name="T5" fmla="*/ 0 h 10"/>
              <a:gd name="T6" fmla="*/ 0 w 3206"/>
              <a:gd name="T7" fmla="*/ 9 h 10"/>
              <a:gd name="T8" fmla="*/ 3196 w 3206"/>
              <a:gd name="T9" fmla="*/ 9 h 10"/>
              <a:gd name="T10" fmla="*/ 3205 w 3206"/>
              <a:gd name="T11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6" h="10">
                <a:moveTo>
                  <a:pt x="3205" y="0"/>
                </a:moveTo>
                <a:lnTo>
                  <a:pt x="3205" y="0"/>
                </a:lnTo>
                <a:cubicBezTo>
                  <a:pt x="0" y="0"/>
                  <a:pt x="0" y="0"/>
                  <a:pt x="0" y="0"/>
                </a:cubicBezTo>
                <a:lnTo>
                  <a:pt x="0" y="9"/>
                </a:lnTo>
                <a:cubicBezTo>
                  <a:pt x="3196" y="9"/>
                  <a:pt x="3196" y="9"/>
                  <a:pt x="3196" y="9"/>
                </a:cubicBezTo>
                <a:lnTo>
                  <a:pt x="3205" y="0"/>
                </a:lnTo>
              </a:path>
            </a:pathLst>
          </a:custGeom>
          <a:solidFill>
            <a:srgbClr val="B997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337">
            <a:extLst>
              <a:ext uri="{FF2B5EF4-FFF2-40B4-BE49-F238E27FC236}">
                <a16:creationId xmlns:a16="http://schemas.microsoft.com/office/drawing/2014/main" id="{2E504844-EFBE-4F4D-9A47-2B78B585B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2994" y="9359440"/>
            <a:ext cx="480198" cy="25275"/>
          </a:xfrm>
          <a:custGeom>
            <a:avLst/>
            <a:gdLst>
              <a:gd name="T0" fmla="*/ 416 w 417"/>
              <a:gd name="T1" fmla="*/ 0 h 20"/>
              <a:gd name="T2" fmla="*/ 416 w 417"/>
              <a:gd name="T3" fmla="*/ 0 h 20"/>
              <a:gd name="T4" fmla="*/ 0 w 417"/>
              <a:gd name="T5" fmla="*/ 0 h 20"/>
              <a:gd name="T6" fmla="*/ 0 w 417"/>
              <a:gd name="T7" fmla="*/ 10 h 20"/>
              <a:gd name="T8" fmla="*/ 0 w 417"/>
              <a:gd name="T9" fmla="*/ 19 h 20"/>
              <a:gd name="T10" fmla="*/ 406 w 417"/>
              <a:gd name="T11" fmla="*/ 19 h 20"/>
              <a:gd name="T12" fmla="*/ 416 w 417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7" h="20">
                <a:moveTo>
                  <a:pt x="416" y="0"/>
                </a:moveTo>
                <a:lnTo>
                  <a:pt x="416" y="0"/>
                </a:lnTo>
                <a:cubicBezTo>
                  <a:pt x="0" y="0"/>
                  <a:pt x="0" y="0"/>
                  <a:pt x="0" y="0"/>
                </a:cubicBezTo>
                <a:cubicBezTo>
                  <a:pt x="0" y="10"/>
                  <a:pt x="0" y="10"/>
                  <a:pt x="0" y="10"/>
                </a:cubicBezTo>
                <a:lnTo>
                  <a:pt x="0" y="19"/>
                </a:lnTo>
                <a:cubicBezTo>
                  <a:pt x="406" y="19"/>
                  <a:pt x="406" y="19"/>
                  <a:pt x="406" y="19"/>
                </a:cubicBezTo>
                <a:cubicBezTo>
                  <a:pt x="416" y="10"/>
                  <a:pt x="416" y="10"/>
                  <a:pt x="416" y="0"/>
                </a:cubicBezTo>
              </a:path>
            </a:pathLst>
          </a:custGeom>
          <a:solidFill>
            <a:srgbClr val="B997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339">
            <a:extLst>
              <a:ext uri="{FF2B5EF4-FFF2-40B4-BE49-F238E27FC236}">
                <a16:creationId xmlns:a16="http://schemas.microsoft.com/office/drawing/2014/main" id="{5FC92A44-7597-F849-B662-31E5D77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1094" y="5896972"/>
            <a:ext cx="2431312" cy="2421200"/>
          </a:xfrm>
          <a:custGeom>
            <a:avLst/>
            <a:gdLst>
              <a:gd name="T0" fmla="*/ 1056 w 2121"/>
              <a:gd name="T1" fmla="*/ 0 h 2112"/>
              <a:gd name="T2" fmla="*/ 1056 w 2121"/>
              <a:gd name="T3" fmla="*/ 0 h 2112"/>
              <a:gd name="T4" fmla="*/ 0 w 2121"/>
              <a:gd name="T5" fmla="*/ 1055 h 2112"/>
              <a:gd name="T6" fmla="*/ 1056 w 2121"/>
              <a:gd name="T7" fmla="*/ 2111 h 2112"/>
              <a:gd name="T8" fmla="*/ 2120 w 2121"/>
              <a:gd name="T9" fmla="*/ 1055 h 2112"/>
              <a:gd name="T10" fmla="*/ 2111 w 2121"/>
              <a:gd name="T11" fmla="*/ 1028 h 2112"/>
              <a:gd name="T12" fmla="*/ 2111 w 2121"/>
              <a:gd name="T13" fmla="*/ 1019 h 2112"/>
              <a:gd name="T14" fmla="*/ 1056 w 2121"/>
              <a:gd name="T15" fmla="*/ 0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1" h="2112">
                <a:moveTo>
                  <a:pt x="1056" y="0"/>
                </a:moveTo>
                <a:lnTo>
                  <a:pt x="1056" y="0"/>
                </a:lnTo>
                <a:cubicBezTo>
                  <a:pt x="478" y="0"/>
                  <a:pt x="0" y="478"/>
                  <a:pt x="0" y="1055"/>
                </a:cubicBezTo>
                <a:cubicBezTo>
                  <a:pt x="0" y="1641"/>
                  <a:pt x="478" y="2111"/>
                  <a:pt x="1056" y="2111"/>
                </a:cubicBezTo>
                <a:cubicBezTo>
                  <a:pt x="1642" y="2111"/>
                  <a:pt x="2120" y="1641"/>
                  <a:pt x="2120" y="1055"/>
                </a:cubicBezTo>
                <a:cubicBezTo>
                  <a:pt x="2120" y="1046"/>
                  <a:pt x="2120" y="1037"/>
                  <a:pt x="2111" y="1028"/>
                </a:cubicBezTo>
                <a:lnTo>
                  <a:pt x="2111" y="1019"/>
                </a:lnTo>
                <a:cubicBezTo>
                  <a:pt x="2093" y="451"/>
                  <a:pt x="1624" y="0"/>
                  <a:pt x="105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340">
            <a:extLst>
              <a:ext uri="{FF2B5EF4-FFF2-40B4-BE49-F238E27FC236}">
                <a16:creationId xmlns:a16="http://schemas.microsoft.com/office/drawing/2014/main" id="{0973822B-63BA-C84B-ACFF-E8A069AD9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2666" y="3834655"/>
            <a:ext cx="2411094" cy="2400981"/>
          </a:xfrm>
          <a:custGeom>
            <a:avLst/>
            <a:gdLst>
              <a:gd name="T0" fmla="*/ 1056 w 2105"/>
              <a:gd name="T1" fmla="*/ 0 h 2096"/>
              <a:gd name="T2" fmla="*/ 1056 w 2105"/>
              <a:gd name="T3" fmla="*/ 0 h 2096"/>
              <a:gd name="T4" fmla="*/ 0 w 2105"/>
              <a:gd name="T5" fmla="*/ 1047 h 2096"/>
              <a:gd name="T6" fmla="*/ 1056 w 2105"/>
              <a:gd name="T7" fmla="*/ 2095 h 2096"/>
              <a:gd name="T8" fmla="*/ 2104 w 2105"/>
              <a:gd name="T9" fmla="*/ 1047 h 2096"/>
              <a:gd name="T10" fmla="*/ 2104 w 2105"/>
              <a:gd name="T11" fmla="*/ 1047 h 2096"/>
              <a:gd name="T12" fmla="*/ 2104 w 2105"/>
              <a:gd name="T13" fmla="*/ 1039 h 2096"/>
              <a:gd name="T14" fmla="*/ 1056 w 2105"/>
              <a:gd name="T15" fmla="*/ 0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05" h="2096">
                <a:moveTo>
                  <a:pt x="1056" y="0"/>
                </a:moveTo>
                <a:lnTo>
                  <a:pt x="1056" y="0"/>
                </a:lnTo>
                <a:cubicBezTo>
                  <a:pt x="469" y="0"/>
                  <a:pt x="0" y="470"/>
                  <a:pt x="0" y="1047"/>
                </a:cubicBezTo>
                <a:cubicBezTo>
                  <a:pt x="0" y="1625"/>
                  <a:pt x="469" y="2095"/>
                  <a:pt x="1056" y="2095"/>
                </a:cubicBezTo>
                <a:cubicBezTo>
                  <a:pt x="1634" y="2095"/>
                  <a:pt x="2104" y="1625"/>
                  <a:pt x="2104" y="1047"/>
                </a:cubicBezTo>
                <a:lnTo>
                  <a:pt x="2104" y="1047"/>
                </a:lnTo>
                <a:lnTo>
                  <a:pt x="2104" y="1039"/>
                </a:lnTo>
                <a:cubicBezTo>
                  <a:pt x="2094" y="461"/>
                  <a:pt x="1625" y="0"/>
                  <a:pt x="105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341">
            <a:extLst>
              <a:ext uri="{FF2B5EF4-FFF2-40B4-BE49-F238E27FC236}">
                <a16:creationId xmlns:a16="http://schemas.microsoft.com/office/drawing/2014/main" id="{00DF6ABA-59AE-CC42-9617-FBCE74713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6061" y="8358610"/>
            <a:ext cx="2026933" cy="2026936"/>
          </a:xfrm>
          <a:custGeom>
            <a:avLst/>
            <a:gdLst>
              <a:gd name="T0" fmla="*/ 884 w 1769"/>
              <a:gd name="T1" fmla="*/ 0 h 1770"/>
              <a:gd name="T2" fmla="*/ 884 w 1769"/>
              <a:gd name="T3" fmla="*/ 0 h 1770"/>
              <a:gd name="T4" fmla="*/ 0 w 1769"/>
              <a:gd name="T5" fmla="*/ 885 h 1770"/>
              <a:gd name="T6" fmla="*/ 884 w 1769"/>
              <a:gd name="T7" fmla="*/ 1769 h 1770"/>
              <a:gd name="T8" fmla="*/ 1768 w 1769"/>
              <a:gd name="T9" fmla="*/ 894 h 1770"/>
              <a:gd name="T10" fmla="*/ 1768 w 1769"/>
              <a:gd name="T11" fmla="*/ 885 h 1770"/>
              <a:gd name="T12" fmla="*/ 1768 w 1769"/>
              <a:gd name="T13" fmla="*/ 875 h 1770"/>
              <a:gd name="T14" fmla="*/ 884 w 1769"/>
              <a:gd name="T15" fmla="*/ 0 h 1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9" h="1770">
                <a:moveTo>
                  <a:pt x="884" y="0"/>
                </a:moveTo>
                <a:lnTo>
                  <a:pt x="884" y="0"/>
                </a:lnTo>
                <a:cubicBezTo>
                  <a:pt x="396" y="0"/>
                  <a:pt x="0" y="397"/>
                  <a:pt x="0" y="885"/>
                </a:cubicBezTo>
                <a:cubicBezTo>
                  <a:pt x="0" y="1372"/>
                  <a:pt x="396" y="1769"/>
                  <a:pt x="884" y="1769"/>
                </a:cubicBezTo>
                <a:cubicBezTo>
                  <a:pt x="1371" y="1769"/>
                  <a:pt x="1768" y="1372"/>
                  <a:pt x="1768" y="894"/>
                </a:cubicBezTo>
                <a:lnTo>
                  <a:pt x="1768" y="885"/>
                </a:lnTo>
                <a:cubicBezTo>
                  <a:pt x="1768" y="885"/>
                  <a:pt x="1768" y="885"/>
                  <a:pt x="1768" y="875"/>
                </a:cubicBezTo>
                <a:cubicBezTo>
                  <a:pt x="1768" y="397"/>
                  <a:pt x="1371" y="0"/>
                  <a:pt x="88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343">
            <a:extLst>
              <a:ext uri="{FF2B5EF4-FFF2-40B4-BE49-F238E27FC236}">
                <a16:creationId xmlns:a16="http://schemas.microsoft.com/office/drawing/2014/main" id="{93E3A100-3C7D-854C-A678-4D0996589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0323" y="5027564"/>
            <a:ext cx="75819" cy="10109"/>
          </a:xfrm>
          <a:custGeom>
            <a:avLst/>
            <a:gdLst>
              <a:gd name="T0" fmla="*/ 63 w 64"/>
              <a:gd name="T1" fmla="*/ 0 h 9"/>
              <a:gd name="T2" fmla="*/ 0 w 64"/>
              <a:gd name="T3" fmla="*/ 0 h 9"/>
              <a:gd name="T4" fmla="*/ 0 w 64"/>
              <a:gd name="T5" fmla="*/ 8 h 9"/>
              <a:gd name="T6" fmla="*/ 63 w 64"/>
              <a:gd name="T7" fmla="*/ 8 h 9"/>
              <a:gd name="T8" fmla="*/ 63 w 64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9">
                <a:moveTo>
                  <a:pt x="63" y="0"/>
                </a:moveTo>
                <a:lnTo>
                  <a:pt x="0" y="0"/>
                </a:lnTo>
                <a:lnTo>
                  <a:pt x="0" y="8"/>
                </a:lnTo>
                <a:lnTo>
                  <a:pt x="63" y="8"/>
                </a:lnTo>
                <a:lnTo>
                  <a:pt x="63" y="0"/>
                </a:lnTo>
              </a:path>
            </a:pathLst>
          </a:custGeom>
          <a:solidFill>
            <a:srgbClr val="D0D0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344">
            <a:extLst>
              <a:ext uri="{FF2B5EF4-FFF2-40B4-BE49-F238E27FC236}">
                <a16:creationId xmlns:a16="http://schemas.microsoft.com/office/drawing/2014/main" id="{E438E291-4E60-354D-B365-51024C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0323" y="5027564"/>
            <a:ext cx="75819" cy="10109"/>
          </a:xfrm>
          <a:custGeom>
            <a:avLst/>
            <a:gdLst>
              <a:gd name="T0" fmla="*/ 63 w 64"/>
              <a:gd name="T1" fmla="*/ 0 h 9"/>
              <a:gd name="T2" fmla="*/ 0 w 64"/>
              <a:gd name="T3" fmla="*/ 0 h 9"/>
              <a:gd name="T4" fmla="*/ 0 w 64"/>
              <a:gd name="T5" fmla="*/ 8 h 9"/>
              <a:gd name="T6" fmla="*/ 63 w 64"/>
              <a:gd name="T7" fmla="*/ 8 h 9"/>
              <a:gd name="T8" fmla="*/ 63 w 64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9">
                <a:moveTo>
                  <a:pt x="63" y="0"/>
                </a:moveTo>
                <a:lnTo>
                  <a:pt x="0" y="0"/>
                </a:lnTo>
                <a:lnTo>
                  <a:pt x="0" y="8"/>
                </a:lnTo>
                <a:lnTo>
                  <a:pt x="63" y="8"/>
                </a:lnTo>
                <a:lnTo>
                  <a:pt x="63" y="0"/>
                </a:lnTo>
              </a:path>
            </a:pathLst>
          </a:custGeom>
          <a:solidFill>
            <a:srgbClr val="D0D0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345">
            <a:extLst>
              <a:ext uri="{FF2B5EF4-FFF2-40B4-BE49-F238E27FC236}">
                <a16:creationId xmlns:a16="http://schemas.microsoft.com/office/drawing/2014/main" id="{119857E1-FB1F-2E4F-BE93-7FB812D21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953" y="7064606"/>
            <a:ext cx="96041" cy="10109"/>
          </a:xfrm>
          <a:custGeom>
            <a:avLst/>
            <a:gdLst>
              <a:gd name="T0" fmla="*/ 81 w 82"/>
              <a:gd name="T1" fmla="*/ 0 h 10"/>
              <a:gd name="T2" fmla="*/ 81 w 82"/>
              <a:gd name="T3" fmla="*/ 0 h 10"/>
              <a:gd name="T4" fmla="*/ 9 w 82"/>
              <a:gd name="T5" fmla="*/ 0 h 10"/>
              <a:gd name="T6" fmla="*/ 0 w 82"/>
              <a:gd name="T7" fmla="*/ 9 h 10"/>
              <a:gd name="T8" fmla="*/ 72 w 82"/>
              <a:gd name="T9" fmla="*/ 9 h 10"/>
              <a:gd name="T10" fmla="*/ 81 w 82"/>
              <a:gd name="T11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10">
                <a:moveTo>
                  <a:pt x="81" y="0"/>
                </a:moveTo>
                <a:lnTo>
                  <a:pt x="81" y="0"/>
                </a:lnTo>
                <a:cubicBezTo>
                  <a:pt x="9" y="0"/>
                  <a:pt x="9" y="0"/>
                  <a:pt x="9" y="0"/>
                </a:cubicBezTo>
                <a:lnTo>
                  <a:pt x="0" y="9"/>
                </a:lnTo>
                <a:cubicBezTo>
                  <a:pt x="72" y="9"/>
                  <a:pt x="72" y="9"/>
                  <a:pt x="72" y="9"/>
                </a:cubicBezTo>
                <a:cubicBezTo>
                  <a:pt x="72" y="9"/>
                  <a:pt x="72" y="0"/>
                  <a:pt x="81" y="0"/>
                </a:cubicBezTo>
              </a:path>
            </a:pathLst>
          </a:custGeom>
          <a:solidFill>
            <a:srgbClr val="D0D0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346">
            <a:extLst>
              <a:ext uri="{FF2B5EF4-FFF2-40B4-BE49-F238E27FC236}">
                <a16:creationId xmlns:a16="http://schemas.microsoft.com/office/drawing/2014/main" id="{CB86C040-D280-0E45-847C-489F1D9B9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8026" y="9359440"/>
            <a:ext cx="106150" cy="25275"/>
          </a:xfrm>
          <a:custGeom>
            <a:avLst/>
            <a:gdLst>
              <a:gd name="T0" fmla="*/ 91 w 92"/>
              <a:gd name="T1" fmla="*/ 0 h 20"/>
              <a:gd name="T2" fmla="*/ 91 w 92"/>
              <a:gd name="T3" fmla="*/ 0 h 20"/>
              <a:gd name="T4" fmla="*/ 10 w 92"/>
              <a:gd name="T5" fmla="*/ 0 h 20"/>
              <a:gd name="T6" fmla="*/ 0 w 92"/>
              <a:gd name="T7" fmla="*/ 19 h 20"/>
              <a:gd name="T8" fmla="*/ 82 w 92"/>
              <a:gd name="T9" fmla="*/ 19 h 20"/>
              <a:gd name="T10" fmla="*/ 91 w 92"/>
              <a:gd name="T11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20">
                <a:moveTo>
                  <a:pt x="91" y="0"/>
                </a:moveTo>
                <a:lnTo>
                  <a:pt x="91" y="0"/>
                </a:lnTo>
                <a:cubicBezTo>
                  <a:pt x="10" y="0"/>
                  <a:pt x="10" y="0"/>
                  <a:pt x="10" y="0"/>
                </a:cubicBezTo>
                <a:cubicBezTo>
                  <a:pt x="10" y="10"/>
                  <a:pt x="10" y="10"/>
                  <a:pt x="0" y="19"/>
                </a:cubicBezTo>
                <a:cubicBezTo>
                  <a:pt x="82" y="19"/>
                  <a:pt x="82" y="19"/>
                  <a:pt x="82" y="19"/>
                </a:cubicBezTo>
                <a:cubicBezTo>
                  <a:pt x="91" y="10"/>
                  <a:pt x="91" y="10"/>
                  <a:pt x="91" y="0"/>
                </a:cubicBezTo>
              </a:path>
            </a:pathLst>
          </a:custGeom>
          <a:solidFill>
            <a:srgbClr val="D0D0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348">
            <a:extLst>
              <a:ext uri="{FF2B5EF4-FFF2-40B4-BE49-F238E27FC236}">
                <a16:creationId xmlns:a16="http://schemas.microsoft.com/office/drawing/2014/main" id="{03738B91-3A1D-F14B-93CB-345D9B9F2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808" y="5659400"/>
            <a:ext cx="1470919" cy="96041"/>
          </a:xfrm>
          <a:custGeom>
            <a:avLst/>
            <a:gdLst>
              <a:gd name="T0" fmla="*/ 1237 w 1283"/>
              <a:gd name="T1" fmla="*/ 81 h 82"/>
              <a:gd name="T2" fmla="*/ 1237 w 1283"/>
              <a:gd name="T3" fmla="*/ 81 h 82"/>
              <a:gd name="T4" fmla="*/ 36 w 1283"/>
              <a:gd name="T5" fmla="*/ 81 h 82"/>
              <a:gd name="T6" fmla="*/ 0 w 1283"/>
              <a:gd name="T7" fmla="*/ 45 h 82"/>
              <a:gd name="T8" fmla="*/ 36 w 1283"/>
              <a:gd name="T9" fmla="*/ 0 h 82"/>
              <a:gd name="T10" fmla="*/ 1237 w 1283"/>
              <a:gd name="T11" fmla="*/ 0 h 82"/>
              <a:gd name="T12" fmla="*/ 1282 w 1283"/>
              <a:gd name="T13" fmla="*/ 45 h 82"/>
              <a:gd name="T14" fmla="*/ 1237 w 1283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3" h="82">
                <a:moveTo>
                  <a:pt x="1237" y="81"/>
                </a:moveTo>
                <a:lnTo>
                  <a:pt x="1237" y="81"/>
                </a:lnTo>
                <a:cubicBezTo>
                  <a:pt x="36" y="81"/>
                  <a:pt x="36" y="81"/>
                  <a:pt x="36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1237" y="0"/>
                  <a:pt x="1237" y="0"/>
                  <a:pt x="1237" y="0"/>
                </a:cubicBezTo>
                <a:cubicBezTo>
                  <a:pt x="1264" y="0"/>
                  <a:pt x="1282" y="18"/>
                  <a:pt x="1282" y="45"/>
                </a:cubicBezTo>
                <a:cubicBezTo>
                  <a:pt x="1282" y="63"/>
                  <a:pt x="1264" y="81"/>
                  <a:pt x="1237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349">
            <a:extLst>
              <a:ext uri="{FF2B5EF4-FFF2-40B4-BE49-F238E27FC236}">
                <a16:creationId xmlns:a16="http://schemas.microsoft.com/office/drawing/2014/main" id="{1C43AA65-1060-174E-99FB-E30239217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4614" y="5482487"/>
            <a:ext cx="1127197" cy="96038"/>
          </a:xfrm>
          <a:custGeom>
            <a:avLst/>
            <a:gdLst>
              <a:gd name="T0" fmla="*/ 939 w 985"/>
              <a:gd name="T1" fmla="*/ 81 h 82"/>
              <a:gd name="T2" fmla="*/ 939 w 985"/>
              <a:gd name="T3" fmla="*/ 81 h 82"/>
              <a:gd name="T4" fmla="*/ 36 w 985"/>
              <a:gd name="T5" fmla="*/ 81 h 82"/>
              <a:gd name="T6" fmla="*/ 0 w 985"/>
              <a:gd name="T7" fmla="*/ 45 h 82"/>
              <a:gd name="T8" fmla="*/ 36 w 985"/>
              <a:gd name="T9" fmla="*/ 0 h 82"/>
              <a:gd name="T10" fmla="*/ 939 w 985"/>
              <a:gd name="T11" fmla="*/ 0 h 82"/>
              <a:gd name="T12" fmla="*/ 984 w 985"/>
              <a:gd name="T13" fmla="*/ 45 h 82"/>
              <a:gd name="T14" fmla="*/ 939 w 985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5" h="82">
                <a:moveTo>
                  <a:pt x="939" y="81"/>
                </a:moveTo>
                <a:lnTo>
                  <a:pt x="939" y="81"/>
                </a:lnTo>
                <a:cubicBezTo>
                  <a:pt x="36" y="81"/>
                  <a:pt x="36" y="81"/>
                  <a:pt x="36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939" y="0"/>
                  <a:pt x="939" y="0"/>
                  <a:pt x="939" y="0"/>
                </a:cubicBezTo>
                <a:cubicBezTo>
                  <a:pt x="966" y="0"/>
                  <a:pt x="984" y="18"/>
                  <a:pt x="984" y="45"/>
                </a:cubicBezTo>
                <a:cubicBezTo>
                  <a:pt x="984" y="63"/>
                  <a:pt x="966" y="81"/>
                  <a:pt x="939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350">
            <a:extLst>
              <a:ext uri="{FF2B5EF4-FFF2-40B4-BE49-F238E27FC236}">
                <a16:creationId xmlns:a16="http://schemas.microsoft.com/office/drawing/2014/main" id="{4FBFF021-F691-3249-8000-A8E88A537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4614" y="4623188"/>
            <a:ext cx="1127197" cy="96038"/>
          </a:xfrm>
          <a:custGeom>
            <a:avLst/>
            <a:gdLst>
              <a:gd name="T0" fmla="*/ 948 w 985"/>
              <a:gd name="T1" fmla="*/ 82 h 83"/>
              <a:gd name="T2" fmla="*/ 948 w 985"/>
              <a:gd name="T3" fmla="*/ 82 h 83"/>
              <a:gd name="T4" fmla="*/ 36 w 985"/>
              <a:gd name="T5" fmla="*/ 82 h 83"/>
              <a:gd name="T6" fmla="*/ 0 w 985"/>
              <a:gd name="T7" fmla="*/ 37 h 83"/>
              <a:gd name="T8" fmla="*/ 36 w 985"/>
              <a:gd name="T9" fmla="*/ 0 h 83"/>
              <a:gd name="T10" fmla="*/ 948 w 985"/>
              <a:gd name="T11" fmla="*/ 0 h 83"/>
              <a:gd name="T12" fmla="*/ 984 w 985"/>
              <a:gd name="T13" fmla="*/ 37 h 83"/>
              <a:gd name="T14" fmla="*/ 948 w 985"/>
              <a:gd name="T1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5" h="83">
                <a:moveTo>
                  <a:pt x="948" y="82"/>
                </a:moveTo>
                <a:lnTo>
                  <a:pt x="948" y="82"/>
                </a:lnTo>
                <a:cubicBezTo>
                  <a:pt x="36" y="82"/>
                  <a:pt x="36" y="82"/>
                  <a:pt x="36" y="82"/>
                </a:cubicBezTo>
                <a:cubicBezTo>
                  <a:pt x="18" y="82"/>
                  <a:pt x="0" y="64"/>
                  <a:pt x="0" y="37"/>
                </a:cubicBezTo>
                <a:cubicBezTo>
                  <a:pt x="0" y="18"/>
                  <a:pt x="18" y="0"/>
                  <a:pt x="36" y="0"/>
                </a:cubicBezTo>
                <a:cubicBezTo>
                  <a:pt x="948" y="0"/>
                  <a:pt x="948" y="0"/>
                  <a:pt x="948" y="0"/>
                </a:cubicBezTo>
                <a:cubicBezTo>
                  <a:pt x="966" y="0"/>
                  <a:pt x="984" y="18"/>
                  <a:pt x="984" y="37"/>
                </a:cubicBezTo>
                <a:cubicBezTo>
                  <a:pt x="984" y="64"/>
                  <a:pt x="966" y="82"/>
                  <a:pt x="948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351">
            <a:extLst>
              <a:ext uri="{FF2B5EF4-FFF2-40B4-BE49-F238E27FC236}">
                <a16:creationId xmlns:a16="http://schemas.microsoft.com/office/drawing/2014/main" id="{60A3EFFB-9768-F64E-BA7A-1F3B5A341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6365" y="4789992"/>
            <a:ext cx="106147" cy="621730"/>
          </a:xfrm>
          <a:custGeom>
            <a:avLst/>
            <a:gdLst>
              <a:gd name="T0" fmla="*/ 45 w 91"/>
              <a:gd name="T1" fmla="*/ 541 h 542"/>
              <a:gd name="T2" fmla="*/ 45 w 91"/>
              <a:gd name="T3" fmla="*/ 541 h 542"/>
              <a:gd name="T4" fmla="*/ 45 w 91"/>
              <a:gd name="T5" fmla="*/ 541 h 542"/>
              <a:gd name="T6" fmla="*/ 0 w 91"/>
              <a:gd name="T7" fmla="*/ 496 h 542"/>
              <a:gd name="T8" fmla="*/ 0 w 91"/>
              <a:gd name="T9" fmla="*/ 45 h 542"/>
              <a:gd name="T10" fmla="*/ 45 w 91"/>
              <a:gd name="T11" fmla="*/ 0 h 542"/>
              <a:gd name="T12" fmla="*/ 45 w 91"/>
              <a:gd name="T13" fmla="*/ 0 h 542"/>
              <a:gd name="T14" fmla="*/ 90 w 91"/>
              <a:gd name="T15" fmla="*/ 45 h 542"/>
              <a:gd name="T16" fmla="*/ 90 w 91"/>
              <a:gd name="T17" fmla="*/ 496 h 542"/>
              <a:gd name="T18" fmla="*/ 45 w 91"/>
              <a:gd name="T19" fmla="*/ 541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542">
                <a:moveTo>
                  <a:pt x="45" y="541"/>
                </a:moveTo>
                <a:lnTo>
                  <a:pt x="45" y="541"/>
                </a:lnTo>
                <a:lnTo>
                  <a:pt x="45" y="541"/>
                </a:lnTo>
                <a:cubicBezTo>
                  <a:pt x="18" y="541"/>
                  <a:pt x="0" y="523"/>
                  <a:pt x="0" y="49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7" y="0"/>
                  <a:pt x="45" y="0"/>
                </a:cubicBezTo>
                <a:lnTo>
                  <a:pt x="45" y="0"/>
                </a:lnTo>
                <a:cubicBezTo>
                  <a:pt x="72" y="0"/>
                  <a:pt x="90" y="18"/>
                  <a:pt x="90" y="45"/>
                </a:cubicBezTo>
                <a:cubicBezTo>
                  <a:pt x="90" y="496"/>
                  <a:pt x="90" y="496"/>
                  <a:pt x="90" y="496"/>
                </a:cubicBezTo>
                <a:cubicBezTo>
                  <a:pt x="90" y="523"/>
                  <a:pt x="64" y="541"/>
                  <a:pt x="45" y="5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52">
            <a:extLst>
              <a:ext uri="{FF2B5EF4-FFF2-40B4-BE49-F238E27FC236}">
                <a16:creationId xmlns:a16="http://schemas.microsoft.com/office/drawing/2014/main" id="{DE037143-6BC6-4D4E-97BE-92D3C3BA6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194" y="4789992"/>
            <a:ext cx="96038" cy="621730"/>
          </a:xfrm>
          <a:custGeom>
            <a:avLst/>
            <a:gdLst>
              <a:gd name="T0" fmla="*/ 36 w 83"/>
              <a:gd name="T1" fmla="*/ 541 h 542"/>
              <a:gd name="T2" fmla="*/ 36 w 83"/>
              <a:gd name="T3" fmla="*/ 541 h 542"/>
              <a:gd name="T4" fmla="*/ 36 w 83"/>
              <a:gd name="T5" fmla="*/ 541 h 542"/>
              <a:gd name="T6" fmla="*/ 0 w 83"/>
              <a:gd name="T7" fmla="*/ 496 h 542"/>
              <a:gd name="T8" fmla="*/ 0 w 83"/>
              <a:gd name="T9" fmla="*/ 45 h 542"/>
              <a:gd name="T10" fmla="*/ 36 w 83"/>
              <a:gd name="T11" fmla="*/ 0 h 542"/>
              <a:gd name="T12" fmla="*/ 36 w 83"/>
              <a:gd name="T13" fmla="*/ 0 h 542"/>
              <a:gd name="T14" fmla="*/ 82 w 83"/>
              <a:gd name="T15" fmla="*/ 45 h 542"/>
              <a:gd name="T16" fmla="*/ 82 w 83"/>
              <a:gd name="T17" fmla="*/ 496 h 542"/>
              <a:gd name="T18" fmla="*/ 36 w 83"/>
              <a:gd name="T19" fmla="*/ 541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42">
                <a:moveTo>
                  <a:pt x="36" y="541"/>
                </a:moveTo>
                <a:lnTo>
                  <a:pt x="36" y="541"/>
                </a:lnTo>
                <a:lnTo>
                  <a:pt x="36" y="541"/>
                </a:lnTo>
                <a:cubicBezTo>
                  <a:pt x="18" y="541"/>
                  <a:pt x="0" y="523"/>
                  <a:pt x="0" y="49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63" y="0"/>
                  <a:pt x="82" y="27"/>
                  <a:pt x="82" y="45"/>
                </a:cubicBezTo>
                <a:cubicBezTo>
                  <a:pt x="82" y="496"/>
                  <a:pt x="82" y="496"/>
                  <a:pt x="82" y="496"/>
                </a:cubicBezTo>
                <a:cubicBezTo>
                  <a:pt x="82" y="523"/>
                  <a:pt x="63" y="541"/>
                  <a:pt x="36" y="5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53">
            <a:extLst>
              <a:ext uri="{FF2B5EF4-FFF2-40B4-BE49-F238E27FC236}">
                <a16:creationId xmlns:a16="http://schemas.microsoft.com/office/drawing/2014/main" id="{D624ED64-0A76-724F-A1E6-D5C427C25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3913" y="4789992"/>
            <a:ext cx="106147" cy="621730"/>
          </a:xfrm>
          <a:custGeom>
            <a:avLst/>
            <a:gdLst>
              <a:gd name="T0" fmla="*/ 45 w 91"/>
              <a:gd name="T1" fmla="*/ 541 h 542"/>
              <a:gd name="T2" fmla="*/ 45 w 91"/>
              <a:gd name="T3" fmla="*/ 541 h 542"/>
              <a:gd name="T4" fmla="*/ 45 w 91"/>
              <a:gd name="T5" fmla="*/ 541 h 542"/>
              <a:gd name="T6" fmla="*/ 0 w 91"/>
              <a:gd name="T7" fmla="*/ 496 h 542"/>
              <a:gd name="T8" fmla="*/ 0 w 91"/>
              <a:gd name="T9" fmla="*/ 45 h 542"/>
              <a:gd name="T10" fmla="*/ 45 w 91"/>
              <a:gd name="T11" fmla="*/ 0 h 542"/>
              <a:gd name="T12" fmla="*/ 45 w 91"/>
              <a:gd name="T13" fmla="*/ 0 h 542"/>
              <a:gd name="T14" fmla="*/ 90 w 91"/>
              <a:gd name="T15" fmla="*/ 45 h 542"/>
              <a:gd name="T16" fmla="*/ 90 w 91"/>
              <a:gd name="T17" fmla="*/ 496 h 542"/>
              <a:gd name="T18" fmla="*/ 45 w 91"/>
              <a:gd name="T19" fmla="*/ 541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542">
                <a:moveTo>
                  <a:pt x="45" y="541"/>
                </a:moveTo>
                <a:lnTo>
                  <a:pt x="45" y="541"/>
                </a:lnTo>
                <a:lnTo>
                  <a:pt x="45" y="541"/>
                </a:lnTo>
                <a:cubicBezTo>
                  <a:pt x="18" y="541"/>
                  <a:pt x="0" y="523"/>
                  <a:pt x="0" y="49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18" y="0"/>
                  <a:pt x="45" y="0"/>
                </a:cubicBezTo>
                <a:lnTo>
                  <a:pt x="45" y="0"/>
                </a:lnTo>
                <a:cubicBezTo>
                  <a:pt x="72" y="0"/>
                  <a:pt x="90" y="27"/>
                  <a:pt x="90" y="45"/>
                </a:cubicBezTo>
                <a:cubicBezTo>
                  <a:pt x="90" y="496"/>
                  <a:pt x="90" y="496"/>
                  <a:pt x="90" y="496"/>
                </a:cubicBezTo>
                <a:cubicBezTo>
                  <a:pt x="90" y="523"/>
                  <a:pt x="63" y="541"/>
                  <a:pt x="45" y="5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54">
            <a:extLst>
              <a:ext uri="{FF2B5EF4-FFF2-40B4-BE49-F238E27FC236}">
                <a16:creationId xmlns:a16="http://schemas.microsoft.com/office/drawing/2014/main" id="{D3F8AA56-6391-C14A-BE51-A43EF4DD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7698" y="4324959"/>
            <a:ext cx="1481029" cy="308338"/>
          </a:xfrm>
          <a:custGeom>
            <a:avLst/>
            <a:gdLst>
              <a:gd name="T0" fmla="*/ 45 w 1292"/>
              <a:gd name="T1" fmla="*/ 261 h 271"/>
              <a:gd name="T2" fmla="*/ 45 w 1292"/>
              <a:gd name="T3" fmla="*/ 261 h 271"/>
              <a:gd name="T4" fmla="*/ 0 w 1292"/>
              <a:gd name="T5" fmla="*/ 234 h 271"/>
              <a:gd name="T6" fmla="*/ 27 w 1292"/>
              <a:gd name="T7" fmla="*/ 180 h 271"/>
              <a:gd name="T8" fmla="*/ 641 w 1292"/>
              <a:gd name="T9" fmla="*/ 0 h 271"/>
              <a:gd name="T10" fmla="*/ 659 w 1292"/>
              <a:gd name="T11" fmla="*/ 0 h 271"/>
              <a:gd name="T12" fmla="*/ 1264 w 1292"/>
              <a:gd name="T13" fmla="*/ 180 h 271"/>
              <a:gd name="T14" fmla="*/ 1291 w 1292"/>
              <a:gd name="T15" fmla="*/ 234 h 271"/>
              <a:gd name="T16" fmla="*/ 1237 w 1292"/>
              <a:gd name="T17" fmla="*/ 261 h 271"/>
              <a:gd name="T18" fmla="*/ 650 w 1292"/>
              <a:gd name="T19" fmla="*/ 90 h 271"/>
              <a:gd name="T20" fmla="*/ 54 w 1292"/>
              <a:gd name="T21" fmla="*/ 261 h 271"/>
              <a:gd name="T22" fmla="*/ 45 w 1292"/>
              <a:gd name="T23" fmla="*/ 26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271">
                <a:moveTo>
                  <a:pt x="45" y="261"/>
                </a:moveTo>
                <a:lnTo>
                  <a:pt x="45" y="261"/>
                </a:lnTo>
                <a:cubicBezTo>
                  <a:pt x="27" y="261"/>
                  <a:pt x="9" y="252"/>
                  <a:pt x="0" y="234"/>
                </a:cubicBezTo>
                <a:cubicBezTo>
                  <a:pt x="0" y="216"/>
                  <a:pt x="9" y="189"/>
                  <a:pt x="27" y="180"/>
                </a:cubicBezTo>
                <a:cubicBezTo>
                  <a:pt x="641" y="0"/>
                  <a:pt x="641" y="0"/>
                  <a:pt x="641" y="0"/>
                </a:cubicBezTo>
                <a:cubicBezTo>
                  <a:pt x="641" y="0"/>
                  <a:pt x="650" y="0"/>
                  <a:pt x="659" y="0"/>
                </a:cubicBezTo>
                <a:cubicBezTo>
                  <a:pt x="1264" y="180"/>
                  <a:pt x="1264" y="180"/>
                  <a:pt x="1264" y="180"/>
                </a:cubicBezTo>
                <a:cubicBezTo>
                  <a:pt x="1282" y="189"/>
                  <a:pt x="1291" y="207"/>
                  <a:pt x="1291" y="234"/>
                </a:cubicBezTo>
                <a:cubicBezTo>
                  <a:pt x="1282" y="252"/>
                  <a:pt x="1255" y="270"/>
                  <a:pt x="1237" y="261"/>
                </a:cubicBezTo>
                <a:cubicBezTo>
                  <a:pt x="650" y="90"/>
                  <a:pt x="650" y="90"/>
                  <a:pt x="650" y="90"/>
                </a:cubicBezTo>
                <a:cubicBezTo>
                  <a:pt x="54" y="261"/>
                  <a:pt x="54" y="261"/>
                  <a:pt x="54" y="261"/>
                </a:cubicBezTo>
                <a:lnTo>
                  <a:pt x="45" y="2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355">
            <a:extLst>
              <a:ext uri="{FF2B5EF4-FFF2-40B4-BE49-F238E27FC236}">
                <a16:creationId xmlns:a16="http://schemas.microsoft.com/office/drawing/2014/main" id="{E75E7D3F-0B3A-B34D-B55F-967183F82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3894" y="2530542"/>
            <a:ext cx="1450701" cy="1106978"/>
          </a:xfrm>
          <a:custGeom>
            <a:avLst/>
            <a:gdLst>
              <a:gd name="T0" fmla="*/ 1182 w 1264"/>
              <a:gd name="T1" fmla="*/ 966 h 967"/>
              <a:gd name="T2" fmla="*/ 1182 w 1264"/>
              <a:gd name="T3" fmla="*/ 966 h 967"/>
              <a:gd name="T4" fmla="*/ 81 w 1264"/>
              <a:gd name="T5" fmla="*/ 966 h 967"/>
              <a:gd name="T6" fmla="*/ 0 w 1264"/>
              <a:gd name="T7" fmla="*/ 876 h 967"/>
              <a:gd name="T8" fmla="*/ 0 w 1264"/>
              <a:gd name="T9" fmla="*/ 90 h 967"/>
              <a:gd name="T10" fmla="*/ 81 w 1264"/>
              <a:gd name="T11" fmla="*/ 0 h 967"/>
              <a:gd name="T12" fmla="*/ 1182 w 1264"/>
              <a:gd name="T13" fmla="*/ 0 h 967"/>
              <a:gd name="T14" fmla="*/ 1263 w 1264"/>
              <a:gd name="T15" fmla="*/ 90 h 967"/>
              <a:gd name="T16" fmla="*/ 1263 w 1264"/>
              <a:gd name="T17" fmla="*/ 876 h 967"/>
              <a:gd name="T18" fmla="*/ 1182 w 1264"/>
              <a:gd name="T19" fmla="*/ 966 h 967"/>
              <a:gd name="T20" fmla="*/ 81 w 1264"/>
              <a:gd name="T21" fmla="*/ 63 h 967"/>
              <a:gd name="T22" fmla="*/ 81 w 1264"/>
              <a:gd name="T23" fmla="*/ 63 h 967"/>
              <a:gd name="T24" fmla="*/ 54 w 1264"/>
              <a:gd name="T25" fmla="*/ 90 h 967"/>
              <a:gd name="T26" fmla="*/ 54 w 1264"/>
              <a:gd name="T27" fmla="*/ 876 h 967"/>
              <a:gd name="T28" fmla="*/ 81 w 1264"/>
              <a:gd name="T29" fmla="*/ 903 h 967"/>
              <a:gd name="T30" fmla="*/ 1182 w 1264"/>
              <a:gd name="T31" fmla="*/ 903 h 967"/>
              <a:gd name="T32" fmla="*/ 1209 w 1264"/>
              <a:gd name="T33" fmla="*/ 876 h 967"/>
              <a:gd name="T34" fmla="*/ 1209 w 1264"/>
              <a:gd name="T35" fmla="*/ 90 h 967"/>
              <a:gd name="T36" fmla="*/ 1182 w 1264"/>
              <a:gd name="T37" fmla="*/ 63 h 967"/>
              <a:gd name="T38" fmla="*/ 81 w 1264"/>
              <a:gd name="T39" fmla="*/ 63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64" h="967">
                <a:moveTo>
                  <a:pt x="1182" y="966"/>
                </a:moveTo>
                <a:lnTo>
                  <a:pt x="1182" y="966"/>
                </a:lnTo>
                <a:cubicBezTo>
                  <a:pt x="81" y="966"/>
                  <a:pt x="81" y="966"/>
                  <a:pt x="81" y="966"/>
                </a:cubicBezTo>
                <a:cubicBezTo>
                  <a:pt x="36" y="966"/>
                  <a:pt x="0" y="921"/>
                  <a:pt x="0" y="87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81" y="0"/>
                </a:cubicBezTo>
                <a:cubicBezTo>
                  <a:pt x="1182" y="0"/>
                  <a:pt x="1182" y="0"/>
                  <a:pt x="1182" y="0"/>
                </a:cubicBezTo>
                <a:cubicBezTo>
                  <a:pt x="1227" y="0"/>
                  <a:pt x="1263" y="45"/>
                  <a:pt x="1263" y="90"/>
                </a:cubicBezTo>
                <a:cubicBezTo>
                  <a:pt x="1263" y="876"/>
                  <a:pt x="1263" y="876"/>
                  <a:pt x="1263" y="876"/>
                </a:cubicBezTo>
                <a:cubicBezTo>
                  <a:pt x="1263" y="921"/>
                  <a:pt x="1227" y="966"/>
                  <a:pt x="1182" y="966"/>
                </a:cubicBezTo>
                <a:close/>
                <a:moveTo>
                  <a:pt x="81" y="63"/>
                </a:moveTo>
                <a:lnTo>
                  <a:pt x="81" y="63"/>
                </a:lnTo>
                <a:cubicBezTo>
                  <a:pt x="72" y="63"/>
                  <a:pt x="54" y="72"/>
                  <a:pt x="54" y="90"/>
                </a:cubicBezTo>
                <a:cubicBezTo>
                  <a:pt x="54" y="876"/>
                  <a:pt x="54" y="876"/>
                  <a:pt x="54" y="876"/>
                </a:cubicBezTo>
                <a:cubicBezTo>
                  <a:pt x="54" y="894"/>
                  <a:pt x="72" y="903"/>
                  <a:pt x="81" y="903"/>
                </a:cubicBezTo>
                <a:cubicBezTo>
                  <a:pt x="1182" y="903"/>
                  <a:pt x="1182" y="903"/>
                  <a:pt x="1182" y="903"/>
                </a:cubicBezTo>
                <a:cubicBezTo>
                  <a:pt x="1191" y="903"/>
                  <a:pt x="1209" y="894"/>
                  <a:pt x="1209" y="876"/>
                </a:cubicBezTo>
                <a:cubicBezTo>
                  <a:pt x="1209" y="90"/>
                  <a:pt x="1209" y="90"/>
                  <a:pt x="1209" y="90"/>
                </a:cubicBezTo>
                <a:cubicBezTo>
                  <a:pt x="1209" y="72"/>
                  <a:pt x="1191" y="63"/>
                  <a:pt x="1182" y="63"/>
                </a:cubicBezTo>
                <a:lnTo>
                  <a:pt x="81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356">
            <a:extLst>
              <a:ext uri="{FF2B5EF4-FFF2-40B4-BE49-F238E27FC236}">
                <a16:creationId xmlns:a16="http://schemas.microsoft.com/office/drawing/2014/main" id="{1199D70B-C4AB-FE41-9E35-CEEE2F56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177" y="3228091"/>
            <a:ext cx="318448" cy="237569"/>
          </a:xfrm>
          <a:custGeom>
            <a:avLst/>
            <a:gdLst>
              <a:gd name="T0" fmla="*/ 252 w 280"/>
              <a:gd name="T1" fmla="*/ 207 h 208"/>
              <a:gd name="T2" fmla="*/ 252 w 280"/>
              <a:gd name="T3" fmla="*/ 207 h 208"/>
              <a:gd name="T4" fmla="*/ 27 w 280"/>
              <a:gd name="T5" fmla="*/ 207 h 208"/>
              <a:gd name="T6" fmla="*/ 0 w 280"/>
              <a:gd name="T7" fmla="*/ 180 h 208"/>
              <a:gd name="T8" fmla="*/ 0 w 280"/>
              <a:gd name="T9" fmla="*/ 27 h 208"/>
              <a:gd name="T10" fmla="*/ 27 w 280"/>
              <a:gd name="T11" fmla="*/ 0 h 208"/>
              <a:gd name="T12" fmla="*/ 252 w 280"/>
              <a:gd name="T13" fmla="*/ 0 h 208"/>
              <a:gd name="T14" fmla="*/ 279 w 280"/>
              <a:gd name="T15" fmla="*/ 27 h 208"/>
              <a:gd name="T16" fmla="*/ 279 w 280"/>
              <a:gd name="T17" fmla="*/ 180 h 208"/>
              <a:gd name="T18" fmla="*/ 252 w 280"/>
              <a:gd name="T19" fmla="*/ 207 h 208"/>
              <a:gd name="T20" fmla="*/ 54 w 280"/>
              <a:gd name="T21" fmla="*/ 153 h 208"/>
              <a:gd name="T22" fmla="*/ 54 w 280"/>
              <a:gd name="T23" fmla="*/ 153 h 208"/>
              <a:gd name="T24" fmla="*/ 225 w 280"/>
              <a:gd name="T25" fmla="*/ 153 h 208"/>
              <a:gd name="T26" fmla="*/ 225 w 280"/>
              <a:gd name="T27" fmla="*/ 63 h 208"/>
              <a:gd name="T28" fmla="*/ 54 w 280"/>
              <a:gd name="T29" fmla="*/ 63 h 208"/>
              <a:gd name="T30" fmla="*/ 54 w 280"/>
              <a:gd name="T31" fmla="*/ 153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0" h="208">
                <a:moveTo>
                  <a:pt x="252" y="207"/>
                </a:moveTo>
                <a:lnTo>
                  <a:pt x="252" y="207"/>
                </a:lnTo>
                <a:cubicBezTo>
                  <a:pt x="27" y="207"/>
                  <a:pt x="27" y="207"/>
                  <a:pt x="27" y="207"/>
                </a:cubicBezTo>
                <a:cubicBezTo>
                  <a:pt x="8" y="207"/>
                  <a:pt x="0" y="198"/>
                  <a:pt x="0" y="18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8" y="0"/>
                  <a:pt x="27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70" y="0"/>
                  <a:pt x="279" y="18"/>
                  <a:pt x="279" y="27"/>
                </a:cubicBezTo>
                <a:cubicBezTo>
                  <a:pt x="279" y="180"/>
                  <a:pt x="279" y="180"/>
                  <a:pt x="279" y="180"/>
                </a:cubicBezTo>
                <a:cubicBezTo>
                  <a:pt x="279" y="198"/>
                  <a:pt x="270" y="207"/>
                  <a:pt x="252" y="207"/>
                </a:cubicBezTo>
                <a:close/>
                <a:moveTo>
                  <a:pt x="54" y="153"/>
                </a:moveTo>
                <a:lnTo>
                  <a:pt x="54" y="153"/>
                </a:lnTo>
                <a:cubicBezTo>
                  <a:pt x="225" y="153"/>
                  <a:pt x="225" y="153"/>
                  <a:pt x="225" y="153"/>
                </a:cubicBezTo>
                <a:cubicBezTo>
                  <a:pt x="225" y="63"/>
                  <a:pt x="225" y="63"/>
                  <a:pt x="225" y="63"/>
                </a:cubicBezTo>
                <a:cubicBezTo>
                  <a:pt x="54" y="63"/>
                  <a:pt x="54" y="63"/>
                  <a:pt x="54" y="63"/>
                </a:cubicBezTo>
                <a:lnTo>
                  <a:pt x="54" y="1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357">
            <a:extLst>
              <a:ext uri="{FF2B5EF4-FFF2-40B4-BE49-F238E27FC236}">
                <a16:creationId xmlns:a16="http://schemas.microsoft.com/office/drawing/2014/main" id="{D455BD24-649E-C949-AB2D-10EB433F3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0700" y="2181766"/>
            <a:ext cx="1147415" cy="343720"/>
          </a:xfrm>
          <a:custGeom>
            <a:avLst/>
            <a:gdLst>
              <a:gd name="T0" fmla="*/ 37 w 1003"/>
              <a:gd name="T1" fmla="*/ 298 h 299"/>
              <a:gd name="T2" fmla="*/ 37 w 1003"/>
              <a:gd name="T3" fmla="*/ 298 h 299"/>
              <a:gd name="T4" fmla="*/ 9 w 1003"/>
              <a:gd name="T5" fmla="*/ 271 h 299"/>
              <a:gd name="T6" fmla="*/ 28 w 1003"/>
              <a:gd name="T7" fmla="*/ 235 h 299"/>
              <a:gd name="T8" fmla="*/ 884 w 1003"/>
              <a:gd name="T9" fmla="*/ 9 h 299"/>
              <a:gd name="T10" fmla="*/ 938 w 1003"/>
              <a:gd name="T11" fmla="*/ 36 h 299"/>
              <a:gd name="T12" fmla="*/ 993 w 1003"/>
              <a:gd name="T13" fmla="*/ 253 h 299"/>
              <a:gd name="T14" fmla="*/ 974 w 1003"/>
              <a:gd name="T15" fmla="*/ 289 h 299"/>
              <a:gd name="T16" fmla="*/ 938 w 1003"/>
              <a:gd name="T17" fmla="*/ 271 h 299"/>
              <a:gd name="T18" fmla="*/ 884 w 1003"/>
              <a:gd name="T19" fmla="*/ 72 h 299"/>
              <a:gd name="T20" fmla="*/ 46 w 1003"/>
              <a:gd name="T21" fmla="*/ 298 h 299"/>
              <a:gd name="T22" fmla="*/ 37 w 1003"/>
              <a:gd name="T23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3" h="299">
                <a:moveTo>
                  <a:pt x="37" y="298"/>
                </a:moveTo>
                <a:lnTo>
                  <a:pt x="37" y="298"/>
                </a:lnTo>
                <a:cubicBezTo>
                  <a:pt x="28" y="298"/>
                  <a:pt x="9" y="289"/>
                  <a:pt x="9" y="271"/>
                </a:cubicBezTo>
                <a:cubicBezTo>
                  <a:pt x="0" y="262"/>
                  <a:pt x="9" y="244"/>
                  <a:pt x="28" y="235"/>
                </a:cubicBezTo>
                <a:cubicBezTo>
                  <a:pt x="884" y="9"/>
                  <a:pt x="884" y="9"/>
                  <a:pt x="884" y="9"/>
                </a:cubicBezTo>
                <a:cubicBezTo>
                  <a:pt x="911" y="0"/>
                  <a:pt x="929" y="18"/>
                  <a:pt x="938" y="36"/>
                </a:cubicBezTo>
                <a:cubicBezTo>
                  <a:pt x="993" y="253"/>
                  <a:pt x="993" y="253"/>
                  <a:pt x="993" y="253"/>
                </a:cubicBezTo>
                <a:cubicBezTo>
                  <a:pt x="1002" y="271"/>
                  <a:pt x="993" y="289"/>
                  <a:pt x="974" y="289"/>
                </a:cubicBezTo>
                <a:cubicBezTo>
                  <a:pt x="956" y="298"/>
                  <a:pt x="947" y="289"/>
                  <a:pt x="938" y="271"/>
                </a:cubicBezTo>
                <a:cubicBezTo>
                  <a:pt x="884" y="72"/>
                  <a:pt x="884" y="72"/>
                  <a:pt x="884" y="72"/>
                </a:cubicBezTo>
                <a:cubicBezTo>
                  <a:pt x="46" y="298"/>
                  <a:pt x="46" y="298"/>
                  <a:pt x="46" y="298"/>
                </a:cubicBezTo>
                <a:lnTo>
                  <a:pt x="37" y="29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358">
            <a:extLst>
              <a:ext uri="{FF2B5EF4-FFF2-40B4-BE49-F238E27FC236}">
                <a16:creationId xmlns:a16="http://schemas.microsoft.com/office/drawing/2014/main" id="{2C1611C2-294D-BE48-88D1-797025022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733" y="2348573"/>
            <a:ext cx="545908" cy="176913"/>
          </a:xfrm>
          <a:custGeom>
            <a:avLst/>
            <a:gdLst>
              <a:gd name="T0" fmla="*/ 36 w 478"/>
              <a:gd name="T1" fmla="*/ 153 h 154"/>
              <a:gd name="T2" fmla="*/ 36 w 478"/>
              <a:gd name="T3" fmla="*/ 153 h 154"/>
              <a:gd name="T4" fmla="*/ 9 w 478"/>
              <a:gd name="T5" fmla="*/ 126 h 154"/>
              <a:gd name="T6" fmla="*/ 27 w 478"/>
              <a:gd name="T7" fmla="*/ 90 h 154"/>
              <a:gd name="T8" fmla="*/ 360 w 478"/>
              <a:gd name="T9" fmla="*/ 0 h 154"/>
              <a:gd name="T10" fmla="*/ 378 w 478"/>
              <a:gd name="T11" fmla="*/ 8 h 154"/>
              <a:gd name="T12" fmla="*/ 396 w 478"/>
              <a:gd name="T13" fmla="*/ 27 h 154"/>
              <a:gd name="T14" fmla="*/ 423 w 478"/>
              <a:gd name="T15" fmla="*/ 45 h 154"/>
              <a:gd name="T16" fmla="*/ 459 w 478"/>
              <a:gd name="T17" fmla="*/ 63 h 154"/>
              <a:gd name="T18" fmla="*/ 477 w 478"/>
              <a:gd name="T19" fmla="*/ 108 h 154"/>
              <a:gd name="T20" fmla="*/ 450 w 478"/>
              <a:gd name="T21" fmla="*/ 144 h 154"/>
              <a:gd name="T22" fmla="*/ 414 w 478"/>
              <a:gd name="T23" fmla="*/ 126 h 154"/>
              <a:gd name="T24" fmla="*/ 414 w 478"/>
              <a:gd name="T25" fmla="*/ 99 h 154"/>
              <a:gd name="T26" fmla="*/ 351 w 478"/>
              <a:gd name="T27" fmla="*/ 63 h 154"/>
              <a:gd name="T28" fmla="*/ 44 w 478"/>
              <a:gd name="T29" fmla="*/ 153 h 154"/>
              <a:gd name="T30" fmla="*/ 36 w 478"/>
              <a:gd name="T31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8" h="154">
                <a:moveTo>
                  <a:pt x="36" y="153"/>
                </a:moveTo>
                <a:lnTo>
                  <a:pt x="36" y="153"/>
                </a:lnTo>
                <a:cubicBezTo>
                  <a:pt x="18" y="153"/>
                  <a:pt x="9" y="144"/>
                  <a:pt x="9" y="126"/>
                </a:cubicBezTo>
                <a:cubicBezTo>
                  <a:pt x="0" y="117"/>
                  <a:pt x="9" y="99"/>
                  <a:pt x="27" y="9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9" y="0"/>
                  <a:pt x="378" y="0"/>
                  <a:pt x="378" y="8"/>
                </a:cubicBezTo>
                <a:cubicBezTo>
                  <a:pt x="387" y="8"/>
                  <a:pt x="396" y="17"/>
                  <a:pt x="396" y="27"/>
                </a:cubicBezTo>
                <a:cubicBezTo>
                  <a:pt x="396" y="36"/>
                  <a:pt x="414" y="45"/>
                  <a:pt x="423" y="45"/>
                </a:cubicBezTo>
                <a:cubicBezTo>
                  <a:pt x="441" y="36"/>
                  <a:pt x="459" y="45"/>
                  <a:pt x="459" y="63"/>
                </a:cubicBezTo>
                <a:cubicBezTo>
                  <a:pt x="477" y="108"/>
                  <a:pt x="477" y="108"/>
                  <a:pt x="477" y="108"/>
                </a:cubicBezTo>
                <a:cubicBezTo>
                  <a:pt x="477" y="126"/>
                  <a:pt x="468" y="144"/>
                  <a:pt x="450" y="144"/>
                </a:cubicBezTo>
                <a:cubicBezTo>
                  <a:pt x="441" y="153"/>
                  <a:pt x="423" y="144"/>
                  <a:pt x="414" y="126"/>
                </a:cubicBezTo>
                <a:cubicBezTo>
                  <a:pt x="414" y="99"/>
                  <a:pt x="414" y="99"/>
                  <a:pt x="414" y="99"/>
                </a:cubicBezTo>
                <a:cubicBezTo>
                  <a:pt x="387" y="99"/>
                  <a:pt x="369" y="90"/>
                  <a:pt x="351" y="63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36" y="153"/>
                  <a:pt x="36" y="153"/>
                  <a:pt x="36" y="1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59">
            <a:extLst>
              <a:ext uri="{FF2B5EF4-FFF2-40B4-BE49-F238E27FC236}">
                <a16:creationId xmlns:a16="http://schemas.microsoft.com/office/drawing/2014/main" id="{B4364A51-C177-6F48-A5C3-E06DEEA66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1968" y="8904517"/>
            <a:ext cx="75819" cy="935121"/>
          </a:xfrm>
          <a:custGeom>
            <a:avLst/>
            <a:gdLst>
              <a:gd name="T0" fmla="*/ 36 w 64"/>
              <a:gd name="T1" fmla="*/ 813 h 814"/>
              <a:gd name="T2" fmla="*/ 36 w 64"/>
              <a:gd name="T3" fmla="*/ 813 h 814"/>
              <a:gd name="T4" fmla="*/ 27 w 64"/>
              <a:gd name="T5" fmla="*/ 813 h 814"/>
              <a:gd name="T6" fmla="*/ 0 w 64"/>
              <a:gd name="T7" fmla="*/ 786 h 814"/>
              <a:gd name="T8" fmla="*/ 9 w 64"/>
              <a:gd name="T9" fmla="*/ 27 h 814"/>
              <a:gd name="T10" fmla="*/ 36 w 64"/>
              <a:gd name="T11" fmla="*/ 0 h 814"/>
              <a:gd name="T12" fmla="*/ 36 w 64"/>
              <a:gd name="T13" fmla="*/ 0 h 814"/>
              <a:gd name="T14" fmla="*/ 63 w 64"/>
              <a:gd name="T15" fmla="*/ 27 h 814"/>
              <a:gd name="T16" fmla="*/ 63 w 64"/>
              <a:gd name="T17" fmla="*/ 786 h 814"/>
              <a:gd name="T18" fmla="*/ 36 w 64"/>
              <a:gd name="T19" fmla="*/ 813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814">
                <a:moveTo>
                  <a:pt x="36" y="813"/>
                </a:moveTo>
                <a:lnTo>
                  <a:pt x="36" y="813"/>
                </a:lnTo>
                <a:cubicBezTo>
                  <a:pt x="27" y="813"/>
                  <a:pt x="27" y="813"/>
                  <a:pt x="27" y="813"/>
                </a:cubicBezTo>
                <a:cubicBezTo>
                  <a:pt x="18" y="813"/>
                  <a:pt x="0" y="804"/>
                  <a:pt x="0" y="786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10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63" y="10"/>
                  <a:pt x="63" y="27"/>
                </a:cubicBezTo>
                <a:cubicBezTo>
                  <a:pt x="63" y="786"/>
                  <a:pt x="63" y="786"/>
                  <a:pt x="63" y="786"/>
                </a:cubicBezTo>
                <a:cubicBezTo>
                  <a:pt x="63" y="804"/>
                  <a:pt x="45" y="813"/>
                  <a:pt x="36" y="8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60">
            <a:extLst>
              <a:ext uri="{FF2B5EF4-FFF2-40B4-BE49-F238E27FC236}">
                <a16:creationId xmlns:a16="http://schemas.microsoft.com/office/drawing/2014/main" id="{17AACDA4-DD19-BB40-8C3D-07603B235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1968" y="9773926"/>
            <a:ext cx="935118" cy="60656"/>
          </a:xfrm>
          <a:custGeom>
            <a:avLst/>
            <a:gdLst>
              <a:gd name="T0" fmla="*/ 36 w 814"/>
              <a:gd name="T1" fmla="*/ 54 h 55"/>
              <a:gd name="T2" fmla="*/ 36 w 814"/>
              <a:gd name="T3" fmla="*/ 54 h 55"/>
              <a:gd name="T4" fmla="*/ 0 w 814"/>
              <a:gd name="T5" fmla="*/ 27 h 55"/>
              <a:gd name="T6" fmla="*/ 27 w 814"/>
              <a:gd name="T7" fmla="*/ 0 h 55"/>
              <a:gd name="T8" fmla="*/ 786 w 814"/>
              <a:gd name="T9" fmla="*/ 0 h 55"/>
              <a:gd name="T10" fmla="*/ 813 w 814"/>
              <a:gd name="T11" fmla="*/ 27 h 55"/>
              <a:gd name="T12" fmla="*/ 786 w 814"/>
              <a:gd name="T13" fmla="*/ 54 h 55"/>
              <a:gd name="T14" fmla="*/ 36 w 814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4" h="55">
                <a:moveTo>
                  <a:pt x="36" y="54"/>
                </a:moveTo>
                <a:lnTo>
                  <a:pt x="36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804" y="0"/>
                  <a:pt x="813" y="9"/>
                  <a:pt x="813" y="27"/>
                </a:cubicBezTo>
                <a:cubicBezTo>
                  <a:pt x="813" y="45"/>
                  <a:pt x="804" y="54"/>
                  <a:pt x="786" y="54"/>
                </a:cubicBezTo>
                <a:lnTo>
                  <a:pt x="36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61">
            <a:extLst>
              <a:ext uri="{FF2B5EF4-FFF2-40B4-BE49-F238E27FC236}">
                <a16:creationId xmlns:a16="http://schemas.microsoft.com/office/drawing/2014/main" id="{5CEEEC88-9DCD-9F47-B08F-E5C0EAA17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8881" y="9258346"/>
            <a:ext cx="237572" cy="581292"/>
          </a:xfrm>
          <a:custGeom>
            <a:avLst/>
            <a:gdLst>
              <a:gd name="T0" fmla="*/ 180 w 208"/>
              <a:gd name="T1" fmla="*/ 506 h 507"/>
              <a:gd name="T2" fmla="*/ 180 w 208"/>
              <a:gd name="T3" fmla="*/ 506 h 507"/>
              <a:gd name="T4" fmla="*/ 27 w 208"/>
              <a:gd name="T5" fmla="*/ 506 h 507"/>
              <a:gd name="T6" fmla="*/ 0 w 208"/>
              <a:gd name="T7" fmla="*/ 479 h 507"/>
              <a:gd name="T8" fmla="*/ 0 w 208"/>
              <a:gd name="T9" fmla="*/ 27 h 507"/>
              <a:gd name="T10" fmla="*/ 27 w 208"/>
              <a:gd name="T11" fmla="*/ 0 h 507"/>
              <a:gd name="T12" fmla="*/ 180 w 208"/>
              <a:gd name="T13" fmla="*/ 0 h 507"/>
              <a:gd name="T14" fmla="*/ 207 w 208"/>
              <a:gd name="T15" fmla="*/ 27 h 507"/>
              <a:gd name="T16" fmla="*/ 207 w 208"/>
              <a:gd name="T17" fmla="*/ 479 h 507"/>
              <a:gd name="T18" fmla="*/ 180 w 208"/>
              <a:gd name="T19" fmla="*/ 506 h 507"/>
              <a:gd name="T20" fmla="*/ 54 w 208"/>
              <a:gd name="T21" fmla="*/ 452 h 507"/>
              <a:gd name="T22" fmla="*/ 54 w 208"/>
              <a:gd name="T23" fmla="*/ 452 h 507"/>
              <a:gd name="T24" fmla="*/ 153 w 208"/>
              <a:gd name="T25" fmla="*/ 452 h 507"/>
              <a:gd name="T26" fmla="*/ 153 w 208"/>
              <a:gd name="T27" fmla="*/ 54 h 507"/>
              <a:gd name="T28" fmla="*/ 54 w 208"/>
              <a:gd name="T29" fmla="*/ 54 h 507"/>
              <a:gd name="T30" fmla="*/ 54 w 208"/>
              <a:gd name="T31" fmla="*/ 452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507">
                <a:moveTo>
                  <a:pt x="180" y="506"/>
                </a:moveTo>
                <a:lnTo>
                  <a:pt x="180" y="506"/>
                </a:lnTo>
                <a:cubicBezTo>
                  <a:pt x="27" y="506"/>
                  <a:pt x="27" y="506"/>
                  <a:pt x="27" y="506"/>
                </a:cubicBezTo>
                <a:cubicBezTo>
                  <a:pt x="9" y="506"/>
                  <a:pt x="0" y="497"/>
                  <a:pt x="0" y="47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98" y="0"/>
                  <a:pt x="207" y="9"/>
                  <a:pt x="207" y="27"/>
                </a:cubicBezTo>
                <a:cubicBezTo>
                  <a:pt x="207" y="479"/>
                  <a:pt x="207" y="479"/>
                  <a:pt x="207" y="479"/>
                </a:cubicBezTo>
                <a:cubicBezTo>
                  <a:pt x="207" y="497"/>
                  <a:pt x="198" y="506"/>
                  <a:pt x="180" y="506"/>
                </a:cubicBezTo>
                <a:close/>
                <a:moveTo>
                  <a:pt x="54" y="452"/>
                </a:moveTo>
                <a:lnTo>
                  <a:pt x="54" y="452"/>
                </a:lnTo>
                <a:cubicBezTo>
                  <a:pt x="153" y="452"/>
                  <a:pt x="153" y="452"/>
                  <a:pt x="153" y="452"/>
                </a:cubicBezTo>
                <a:cubicBezTo>
                  <a:pt x="153" y="54"/>
                  <a:pt x="153" y="54"/>
                  <a:pt x="153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4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62">
            <a:extLst>
              <a:ext uri="{FF2B5EF4-FFF2-40B4-BE49-F238E27FC236}">
                <a16:creationId xmlns:a16="http://schemas.microsoft.com/office/drawing/2014/main" id="{AFF6D9E6-C759-2947-B26E-38E700AA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5797" y="8990449"/>
            <a:ext cx="237569" cy="849190"/>
          </a:xfrm>
          <a:custGeom>
            <a:avLst/>
            <a:gdLst>
              <a:gd name="T0" fmla="*/ 181 w 209"/>
              <a:gd name="T1" fmla="*/ 740 h 741"/>
              <a:gd name="T2" fmla="*/ 181 w 209"/>
              <a:gd name="T3" fmla="*/ 740 h 741"/>
              <a:gd name="T4" fmla="*/ 27 w 209"/>
              <a:gd name="T5" fmla="*/ 740 h 741"/>
              <a:gd name="T6" fmla="*/ 0 w 209"/>
              <a:gd name="T7" fmla="*/ 713 h 741"/>
              <a:gd name="T8" fmla="*/ 0 w 209"/>
              <a:gd name="T9" fmla="*/ 27 h 741"/>
              <a:gd name="T10" fmla="*/ 27 w 209"/>
              <a:gd name="T11" fmla="*/ 0 h 741"/>
              <a:gd name="T12" fmla="*/ 181 w 209"/>
              <a:gd name="T13" fmla="*/ 0 h 741"/>
              <a:gd name="T14" fmla="*/ 208 w 209"/>
              <a:gd name="T15" fmla="*/ 27 h 741"/>
              <a:gd name="T16" fmla="*/ 208 w 209"/>
              <a:gd name="T17" fmla="*/ 713 h 741"/>
              <a:gd name="T18" fmla="*/ 181 w 209"/>
              <a:gd name="T19" fmla="*/ 740 h 741"/>
              <a:gd name="T20" fmla="*/ 54 w 209"/>
              <a:gd name="T21" fmla="*/ 686 h 741"/>
              <a:gd name="T22" fmla="*/ 54 w 209"/>
              <a:gd name="T23" fmla="*/ 686 h 741"/>
              <a:gd name="T24" fmla="*/ 145 w 209"/>
              <a:gd name="T25" fmla="*/ 686 h 741"/>
              <a:gd name="T26" fmla="*/ 145 w 209"/>
              <a:gd name="T27" fmla="*/ 54 h 741"/>
              <a:gd name="T28" fmla="*/ 54 w 209"/>
              <a:gd name="T29" fmla="*/ 54 h 741"/>
              <a:gd name="T30" fmla="*/ 54 w 209"/>
              <a:gd name="T31" fmla="*/ 686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741">
                <a:moveTo>
                  <a:pt x="181" y="740"/>
                </a:moveTo>
                <a:lnTo>
                  <a:pt x="181" y="740"/>
                </a:lnTo>
                <a:cubicBezTo>
                  <a:pt x="27" y="740"/>
                  <a:pt x="27" y="740"/>
                  <a:pt x="27" y="740"/>
                </a:cubicBezTo>
                <a:cubicBezTo>
                  <a:pt x="9" y="740"/>
                  <a:pt x="0" y="731"/>
                  <a:pt x="0" y="7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208" y="9"/>
                  <a:pt x="208" y="27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31"/>
                  <a:pt x="190" y="740"/>
                  <a:pt x="181" y="740"/>
                </a:cubicBezTo>
                <a:close/>
                <a:moveTo>
                  <a:pt x="54" y="686"/>
                </a:moveTo>
                <a:lnTo>
                  <a:pt x="54" y="686"/>
                </a:lnTo>
                <a:cubicBezTo>
                  <a:pt x="145" y="686"/>
                  <a:pt x="145" y="686"/>
                  <a:pt x="145" y="686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6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63">
            <a:extLst>
              <a:ext uri="{FF2B5EF4-FFF2-40B4-BE49-F238E27FC236}">
                <a16:creationId xmlns:a16="http://schemas.microsoft.com/office/drawing/2014/main" id="{77EB881B-1B3C-A948-909B-FCCB8EE7F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601" y="9081433"/>
            <a:ext cx="237572" cy="758205"/>
          </a:xfrm>
          <a:custGeom>
            <a:avLst/>
            <a:gdLst>
              <a:gd name="T0" fmla="*/ 180 w 208"/>
              <a:gd name="T1" fmla="*/ 659 h 660"/>
              <a:gd name="T2" fmla="*/ 180 w 208"/>
              <a:gd name="T3" fmla="*/ 659 h 660"/>
              <a:gd name="T4" fmla="*/ 36 w 208"/>
              <a:gd name="T5" fmla="*/ 659 h 660"/>
              <a:gd name="T6" fmla="*/ 0 w 208"/>
              <a:gd name="T7" fmla="*/ 632 h 660"/>
              <a:gd name="T8" fmla="*/ 0 w 208"/>
              <a:gd name="T9" fmla="*/ 27 h 660"/>
              <a:gd name="T10" fmla="*/ 36 w 208"/>
              <a:gd name="T11" fmla="*/ 0 h 660"/>
              <a:gd name="T12" fmla="*/ 180 w 208"/>
              <a:gd name="T13" fmla="*/ 0 h 660"/>
              <a:gd name="T14" fmla="*/ 207 w 208"/>
              <a:gd name="T15" fmla="*/ 27 h 660"/>
              <a:gd name="T16" fmla="*/ 207 w 208"/>
              <a:gd name="T17" fmla="*/ 632 h 660"/>
              <a:gd name="T18" fmla="*/ 180 w 208"/>
              <a:gd name="T19" fmla="*/ 659 h 660"/>
              <a:gd name="T20" fmla="*/ 63 w 208"/>
              <a:gd name="T21" fmla="*/ 605 h 660"/>
              <a:gd name="T22" fmla="*/ 63 w 208"/>
              <a:gd name="T23" fmla="*/ 605 h 660"/>
              <a:gd name="T24" fmla="*/ 153 w 208"/>
              <a:gd name="T25" fmla="*/ 605 h 660"/>
              <a:gd name="T26" fmla="*/ 153 w 208"/>
              <a:gd name="T27" fmla="*/ 54 h 660"/>
              <a:gd name="T28" fmla="*/ 63 w 208"/>
              <a:gd name="T29" fmla="*/ 54 h 660"/>
              <a:gd name="T30" fmla="*/ 63 w 208"/>
              <a:gd name="T31" fmla="*/ 605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660">
                <a:moveTo>
                  <a:pt x="180" y="659"/>
                </a:moveTo>
                <a:lnTo>
                  <a:pt x="180" y="659"/>
                </a:lnTo>
                <a:cubicBezTo>
                  <a:pt x="36" y="659"/>
                  <a:pt x="36" y="659"/>
                  <a:pt x="36" y="659"/>
                </a:cubicBezTo>
                <a:cubicBezTo>
                  <a:pt x="18" y="659"/>
                  <a:pt x="0" y="650"/>
                  <a:pt x="0" y="63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98" y="0"/>
                  <a:pt x="207" y="9"/>
                  <a:pt x="207" y="27"/>
                </a:cubicBezTo>
                <a:cubicBezTo>
                  <a:pt x="207" y="632"/>
                  <a:pt x="207" y="632"/>
                  <a:pt x="207" y="632"/>
                </a:cubicBezTo>
                <a:cubicBezTo>
                  <a:pt x="207" y="650"/>
                  <a:pt x="198" y="659"/>
                  <a:pt x="180" y="659"/>
                </a:cubicBezTo>
                <a:close/>
                <a:moveTo>
                  <a:pt x="63" y="605"/>
                </a:moveTo>
                <a:lnTo>
                  <a:pt x="63" y="605"/>
                </a:lnTo>
                <a:cubicBezTo>
                  <a:pt x="153" y="605"/>
                  <a:pt x="153" y="605"/>
                  <a:pt x="153" y="605"/>
                </a:cubicBezTo>
                <a:cubicBezTo>
                  <a:pt x="153" y="54"/>
                  <a:pt x="153" y="54"/>
                  <a:pt x="153" y="54"/>
                </a:cubicBezTo>
                <a:cubicBezTo>
                  <a:pt x="63" y="54"/>
                  <a:pt x="63" y="54"/>
                  <a:pt x="63" y="54"/>
                </a:cubicBezTo>
                <a:lnTo>
                  <a:pt x="63" y="6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64">
            <a:extLst>
              <a:ext uri="{FF2B5EF4-FFF2-40B4-BE49-F238E27FC236}">
                <a16:creationId xmlns:a16="http://schemas.microsoft.com/office/drawing/2014/main" id="{DAA2373B-120C-8446-9E85-1150BD719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4878" y="6998897"/>
            <a:ext cx="753152" cy="283063"/>
          </a:xfrm>
          <a:custGeom>
            <a:avLst/>
            <a:gdLst>
              <a:gd name="T0" fmla="*/ 325 w 659"/>
              <a:gd name="T1" fmla="*/ 244 h 245"/>
              <a:gd name="T2" fmla="*/ 325 w 659"/>
              <a:gd name="T3" fmla="*/ 244 h 245"/>
              <a:gd name="T4" fmla="*/ 109 w 659"/>
              <a:gd name="T5" fmla="*/ 226 h 245"/>
              <a:gd name="T6" fmla="*/ 36 w 659"/>
              <a:gd name="T7" fmla="*/ 208 h 245"/>
              <a:gd name="T8" fmla="*/ 0 w 659"/>
              <a:gd name="T9" fmla="*/ 154 h 245"/>
              <a:gd name="T10" fmla="*/ 0 w 659"/>
              <a:gd name="T11" fmla="*/ 28 h 245"/>
              <a:gd name="T12" fmla="*/ 27 w 659"/>
              <a:gd name="T13" fmla="*/ 0 h 245"/>
              <a:gd name="T14" fmla="*/ 27 w 659"/>
              <a:gd name="T15" fmla="*/ 0 h 245"/>
              <a:gd name="T16" fmla="*/ 54 w 659"/>
              <a:gd name="T17" fmla="*/ 28 h 245"/>
              <a:gd name="T18" fmla="*/ 136 w 659"/>
              <a:gd name="T19" fmla="*/ 46 h 245"/>
              <a:gd name="T20" fmla="*/ 307 w 659"/>
              <a:gd name="T21" fmla="*/ 64 h 245"/>
              <a:gd name="T22" fmla="*/ 352 w 659"/>
              <a:gd name="T23" fmla="*/ 64 h 245"/>
              <a:gd name="T24" fmla="*/ 523 w 659"/>
              <a:gd name="T25" fmla="*/ 46 h 245"/>
              <a:gd name="T26" fmla="*/ 595 w 659"/>
              <a:gd name="T27" fmla="*/ 28 h 245"/>
              <a:gd name="T28" fmla="*/ 631 w 659"/>
              <a:gd name="T29" fmla="*/ 0 h 245"/>
              <a:gd name="T30" fmla="*/ 631 w 659"/>
              <a:gd name="T31" fmla="*/ 0 h 245"/>
              <a:gd name="T32" fmla="*/ 658 w 659"/>
              <a:gd name="T33" fmla="*/ 28 h 245"/>
              <a:gd name="T34" fmla="*/ 658 w 659"/>
              <a:gd name="T35" fmla="*/ 28 h 245"/>
              <a:gd name="T36" fmla="*/ 658 w 659"/>
              <a:gd name="T37" fmla="*/ 28 h 245"/>
              <a:gd name="T38" fmla="*/ 658 w 659"/>
              <a:gd name="T39" fmla="*/ 28 h 245"/>
              <a:gd name="T40" fmla="*/ 658 w 659"/>
              <a:gd name="T41" fmla="*/ 154 h 245"/>
              <a:gd name="T42" fmla="*/ 541 w 659"/>
              <a:gd name="T43" fmla="*/ 226 h 245"/>
              <a:gd name="T44" fmla="*/ 325 w 659"/>
              <a:gd name="T45" fmla="*/ 244 h 245"/>
              <a:gd name="T46" fmla="*/ 54 w 659"/>
              <a:gd name="T47" fmla="*/ 145 h 245"/>
              <a:gd name="T48" fmla="*/ 54 w 659"/>
              <a:gd name="T49" fmla="*/ 145 h 245"/>
              <a:gd name="T50" fmla="*/ 136 w 659"/>
              <a:gd name="T51" fmla="*/ 172 h 245"/>
              <a:gd name="T52" fmla="*/ 325 w 659"/>
              <a:gd name="T53" fmla="*/ 190 h 245"/>
              <a:gd name="T54" fmla="*/ 514 w 659"/>
              <a:gd name="T55" fmla="*/ 172 h 245"/>
              <a:gd name="T56" fmla="*/ 595 w 659"/>
              <a:gd name="T57" fmla="*/ 145 h 245"/>
              <a:gd name="T58" fmla="*/ 595 w 659"/>
              <a:gd name="T59" fmla="*/ 91 h 245"/>
              <a:gd name="T60" fmla="*/ 550 w 659"/>
              <a:gd name="T61" fmla="*/ 100 h 245"/>
              <a:gd name="T62" fmla="*/ 352 w 659"/>
              <a:gd name="T63" fmla="*/ 118 h 245"/>
              <a:gd name="T64" fmla="*/ 307 w 659"/>
              <a:gd name="T65" fmla="*/ 118 h 245"/>
              <a:gd name="T66" fmla="*/ 100 w 659"/>
              <a:gd name="T67" fmla="*/ 100 h 245"/>
              <a:gd name="T68" fmla="*/ 54 w 659"/>
              <a:gd name="T69" fmla="*/ 91 h 245"/>
              <a:gd name="T70" fmla="*/ 54 w 659"/>
              <a:gd name="T71" fmla="*/ 145 h 245"/>
              <a:gd name="T72" fmla="*/ 595 w 659"/>
              <a:gd name="T73" fmla="*/ 154 h 245"/>
              <a:gd name="T74" fmla="*/ 595 w 659"/>
              <a:gd name="T75" fmla="*/ 154 h 245"/>
              <a:gd name="T76" fmla="*/ 54 w 659"/>
              <a:gd name="T77" fmla="*/ 28 h 245"/>
              <a:gd name="T78" fmla="*/ 54 w 659"/>
              <a:gd name="T79" fmla="*/ 2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9" h="245">
                <a:moveTo>
                  <a:pt x="325" y="244"/>
                </a:moveTo>
                <a:lnTo>
                  <a:pt x="325" y="244"/>
                </a:lnTo>
                <a:cubicBezTo>
                  <a:pt x="244" y="244"/>
                  <a:pt x="172" y="235"/>
                  <a:pt x="109" y="226"/>
                </a:cubicBezTo>
                <a:cubicBezTo>
                  <a:pt x="82" y="217"/>
                  <a:pt x="54" y="217"/>
                  <a:pt x="36" y="208"/>
                </a:cubicBezTo>
                <a:cubicBezTo>
                  <a:pt x="9" y="190"/>
                  <a:pt x="0" y="172"/>
                  <a:pt x="0" y="15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27" y="0"/>
                </a:cubicBezTo>
                <a:lnTo>
                  <a:pt x="27" y="0"/>
                </a:lnTo>
                <a:cubicBezTo>
                  <a:pt x="46" y="0"/>
                  <a:pt x="54" y="10"/>
                  <a:pt x="54" y="28"/>
                </a:cubicBezTo>
                <a:cubicBezTo>
                  <a:pt x="63" y="28"/>
                  <a:pt x="82" y="36"/>
                  <a:pt x="136" y="46"/>
                </a:cubicBezTo>
                <a:cubicBezTo>
                  <a:pt x="181" y="55"/>
                  <a:pt x="244" y="64"/>
                  <a:pt x="307" y="64"/>
                </a:cubicBezTo>
                <a:cubicBezTo>
                  <a:pt x="316" y="64"/>
                  <a:pt x="334" y="64"/>
                  <a:pt x="352" y="64"/>
                </a:cubicBezTo>
                <a:cubicBezTo>
                  <a:pt x="416" y="64"/>
                  <a:pt x="479" y="55"/>
                  <a:pt x="523" y="46"/>
                </a:cubicBezTo>
                <a:cubicBezTo>
                  <a:pt x="577" y="36"/>
                  <a:pt x="595" y="28"/>
                  <a:pt x="595" y="28"/>
                </a:cubicBezTo>
                <a:cubicBezTo>
                  <a:pt x="604" y="10"/>
                  <a:pt x="613" y="0"/>
                  <a:pt x="631" y="0"/>
                </a:cubicBezTo>
                <a:lnTo>
                  <a:pt x="631" y="0"/>
                </a:lnTo>
                <a:cubicBezTo>
                  <a:pt x="640" y="0"/>
                  <a:pt x="658" y="19"/>
                  <a:pt x="658" y="28"/>
                </a:cubicBezTo>
                <a:lnTo>
                  <a:pt x="658" y="28"/>
                </a:lnTo>
                <a:lnTo>
                  <a:pt x="658" y="28"/>
                </a:lnTo>
                <a:lnTo>
                  <a:pt x="658" y="28"/>
                </a:lnTo>
                <a:cubicBezTo>
                  <a:pt x="658" y="154"/>
                  <a:pt x="658" y="154"/>
                  <a:pt x="658" y="154"/>
                </a:cubicBezTo>
                <a:cubicBezTo>
                  <a:pt x="658" y="199"/>
                  <a:pt x="595" y="217"/>
                  <a:pt x="541" y="226"/>
                </a:cubicBezTo>
                <a:cubicBezTo>
                  <a:pt x="488" y="235"/>
                  <a:pt x="407" y="244"/>
                  <a:pt x="325" y="244"/>
                </a:cubicBezTo>
                <a:close/>
                <a:moveTo>
                  <a:pt x="54" y="145"/>
                </a:moveTo>
                <a:lnTo>
                  <a:pt x="54" y="145"/>
                </a:lnTo>
                <a:cubicBezTo>
                  <a:pt x="63" y="154"/>
                  <a:pt x="82" y="163"/>
                  <a:pt x="136" y="172"/>
                </a:cubicBezTo>
                <a:cubicBezTo>
                  <a:pt x="190" y="181"/>
                  <a:pt x="262" y="190"/>
                  <a:pt x="325" y="190"/>
                </a:cubicBezTo>
                <a:cubicBezTo>
                  <a:pt x="397" y="190"/>
                  <a:pt x="461" y="181"/>
                  <a:pt x="514" y="172"/>
                </a:cubicBezTo>
                <a:cubicBezTo>
                  <a:pt x="568" y="163"/>
                  <a:pt x="586" y="154"/>
                  <a:pt x="595" y="145"/>
                </a:cubicBezTo>
                <a:cubicBezTo>
                  <a:pt x="595" y="91"/>
                  <a:pt x="595" y="91"/>
                  <a:pt x="595" y="91"/>
                </a:cubicBezTo>
                <a:cubicBezTo>
                  <a:pt x="586" y="91"/>
                  <a:pt x="568" y="100"/>
                  <a:pt x="550" y="100"/>
                </a:cubicBezTo>
                <a:cubicBezTo>
                  <a:pt x="497" y="118"/>
                  <a:pt x="425" y="118"/>
                  <a:pt x="352" y="118"/>
                </a:cubicBezTo>
                <a:cubicBezTo>
                  <a:pt x="334" y="118"/>
                  <a:pt x="316" y="118"/>
                  <a:pt x="307" y="118"/>
                </a:cubicBezTo>
                <a:cubicBezTo>
                  <a:pt x="226" y="118"/>
                  <a:pt x="154" y="118"/>
                  <a:pt x="100" y="100"/>
                </a:cubicBezTo>
                <a:cubicBezTo>
                  <a:pt x="91" y="100"/>
                  <a:pt x="72" y="91"/>
                  <a:pt x="54" y="91"/>
                </a:cubicBezTo>
                <a:lnTo>
                  <a:pt x="54" y="145"/>
                </a:lnTo>
                <a:close/>
                <a:moveTo>
                  <a:pt x="595" y="154"/>
                </a:moveTo>
                <a:lnTo>
                  <a:pt x="595" y="154"/>
                </a:lnTo>
                <a:close/>
                <a:moveTo>
                  <a:pt x="54" y="28"/>
                </a:moveTo>
                <a:lnTo>
                  <a:pt x="54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65">
            <a:extLst>
              <a:ext uri="{FF2B5EF4-FFF2-40B4-BE49-F238E27FC236}">
                <a16:creationId xmlns:a16="http://schemas.microsoft.com/office/drawing/2014/main" id="{241BC6B6-B1A4-EA43-9AC1-48AB7A6DD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4878" y="7145482"/>
            <a:ext cx="753152" cy="283063"/>
          </a:xfrm>
          <a:custGeom>
            <a:avLst/>
            <a:gdLst>
              <a:gd name="T0" fmla="*/ 325 w 659"/>
              <a:gd name="T1" fmla="*/ 244 h 245"/>
              <a:gd name="T2" fmla="*/ 325 w 659"/>
              <a:gd name="T3" fmla="*/ 244 h 245"/>
              <a:gd name="T4" fmla="*/ 109 w 659"/>
              <a:gd name="T5" fmla="*/ 225 h 245"/>
              <a:gd name="T6" fmla="*/ 36 w 659"/>
              <a:gd name="T7" fmla="*/ 198 h 245"/>
              <a:gd name="T8" fmla="*/ 0 w 659"/>
              <a:gd name="T9" fmla="*/ 153 h 245"/>
              <a:gd name="T10" fmla="*/ 0 w 659"/>
              <a:gd name="T11" fmla="*/ 27 h 245"/>
              <a:gd name="T12" fmla="*/ 27 w 659"/>
              <a:gd name="T13" fmla="*/ 0 h 245"/>
              <a:gd name="T14" fmla="*/ 27 w 659"/>
              <a:gd name="T15" fmla="*/ 0 h 245"/>
              <a:gd name="T16" fmla="*/ 54 w 659"/>
              <a:gd name="T17" fmla="*/ 18 h 245"/>
              <a:gd name="T18" fmla="*/ 136 w 659"/>
              <a:gd name="T19" fmla="*/ 45 h 245"/>
              <a:gd name="T20" fmla="*/ 307 w 659"/>
              <a:gd name="T21" fmla="*/ 63 h 245"/>
              <a:gd name="T22" fmla="*/ 352 w 659"/>
              <a:gd name="T23" fmla="*/ 63 h 245"/>
              <a:gd name="T24" fmla="*/ 523 w 659"/>
              <a:gd name="T25" fmla="*/ 45 h 245"/>
              <a:gd name="T26" fmla="*/ 595 w 659"/>
              <a:gd name="T27" fmla="*/ 18 h 245"/>
              <a:gd name="T28" fmla="*/ 631 w 659"/>
              <a:gd name="T29" fmla="*/ 0 h 245"/>
              <a:gd name="T30" fmla="*/ 631 w 659"/>
              <a:gd name="T31" fmla="*/ 0 h 245"/>
              <a:gd name="T32" fmla="*/ 658 w 659"/>
              <a:gd name="T33" fmla="*/ 27 h 245"/>
              <a:gd name="T34" fmla="*/ 658 w 659"/>
              <a:gd name="T35" fmla="*/ 27 h 245"/>
              <a:gd name="T36" fmla="*/ 658 w 659"/>
              <a:gd name="T37" fmla="*/ 27 h 245"/>
              <a:gd name="T38" fmla="*/ 658 w 659"/>
              <a:gd name="T39" fmla="*/ 27 h 245"/>
              <a:gd name="T40" fmla="*/ 658 w 659"/>
              <a:gd name="T41" fmla="*/ 153 h 245"/>
              <a:gd name="T42" fmla="*/ 541 w 659"/>
              <a:gd name="T43" fmla="*/ 225 h 245"/>
              <a:gd name="T44" fmla="*/ 325 w 659"/>
              <a:gd name="T45" fmla="*/ 244 h 245"/>
              <a:gd name="T46" fmla="*/ 54 w 659"/>
              <a:gd name="T47" fmla="*/ 144 h 245"/>
              <a:gd name="T48" fmla="*/ 54 w 659"/>
              <a:gd name="T49" fmla="*/ 144 h 245"/>
              <a:gd name="T50" fmla="*/ 136 w 659"/>
              <a:gd name="T51" fmla="*/ 171 h 245"/>
              <a:gd name="T52" fmla="*/ 325 w 659"/>
              <a:gd name="T53" fmla="*/ 180 h 245"/>
              <a:gd name="T54" fmla="*/ 514 w 659"/>
              <a:gd name="T55" fmla="*/ 171 h 245"/>
              <a:gd name="T56" fmla="*/ 595 w 659"/>
              <a:gd name="T57" fmla="*/ 144 h 245"/>
              <a:gd name="T58" fmla="*/ 595 w 659"/>
              <a:gd name="T59" fmla="*/ 90 h 245"/>
              <a:gd name="T60" fmla="*/ 550 w 659"/>
              <a:gd name="T61" fmla="*/ 99 h 245"/>
              <a:gd name="T62" fmla="*/ 352 w 659"/>
              <a:gd name="T63" fmla="*/ 117 h 245"/>
              <a:gd name="T64" fmla="*/ 307 w 659"/>
              <a:gd name="T65" fmla="*/ 117 h 245"/>
              <a:gd name="T66" fmla="*/ 100 w 659"/>
              <a:gd name="T67" fmla="*/ 99 h 245"/>
              <a:gd name="T68" fmla="*/ 54 w 659"/>
              <a:gd name="T69" fmla="*/ 90 h 245"/>
              <a:gd name="T70" fmla="*/ 54 w 659"/>
              <a:gd name="T71" fmla="*/ 144 h 245"/>
              <a:gd name="T72" fmla="*/ 595 w 659"/>
              <a:gd name="T73" fmla="*/ 153 h 245"/>
              <a:gd name="T74" fmla="*/ 595 w 659"/>
              <a:gd name="T75" fmla="*/ 153 h 245"/>
              <a:gd name="T76" fmla="*/ 54 w 659"/>
              <a:gd name="T77" fmla="*/ 27 h 245"/>
              <a:gd name="T78" fmla="*/ 54 w 659"/>
              <a:gd name="T79" fmla="*/ 27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9" h="245">
                <a:moveTo>
                  <a:pt x="325" y="244"/>
                </a:moveTo>
                <a:lnTo>
                  <a:pt x="325" y="244"/>
                </a:lnTo>
                <a:cubicBezTo>
                  <a:pt x="244" y="244"/>
                  <a:pt x="172" y="234"/>
                  <a:pt x="109" y="225"/>
                </a:cubicBezTo>
                <a:cubicBezTo>
                  <a:pt x="82" y="217"/>
                  <a:pt x="54" y="208"/>
                  <a:pt x="36" y="198"/>
                </a:cubicBezTo>
                <a:cubicBezTo>
                  <a:pt x="9" y="189"/>
                  <a:pt x="0" y="171"/>
                  <a:pt x="0" y="1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6" y="0"/>
                  <a:pt x="54" y="9"/>
                  <a:pt x="54" y="18"/>
                </a:cubicBezTo>
                <a:cubicBezTo>
                  <a:pt x="63" y="27"/>
                  <a:pt x="82" y="36"/>
                  <a:pt x="136" y="45"/>
                </a:cubicBezTo>
                <a:cubicBezTo>
                  <a:pt x="181" y="54"/>
                  <a:pt x="244" y="63"/>
                  <a:pt x="307" y="63"/>
                </a:cubicBezTo>
                <a:cubicBezTo>
                  <a:pt x="316" y="63"/>
                  <a:pt x="334" y="63"/>
                  <a:pt x="352" y="63"/>
                </a:cubicBezTo>
                <a:cubicBezTo>
                  <a:pt x="416" y="63"/>
                  <a:pt x="479" y="54"/>
                  <a:pt x="523" y="45"/>
                </a:cubicBezTo>
                <a:cubicBezTo>
                  <a:pt x="577" y="36"/>
                  <a:pt x="595" y="27"/>
                  <a:pt x="595" y="18"/>
                </a:cubicBezTo>
                <a:cubicBezTo>
                  <a:pt x="604" y="9"/>
                  <a:pt x="613" y="0"/>
                  <a:pt x="631" y="0"/>
                </a:cubicBezTo>
                <a:lnTo>
                  <a:pt x="631" y="0"/>
                </a:lnTo>
                <a:cubicBezTo>
                  <a:pt x="640" y="0"/>
                  <a:pt x="658" y="9"/>
                  <a:pt x="658" y="27"/>
                </a:cubicBezTo>
                <a:lnTo>
                  <a:pt x="658" y="27"/>
                </a:lnTo>
                <a:lnTo>
                  <a:pt x="658" y="27"/>
                </a:lnTo>
                <a:lnTo>
                  <a:pt x="658" y="27"/>
                </a:lnTo>
                <a:cubicBezTo>
                  <a:pt x="658" y="153"/>
                  <a:pt x="658" y="153"/>
                  <a:pt x="658" y="153"/>
                </a:cubicBezTo>
                <a:cubicBezTo>
                  <a:pt x="658" y="198"/>
                  <a:pt x="595" y="217"/>
                  <a:pt x="541" y="225"/>
                </a:cubicBezTo>
                <a:cubicBezTo>
                  <a:pt x="488" y="234"/>
                  <a:pt x="407" y="244"/>
                  <a:pt x="325" y="244"/>
                </a:cubicBezTo>
                <a:close/>
                <a:moveTo>
                  <a:pt x="54" y="144"/>
                </a:moveTo>
                <a:lnTo>
                  <a:pt x="54" y="144"/>
                </a:lnTo>
                <a:cubicBezTo>
                  <a:pt x="63" y="153"/>
                  <a:pt x="82" y="162"/>
                  <a:pt x="136" y="171"/>
                </a:cubicBezTo>
                <a:cubicBezTo>
                  <a:pt x="190" y="180"/>
                  <a:pt x="262" y="180"/>
                  <a:pt x="325" y="180"/>
                </a:cubicBezTo>
                <a:cubicBezTo>
                  <a:pt x="397" y="180"/>
                  <a:pt x="461" y="180"/>
                  <a:pt x="514" y="171"/>
                </a:cubicBezTo>
                <a:cubicBezTo>
                  <a:pt x="568" y="162"/>
                  <a:pt x="586" y="153"/>
                  <a:pt x="595" y="144"/>
                </a:cubicBezTo>
                <a:cubicBezTo>
                  <a:pt x="595" y="90"/>
                  <a:pt x="595" y="90"/>
                  <a:pt x="595" y="90"/>
                </a:cubicBezTo>
                <a:cubicBezTo>
                  <a:pt x="586" y="90"/>
                  <a:pt x="568" y="99"/>
                  <a:pt x="550" y="99"/>
                </a:cubicBezTo>
                <a:cubicBezTo>
                  <a:pt x="497" y="108"/>
                  <a:pt x="425" y="117"/>
                  <a:pt x="352" y="117"/>
                </a:cubicBezTo>
                <a:cubicBezTo>
                  <a:pt x="334" y="117"/>
                  <a:pt x="316" y="117"/>
                  <a:pt x="307" y="117"/>
                </a:cubicBezTo>
                <a:cubicBezTo>
                  <a:pt x="226" y="117"/>
                  <a:pt x="154" y="108"/>
                  <a:pt x="100" y="99"/>
                </a:cubicBezTo>
                <a:cubicBezTo>
                  <a:pt x="91" y="99"/>
                  <a:pt x="72" y="90"/>
                  <a:pt x="54" y="90"/>
                </a:cubicBezTo>
                <a:lnTo>
                  <a:pt x="54" y="144"/>
                </a:lnTo>
                <a:close/>
                <a:moveTo>
                  <a:pt x="595" y="153"/>
                </a:moveTo>
                <a:lnTo>
                  <a:pt x="595" y="153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66">
            <a:extLst>
              <a:ext uri="{FF2B5EF4-FFF2-40B4-BE49-F238E27FC236}">
                <a16:creationId xmlns:a16="http://schemas.microsoft.com/office/drawing/2014/main" id="{B6F0CB32-BD4E-1C41-9268-D3003894A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4878" y="7292070"/>
            <a:ext cx="753152" cy="283063"/>
          </a:xfrm>
          <a:custGeom>
            <a:avLst/>
            <a:gdLst>
              <a:gd name="T0" fmla="*/ 325 w 659"/>
              <a:gd name="T1" fmla="*/ 244 h 245"/>
              <a:gd name="T2" fmla="*/ 325 w 659"/>
              <a:gd name="T3" fmla="*/ 244 h 245"/>
              <a:gd name="T4" fmla="*/ 109 w 659"/>
              <a:gd name="T5" fmla="*/ 226 h 245"/>
              <a:gd name="T6" fmla="*/ 36 w 659"/>
              <a:gd name="T7" fmla="*/ 199 h 245"/>
              <a:gd name="T8" fmla="*/ 0 w 659"/>
              <a:gd name="T9" fmla="*/ 154 h 245"/>
              <a:gd name="T10" fmla="*/ 0 w 659"/>
              <a:gd name="T11" fmla="*/ 27 h 245"/>
              <a:gd name="T12" fmla="*/ 27 w 659"/>
              <a:gd name="T13" fmla="*/ 0 h 245"/>
              <a:gd name="T14" fmla="*/ 27 w 659"/>
              <a:gd name="T15" fmla="*/ 0 h 245"/>
              <a:gd name="T16" fmla="*/ 54 w 659"/>
              <a:gd name="T17" fmla="*/ 18 h 245"/>
              <a:gd name="T18" fmla="*/ 136 w 659"/>
              <a:gd name="T19" fmla="*/ 45 h 245"/>
              <a:gd name="T20" fmla="*/ 307 w 659"/>
              <a:gd name="T21" fmla="*/ 63 h 245"/>
              <a:gd name="T22" fmla="*/ 352 w 659"/>
              <a:gd name="T23" fmla="*/ 63 h 245"/>
              <a:gd name="T24" fmla="*/ 523 w 659"/>
              <a:gd name="T25" fmla="*/ 45 h 245"/>
              <a:gd name="T26" fmla="*/ 595 w 659"/>
              <a:gd name="T27" fmla="*/ 18 h 245"/>
              <a:gd name="T28" fmla="*/ 631 w 659"/>
              <a:gd name="T29" fmla="*/ 0 h 245"/>
              <a:gd name="T30" fmla="*/ 631 w 659"/>
              <a:gd name="T31" fmla="*/ 0 h 245"/>
              <a:gd name="T32" fmla="*/ 658 w 659"/>
              <a:gd name="T33" fmla="*/ 27 h 245"/>
              <a:gd name="T34" fmla="*/ 658 w 659"/>
              <a:gd name="T35" fmla="*/ 27 h 245"/>
              <a:gd name="T36" fmla="*/ 658 w 659"/>
              <a:gd name="T37" fmla="*/ 27 h 245"/>
              <a:gd name="T38" fmla="*/ 658 w 659"/>
              <a:gd name="T39" fmla="*/ 27 h 245"/>
              <a:gd name="T40" fmla="*/ 658 w 659"/>
              <a:gd name="T41" fmla="*/ 154 h 245"/>
              <a:gd name="T42" fmla="*/ 541 w 659"/>
              <a:gd name="T43" fmla="*/ 226 h 245"/>
              <a:gd name="T44" fmla="*/ 325 w 659"/>
              <a:gd name="T45" fmla="*/ 244 h 245"/>
              <a:gd name="T46" fmla="*/ 54 w 659"/>
              <a:gd name="T47" fmla="*/ 145 h 245"/>
              <a:gd name="T48" fmla="*/ 54 w 659"/>
              <a:gd name="T49" fmla="*/ 145 h 245"/>
              <a:gd name="T50" fmla="*/ 136 w 659"/>
              <a:gd name="T51" fmla="*/ 172 h 245"/>
              <a:gd name="T52" fmla="*/ 325 w 659"/>
              <a:gd name="T53" fmla="*/ 181 h 245"/>
              <a:gd name="T54" fmla="*/ 514 w 659"/>
              <a:gd name="T55" fmla="*/ 172 h 245"/>
              <a:gd name="T56" fmla="*/ 595 w 659"/>
              <a:gd name="T57" fmla="*/ 145 h 245"/>
              <a:gd name="T58" fmla="*/ 595 w 659"/>
              <a:gd name="T59" fmla="*/ 82 h 245"/>
              <a:gd name="T60" fmla="*/ 550 w 659"/>
              <a:gd name="T61" fmla="*/ 99 h 245"/>
              <a:gd name="T62" fmla="*/ 352 w 659"/>
              <a:gd name="T63" fmla="*/ 118 h 245"/>
              <a:gd name="T64" fmla="*/ 307 w 659"/>
              <a:gd name="T65" fmla="*/ 118 h 245"/>
              <a:gd name="T66" fmla="*/ 100 w 659"/>
              <a:gd name="T67" fmla="*/ 99 h 245"/>
              <a:gd name="T68" fmla="*/ 54 w 659"/>
              <a:gd name="T69" fmla="*/ 82 h 245"/>
              <a:gd name="T70" fmla="*/ 54 w 659"/>
              <a:gd name="T71" fmla="*/ 145 h 245"/>
              <a:gd name="T72" fmla="*/ 595 w 659"/>
              <a:gd name="T73" fmla="*/ 154 h 245"/>
              <a:gd name="T74" fmla="*/ 595 w 659"/>
              <a:gd name="T75" fmla="*/ 154 h 245"/>
              <a:gd name="T76" fmla="*/ 54 w 659"/>
              <a:gd name="T77" fmla="*/ 27 h 245"/>
              <a:gd name="T78" fmla="*/ 54 w 659"/>
              <a:gd name="T79" fmla="*/ 27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9" h="245">
                <a:moveTo>
                  <a:pt x="325" y="244"/>
                </a:moveTo>
                <a:lnTo>
                  <a:pt x="325" y="244"/>
                </a:lnTo>
                <a:cubicBezTo>
                  <a:pt x="244" y="244"/>
                  <a:pt x="172" y="235"/>
                  <a:pt x="109" y="226"/>
                </a:cubicBezTo>
                <a:cubicBezTo>
                  <a:pt x="82" y="217"/>
                  <a:pt x="54" y="208"/>
                  <a:pt x="36" y="199"/>
                </a:cubicBezTo>
                <a:cubicBezTo>
                  <a:pt x="9" y="190"/>
                  <a:pt x="0" y="172"/>
                  <a:pt x="0" y="1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6" y="0"/>
                  <a:pt x="54" y="9"/>
                  <a:pt x="54" y="18"/>
                </a:cubicBezTo>
                <a:cubicBezTo>
                  <a:pt x="63" y="27"/>
                  <a:pt x="82" y="36"/>
                  <a:pt x="136" y="45"/>
                </a:cubicBezTo>
                <a:cubicBezTo>
                  <a:pt x="181" y="54"/>
                  <a:pt x="244" y="54"/>
                  <a:pt x="307" y="63"/>
                </a:cubicBezTo>
                <a:cubicBezTo>
                  <a:pt x="316" y="63"/>
                  <a:pt x="334" y="63"/>
                  <a:pt x="352" y="63"/>
                </a:cubicBezTo>
                <a:cubicBezTo>
                  <a:pt x="416" y="54"/>
                  <a:pt x="479" y="54"/>
                  <a:pt x="523" y="45"/>
                </a:cubicBezTo>
                <a:cubicBezTo>
                  <a:pt x="577" y="36"/>
                  <a:pt x="595" y="27"/>
                  <a:pt x="595" y="18"/>
                </a:cubicBezTo>
                <a:cubicBezTo>
                  <a:pt x="604" y="9"/>
                  <a:pt x="613" y="0"/>
                  <a:pt x="631" y="0"/>
                </a:cubicBezTo>
                <a:lnTo>
                  <a:pt x="631" y="0"/>
                </a:lnTo>
                <a:cubicBezTo>
                  <a:pt x="640" y="0"/>
                  <a:pt x="658" y="9"/>
                  <a:pt x="658" y="27"/>
                </a:cubicBezTo>
                <a:lnTo>
                  <a:pt x="658" y="27"/>
                </a:lnTo>
                <a:lnTo>
                  <a:pt x="658" y="27"/>
                </a:lnTo>
                <a:lnTo>
                  <a:pt x="658" y="27"/>
                </a:lnTo>
                <a:cubicBezTo>
                  <a:pt x="658" y="154"/>
                  <a:pt x="658" y="154"/>
                  <a:pt x="658" y="154"/>
                </a:cubicBezTo>
                <a:cubicBezTo>
                  <a:pt x="658" y="199"/>
                  <a:pt x="595" y="217"/>
                  <a:pt x="541" y="226"/>
                </a:cubicBezTo>
                <a:cubicBezTo>
                  <a:pt x="488" y="235"/>
                  <a:pt x="407" y="244"/>
                  <a:pt x="325" y="244"/>
                </a:cubicBezTo>
                <a:close/>
                <a:moveTo>
                  <a:pt x="54" y="145"/>
                </a:moveTo>
                <a:lnTo>
                  <a:pt x="54" y="145"/>
                </a:lnTo>
                <a:cubicBezTo>
                  <a:pt x="63" y="145"/>
                  <a:pt x="82" y="163"/>
                  <a:pt x="136" y="172"/>
                </a:cubicBezTo>
                <a:cubicBezTo>
                  <a:pt x="190" y="181"/>
                  <a:pt x="262" y="181"/>
                  <a:pt x="325" y="181"/>
                </a:cubicBezTo>
                <a:cubicBezTo>
                  <a:pt x="397" y="181"/>
                  <a:pt x="461" y="181"/>
                  <a:pt x="514" y="172"/>
                </a:cubicBezTo>
                <a:cubicBezTo>
                  <a:pt x="568" y="163"/>
                  <a:pt x="586" y="145"/>
                  <a:pt x="595" y="145"/>
                </a:cubicBezTo>
                <a:cubicBezTo>
                  <a:pt x="595" y="82"/>
                  <a:pt x="595" y="82"/>
                  <a:pt x="595" y="82"/>
                </a:cubicBezTo>
                <a:cubicBezTo>
                  <a:pt x="586" y="91"/>
                  <a:pt x="568" y="91"/>
                  <a:pt x="550" y="99"/>
                </a:cubicBezTo>
                <a:cubicBezTo>
                  <a:pt x="497" y="108"/>
                  <a:pt x="425" y="118"/>
                  <a:pt x="352" y="118"/>
                </a:cubicBezTo>
                <a:cubicBezTo>
                  <a:pt x="334" y="118"/>
                  <a:pt x="316" y="118"/>
                  <a:pt x="307" y="118"/>
                </a:cubicBezTo>
                <a:cubicBezTo>
                  <a:pt x="226" y="118"/>
                  <a:pt x="154" y="108"/>
                  <a:pt x="100" y="99"/>
                </a:cubicBezTo>
                <a:cubicBezTo>
                  <a:pt x="91" y="91"/>
                  <a:pt x="72" y="91"/>
                  <a:pt x="54" y="82"/>
                </a:cubicBezTo>
                <a:lnTo>
                  <a:pt x="54" y="145"/>
                </a:lnTo>
                <a:close/>
                <a:moveTo>
                  <a:pt x="595" y="154"/>
                </a:moveTo>
                <a:lnTo>
                  <a:pt x="595" y="154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67">
            <a:extLst>
              <a:ext uri="{FF2B5EF4-FFF2-40B4-BE49-F238E27FC236}">
                <a16:creationId xmlns:a16="http://schemas.microsoft.com/office/drawing/2014/main" id="{6D8C03C8-A7D8-7349-A3AD-387A1471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4878" y="6857365"/>
            <a:ext cx="753152" cy="278007"/>
          </a:xfrm>
          <a:custGeom>
            <a:avLst/>
            <a:gdLst>
              <a:gd name="T0" fmla="*/ 325 w 659"/>
              <a:gd name="T1" fmla="*/ 243 h 244"/>
              <a:gd name="T2" fmla="*/ 325 w 659"/>
              <a:gd name="T3" fmla="*/ 243 h 244"/>
              <a:gd name="T4" fmla="*/ 109 w 659"/>
              <a:gd name="T5" fmla="*/ 225 h 244"/>
              <a:gd name="T6" fmla="*/ 36 w 659"/>
              <a:gd name="T7" fmla="*/ 207 h 244"/>
              <a:gd name="T8" fmla="*/ 0 w 659"/>
              <a:gd name="T9" fmla="*/ 153 h 244"/>
              <a:gd name="T10" fmla="*/ 0 w 659"/>
              <a:gd name="T11" fmla="*/ 36 h 244"/>
              <a:gd name="T12" fmla="*/ 27 w 659"/>
              <a:gd name="T13" fmla="*/ 0 h 244"/>
              <a:gd name="T14" fmla="*/ 27 w 659"/>
              <a:gd name="T15" fmla="*/ 0 h 244"/>
              <a:gd name="T16" fmla="*/ 54 w 659"/>
              <a:gd name="T17" fmla="*/ 27 h 244"/>
              <a:gd name="T18" fmla="*/ 136 w 659"/>
              <a:gd name="T19" fmla="*/ 54 h 244"/>
              <a:gd name="T20" fmla="*/ 307 w 659"/>
              <a:gd name="T21" fmla="*/ 63 h 244"/>
              <a:gd name="T22" fmla="*/ 352 w 659"/>
              <a:gd name="T23" fmla="*/ 63 h 244"/>
              <a:gd name="T24" fmla="*/ 523 w 659"/>
              <a:gd name="T25" fmla="*/ 54 h 244"/>
              <a:gd name="T26" fmla="*/ 595 w 659"/>
              <a:gd name="T27" fmla="*/ 27 h 244"/>
              <a:gd name="T28" fmla="*/ 631 w 659"/>
              <a:gd name="T29" fmla="*/ 0 h 244"/>
              <a:gd name="T30" fmla="*/ 631 w 659"/>
              <a:gd name="T31" fmla="*/ 0 h 244"/>
              <a:gd name="T32" fmla="*/ 658 w 659"/>
              <a:gd name="T33" fmla="*/ 36 h 244"/>
              <a:gd name="T34" fmla="*/ 658 w 659"/>
              <a:gd name="T35" fmla="*/ 36 h 244"/>
              <a:gd name="T36" fmla="*/ 658 w 659"/>
              <a:gd name="T37" fmla="*/ 36 h 244"/>
              <a:gd name="T38" fmla="*/ 658 w 659"/>
              <a:gd name="T39" fmla="*/ 36 h 244"/>
              <a:gd name="T40" fmla="*/ 658 w 659"/>
              <a:gd name="T41" fmla="*/ 153 h 244"/>
              <a:gd name="T42" fmla="*/ 541 w 659"/>
              <a:gd name="T43" fmla="*/ 225 h 244"/>
              <a:gd name="T44" fmla="*/ 325 w 659"/>
              <a:gd name="T45" fmla="*/ 243 h 244"/>
              <a:gd name="T46" fmla="*/ 54 w 659"/>
              <a:gd name="T47" fmla="*/ 153 h 244"/>
              <a:gd name="T48" fmla="*/ 54 w 659"/>
              <a:gd name="T49" fmla="*/ 153 h 244"/>
              <a:gd name="T50" fmla="*/ 136 w 659"/>
              <a:gd name="T51" fmla="*/ 171 h 244"/>
              <a:gd name="T52" fmla="*/ 325 w 659"/>
              <a:gd name="T53" fmla="*/ 189 h 244"/>
              <a:gd name="T54" fmla="*/ 514 w 659"/>
              <a:gd name="T55" fmla="*/ 171 h 244"/>
              <a:gd name="T56" fmla="*/ 595 w 659"/>
              <a:gd name="T57" fmla="*/ 153 h 244"/>
              <a:gd name="T58" fmla="*/ 595 w 659"/>
              <a:gd name="T59" fmla="*/ 90 h 244"/>
              <a:gd name="T60" fmla="*/ 550 w 659"/>
              <a:gd name="T61" fmla="*/ 107 h 244"/>
              <a:gd name="T62" fmla="*/ 352 w 659"/>
              <a:gd name="T63" fmla="*/ 125 h 244"/>
              <a:gd name="T64" fmla="*/ 307 w 659"/>
              <a:gd name="T65" fmla="*/ 125 h 244"/>
              <a:gd name="T66" fmla="*/ 100 w 659"/>
              <a:gd name="T67" fmla="*/ 107 h 244"/>
              <a:gd name="T68" fmla="*/ 54 w 659"/>
              <a:gd name="T69" fmla="*/ 90 h 244"/>
              <a:gd name="T70" fmla="*/ 54 w 659"/>
              <a:gd name="T71" fmla="*/ 153 h 244"/>
              <a:gd name="T72" fmla="*/ 595 w 659"/>
              <a:gd name="T73" fmla="*/ 153 h 244"/>
              <a:gd name="T74" fmla="*/ 595 w 659"/>
              <a:gd name="T75" fmla="*/ 153 h 244"/>
              <a:gd name="T76" fmla="*/ 54 w 659"/>
              <a:gd name="T77" fmla="*/ 36 h 244"/>
              <a:gd name="T78" fmla="*/ 54 w 659"/>
              <a:gd name="T79" fmla="*/ 3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9" h="244">
                <a:moveTo>
                  <a:pt x="325" y="243"/>
                </a:moveTo>
                <a:lnTo>
                  <a:pt x="325" y="243"/>
                </a:lnTo>
                <a:cubicBezTo>
                  <a:pt x="244" y="243"/>
                  <a:pt x="172" y="243"/>
                  <a:pt x="109" y="225"/>
                </a:cubicBezTo>
                <a:cubicBezTo>
                  <a:pt x="82" y="225"/>
                  <a:pt x="54" y="216"/>
                  <a:pt x="36" y="207"/>
                </a:cubicBezTo>
                <a:cubicBezTo>
                  <a:pt x="9" y="198"/>
                  <a:pt x="0" y="180"/>
                  <a:pt x="0" y="15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46" y="0"/>
                  <a:pt x="54" y="9"/>
                  <a:pt x="54" y="27"/>
                </a:cubicBezTo>
                <a:cubicBezTo>
                  <a:pt x="63" y="27"/>
                  <a:pt x="82" y="36"/>
                  <a:pt x="136" y="54"/>
                </a:cubicBezTo>
                <a:cubicBezTo>
                  <a:pt x="181" y="63"/>
                  <a:pt x="244" y="63"/>
                  <a:pt x="307" y="63"/>
                </a:cubicBezTo>
                <a:cubicBezTo>
                  <a:pt x="316" y="63"/>
                  <a:pt x="334" y="63"/>
                  <a:pt x="352" y="63"/>
                </a:cubicBezTo>
                <a:cubicBezTo>
                  <a:pt x="416" y="63"/>
                  <a:pt x="479" y="63"/>
                  <a:pt x="523" y="54"/>
                </a:cubicBezTo>
                <a:cubicBezTo>
                  <a:pt x="577" y="36"/>
                  <a:pt x="595" y="27"/>
                  <a:pt x="595" y="27"/>
                </a:cubicBezTo>
                <a:cubicBezTo>
                  <a:pt x="604" y="9"/>
                  <a:pt x="613" y="0"/>
                  <a:pt x="631" y="0"/>
                </a:cubicBezTo>
                <a:lnTo>
                  <a:pt x="631" y="0"/>
                </a:lnTo>
                <a:cubicBezTo>
                  <a:pt x="640" y="0"/>
                  <a:pt x="658" y="18"/>
                  <a:pt x="658" y="36"/>
                </a:cubicBezTo>
                <a:lnTo>
                  <a:pt x="658" y="36"/>
                </a:lnTo>
                <a:lnTo>
                  <a:pt x="658" y="36"/>
                </a:lnTo>
                <a:lnTo>
                  <a:pt x="658" y="36"/>
                </a:lnTo>
                <a:cubicBezTo>
                  <a:pt x="658" y="153"/>
                  <a:pt x="658" y="153"/>
                  <a:pt x="658" y="153"/>
                </a:cubicBezTo>
                <a:cubicBezTo>
                  <a:pt x="658" y="198"/>
                  <a:pt x="595" y="216"/>
                  <a:pt x="541" y="225"/>
                </a:cubicBezTo>
                <a:cubicBezTo>
                  <a:pt x="488" y="243"/>
                  <a:pt x="407" y="243"/>
                  <a:pt x="325" y="243"/>
                </a:cubicBezTo>
                <a:close/>
                <a:moveTo>
                  <a:pt x="54" y="153"/>
                </a:moveTo>
                <a:lnTo>
                  <a:pt x="54" y="153"/>
                </a:lnTo>
                <a:cubicBezTo>
                  <a:pt x="63" y="153"/>
                  <a:pt x="82" y="161"/>
                  <a:pt x="136" y="171"/>
                </a:cubicBezTo>
                <a:cubicBezTo>
                  <a:pt x="190" y="180"/>
                  <a:pt x="262" y="189"/>
                  <a:pt x="325" y="189"/>
                </a:cubicBezTo>
                <a:cubicBezTo>
                  <a:pt x="397" y="189"/>
                  <a:pt x="461" y="180"/>
                  <a:pt x="514" y="171"/>
                </a:cubicBezTo>
                <a:cubicBezTo>
                  <a:pt x="568" y="161"/>
                  <a:pt x="586" y="153"/>
                  <a:pt x="595" y="153"/>
                </a:cubicBezTo>
                <a:cubicBezTo>
                  <a:pt x="595" y="90"/>
                  <a:pt x="595" y="90"/>
                  <a:pt x="595" y="90"/>
                </a:cubicBezTo>
                <a:cubicBezTo>
                  <a:pt x="586" y="100"/>
                  <a:pt x="568" y="100"/>
                  <a:pt x="550" y="107"/>
                </a:cubicBezTo>
                <a:cubicBezTo>
                  <a:pt x="497" y="116"/>
                  <a:pt x="425" y="125"/>
                  <a:pt x="352" y="125"/>
                </a:cubicBezTo>
                <a:cubicBezTo>
                  <a:pt x="334" y="125"/>
                  <a:pt x="316" y="125"/>
                  <a:pt x="307" y="125"/>
                </a:cubicBezTo>
                <a:cubicBezTo>
                  <a:pt x="226" y="125"/>
                  <a:pt x="154" y="116"/>
                  <a:pt x="100" y="107"/>
                </a:cubicBezTo>
                <a:cubicBezTo>
                  <a:pt x="91" y="100"/>
                  <a:pt x="72" y="100"/>
                  <a:pt x="54" y="90"/>
                </a:cubicBezTo>
                <a:lnTo>
                  <a:pt x="54" y="153"/>
                </a:lnTo>
                <a:close/>
                <a:moveTo>
                  <a:pt x="595" y="153"/>
                </a:moveTo>
                <a:lnTo>
                  <a:pt x="595" y="153"/>
                </a:lnTo>
                <a:close/>
                <a:moveTo>
                  <a:pt x="54" y="36"/>
                </a:moveTo>
                <a:lnTo>
                  <a:pt x="54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68">
            <a:extLst>
              <a:ext uri="{FF2B5EF4-FFF2-40B4-BE49-F238E27FC236}">
                <a16:creationId xmlns:a16="http://schemas.microsoft.com/office/drawing/2014/main" id="{38924FC6-11BD-424F-BB56-476BA0F2C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4878" y="6650121"/>
            <a:ext cx="753152" cy="207244"/>
          </a:xfrm>
          <a:custGeom>
            <a:avLst/>
            <a:gdLst>
              <a:gd name="T0" fmla="*/ 325 w 659"/>
              <a:gd name="T1" fmla="*/ 180 h 181"/>
              <a:gd name="T2" fmla="*/ 325 w 659"/>
              <a:gd name="T3" fmla="*/ 180 h 181"/>
              <a:gd name="T4" fmla="*/ 307 w 659"/>
              <a:gd name="T5" fmla="*/ 180 h 181"/>
              <a:gd name="T6" fmla="*/ 100 w 659"/>
              <a:gd name="T7" fmla="*/ 162 h 181"/>
              <a:gd name="T8" fmla="*/ 0 w 659"/>
              <a:gd name="T9" fmla="*/ 90 h 181"/>
              <a:gd name="T10" fmla="*/ 109 w 659"/>
              <a:gd name="T11" fmla="*/ 18 h 181"/>
              <a:gd name="T12" fmla="*/ 325 w 659"/>
              <a:gd name="T13" fmla="*/ 0 h 181"/>
              <a:gd name="T14" fmla="*/ 541 w 659"/>
              <a:gd name="T15" fmla="*/ 18 h 181"/>
              <a:gd name="T16" fmla="*/ 613 w 659"/>
              <a:gd name="T17" fmla="*/ 36 h 181"/>
              <a:gd name="T18" fmla="*/ 658 w 659"/>
              <a:gd name="T19" fmla="*/ 90 h 181"/>
              <a:gd name="T20" fmla="*/ 550 w 659"/>
              <a:gd name="T21" fmla="*/ 162 h 181"/>
              <a:gd name="T22" fmla="*/ 352 w 659"/>
              <a:gd name="T23" fmla="*/ 180 h 181"/>
              <a:gd name="T24" fmla="*/ 325 w 659"/>
              <a:gd name="T25" fmla="*/ 180 h 181"/>
              <a:gd name="T26" fmla="*/ 72 w 659"/>
              <a:gd name="T27" fmla="*/ 90 h 181"/>
              <a:gd name="T28" fmla="*/ 72 w 659"/>
              <a:gd name="T29" fmla="*/ 90 h 181"/>
              <a:gd name="T30" fmla="*/ 136 w 659"/>
              <a:gd name="T31" fmla="*/ 108 h 181"/>
              <a:gd name="T32" fmla="*/ 307 w 659"/>
              <a:gd name="T33" fmla="*/ 126 h 181"/>
              <a:gd name="T34" fmla="*/ 352 w 659"/>
              <a:gd name="T35" fmla="*/ 126 h 181"/>
              <a:gd name="T36" fmla="*/ 523 w 659"/>
              <a:gd name="T37" fmla="*/ 108 h 181"/>
              <a:gd name="T38" fmla="*/ 586 w 659"/>
              <a:gd name="T39" fmla="*/ 90 h 181"/>
              <a:gd name="T40" fmla="*/ 514 w 659"/>
              <a:gd name="T41" fmla="*/ 72 h 181"/>
              <a:gd name="T42" fmla="*/ 325 w 659"/>
              <a:gd name="T43" fmla="*/ 54 h 181"/>
              <a:gd name="T44" fmla="*/ 145 w 659"/>
              <a:gd name="T45" fmla="*/ 72 h 181"/>
              <a:gd name="T46" fmla="*/ 72 w 659"/>
              <a:gd name="T47" fmla="*/ 90 h 181"/>
              <a:gd name="T48" fmla="*/ 604 w 659"/>
              <a:gd name="T49" fmla="*/ 99 h 181"/>
              <a:gd name="T50" fmla="*/ 604 w 659"/>
              <a:gd name="T51" fmla="*/ 99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9" h="181">
                <a:moveTo>
                  <a:pt x="325" y="180"/>
                </a:moveTo>
                <a:lnTo>
                  <a:pt x="325" y="180"/>
                </a:lnTo>
                <a:cubicBezTo>
                  <a:pt x="316" y="180"/>
                  <a:pt x="316" y="180"/>
                  <a:pt x="307" y="180"/>
                </a:cubicBezTo>
                <a:cubicBezTo>
                  <a:pt x="226" y="180"/>
                  <a:pt x="154" y="171"/>
                  <a:pt x="100" y="162"/>
                </a:cubicBezTo>
                <a:cubicBezTo>
                  <a:pt x="54" y="153"/>
                  <a:pt x="0" y="135"/>
                  <a:pt x="0" y="90"/>
                </a:cubicBezTo>
                <a:cubicBezTo>
                  <a:pt x="0" y="45"/>
                  <a:pt x="63" y="27"/>
                  <a:pt x="109" y="18"/>
                </a:cubicBezTo>
                <a:cubicBezTo>
                  <a:pt x="172" y="9"/>
                  <a:pt x="244" y="0"/>
                  <a:pt x="325" y="0"/>
                </a:cubicBezTo>
                <a:cubicBezTo>
                  <a:pt x="407" y="0"/>
                  <a:pt x="488" y="9"/>
                  <a:pt x="541" y="18"/>
                </a:cubicBezTo>
                <a:cubicBezTo>
                  <a:pt x="577" y="27"/>
                  <a:pt x="595" y="27"/>
                  <a:pt x="613" y="36"/>
                </a:cubicBezTo>
                <a:cubicBezTo>
                  <a:pt x="640" y="54"/>
                  <a:pt x="658" y="72"/>
                  <a:pt x="658" y="90"/>
                </a:cubicBezTo>
                <a:cubicBezTo>
                  <a:pt x="658" y="135"/>
                  <a:pt x="595" y="153"/>
                  <a:pt x="550" y="162"/>
                </a:cubicBezTo>
                <a:cubicBezTo>
                  <a:pt x="497" y="171"/>
                  <a:pt x="425" y="180"/>
                  <a:pt x="352" y="180"/>
                </a:cubicBezTo>
                <a:cubicBezTo>
                  <a:pt x="343" y="180"/>
                  <a:pt x="334" y="180"/>
                  <a:pt x="325" y="180"/>
                </a:cubicBezTo>
                <a:close/>
                <a:moveTo>
                  <a:pt x="72" y="90"/>
                </a:moveTo>
                <a:lnTo>
                  <a:pt x="72" y="90"/>
                </a:lnTo>
                <a:cubicBezTo>
                  <a:pt x="82" y="90"/>
                  <a:pt x="100" y="99"/>
                  <a:pt x="136" y="108"/>
                </a:cubicBezTo>
                <a:cubicBezTo>
                  <a:pt x="181" y="117"/>
                  <a:pt x="244" y="117"/>
                  <a:pt x="307" y="126"/>
                </a:cubicBezTo>
                <a:cubicBezTo>
                  <a:pt x="316" y="126"/>
                  <a:pt x="334" y="126"/>
                  <a:pt x="352" y="126"/>
                </a:cubicBezTo>
                <a:cubicBezTo>
                  <a:pt x="416" y="117"/>
                  <a:pt x="479" y="117"/>
                  <a:pt x="523" y="108"/>
                </a:cubicBezTo>
                <a:cubicBezTo>
                  <a:pt x="559" y="99"/>
                  <a:pt x="577" y="90"/>
                  <a:pt x="586" y="90"/>
                </a:cubicBezTo>
                <a:cubicBezTo>
                  <a:pt x="577" y="81"/>
                  <a:pt x="550" y="81"/>
                  <a:pt x="514" y="72"/>
                </a:cubicBezTo>
                <a:cubicBezTo>
                  <a:pt x="461" y="63"/>
                  <a:pt x="397" y="54"/>
                  <a:pt x="325" y="54"/>
                </a:cubicBezTo>
                <a:cubicBezTo>
                  <a:pt x="262" y="54"/>
                  <a:pt x="190" y="63"/>
                  <a:pt x="145" y="72"/>
                </a:cubicBezTo>
                <a:cubicBezTo>
                  <a:pt x="100" y="81"/>
                  <a:pt x="82" y="81"/>
                  <a:pt x="72" y="90"/>
                </a:cubicBezTo>
                <a:close/>
                <a:moveTo>
                  <a:pt x="604" y="99"/>
                </a:moveTo>
                <a:lnTo>
                  <a:pt x="604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69">
            <a:extLst>
              <a:ext uri="{FF2B5EF4-FFF2-40B4-BE49-F238E27FC236}">
                <a16:creationId xmlns:a16="http://schemas.microsoft.com/office/drawing/2014/main" id="{DAB35C8A-6FFF-CA44-9E77-33929CF7B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4878" y="6725943"/>
            <a:ext cx="753152" cy="278007"/>
          </a:xfrm>
          <a:custGeom>
            <a:avLst/>
            <a:gdLst>
              <a:gd name="T0" fmla="*/ 325 w 659"/>
              <a:gd name="T1" fmla="*/ 242 h 243"/>
              <a:gd name="T2" fmla="*/ 325 w 659"/>
              <a:gd name="T3" fmla="*/ 242 h 243"/>
              <a:gd name="T4" fmla="*/ 109 w 659"/>
              <a:gd name="T5" fmla="*/ 224 h 243"/>
              <a:gd name="T6" fmla="*/ 36 w 659"/>
              <a:gd name="T7" fmla="*/ 198 h 243"/>
              <a:gd name="T8" fmla="*/ 0 w 659"/>
              <a:gd name="T9" fmla="*/ 153 h 243"/>
              <a:gd name="T10" fmla="*/ 0 w 659"/>
              <a:gd name="T11" fmla="*/ 27 h 243"/>
              <a:gd name="T12" fmla="*/ 27 w 659"/>
              <a:gd name="T13" fmla="*/ 0 h 243"/>
              <a:gd name="T14" fmla="*/ 27 w 659"/>
              <a:gd name="T15" fmla="*/ 0 h 243"/>
              <a:gd name="T16" fmla="*/ 54 w 659"/>
              <a:gd name="T17" fmla="*/ 18 h 243"/>
              <a:gd name="T18" fmla="*/ 136 w 659"/>
              <a:gd name="T19" fmla="*/ 45 h 243"/>
              <a:gd name="T20" fmla="*/ 307 w 659"/>
              <a:gd name="T21" fmla="*/ 63 h 243"/>
              <a:gd name="T22" fmla="*/ 352 w 659"/>
              <a:gd name="T23" fmla="*/ 63 h 243"/>
              <a:gd name="T24" fmla="*/ 523 w 659"/>
              <a:gd name="T25" fmla="*/ 45 h 243"/>
              <a:gd name="T26" fmla="*/ 595 w 659"/>
              <a:gd name="T27" fmla="*/ 18 h 243"/>
              <a:gd name="T28" fmla="*/ 631 w 659"/>
              <a:gd name="T29" fmla="*/ 0 h 243"/>
              <a:gd name="T30" fmla="*/ 631 w 659"/>
              <a:gd name="T31" fmla="*/ 0 h 243"/>
              <a:gd name="T32" fmla="*/ 658 w 659"/>
              <a:gd name="T33" fmla="*/ 27 h 243"/>
              <a:gd name="T34" fmla="*/ 658 w 659"/>
              <a:gd name="T35" fmla="*/ 27 h 243"/>
              <a:gd name="T36" fmla="*/ 658 w 659"/>
              <a:gd name="T37" fmla="*/ 27 h 243"/>
              <a:gd name="T38" fmla="*/ 658 w 659"/>
              <a:gd name="T39" fmla="*/ 27 h 243"/>
              <a:gd name="T40" fmla="*/ 658 w 659"/>
              <a:gd name="T41" fmla="*/ 153 h 243"/>
              <a:gd name="T42" fmla="*/ 541 w 659"/>
              <a:gd name="T43" fmla="*/ 224 h 243"/>
              <a:gd name="T44" fmla="*/ 325 w 659"/>
              <a:gd name="T45" fmla="*/ 242 h 243"/>
              <a:gd name="T46" fmla="*/ 54 w 659"/>
              <a:gd name="T47" fmla="*/ 144 h 243"/>
              <a:gd name="T48" fmla="*/ 54 w 659"/>
              <a:gd name="T49" fmla="*/ 144 h 243"/>
              <a:gd name="T50" fmla="*/ 136 w 659"/>
              <a:gd name="T51" fmla="*/ 171 h 243"/>
              <a:gd name="T52" fmla="*/ 325 w 659"/>
              <a:gd name="T53" fmla="*/ 180 h 243"/>
              <a:gd name="T54" fmla="*/ 514 w 659"/>
              <a:gd name="T55" fmla="*/ 171 h 243"/>
              <a:gd name="T56" fmla="*/ 595 w 659"/>
              <a:gd name="T57" fmla="*/ 144 h 243"/>
              <a:gd name="T58" fmla="*/ 595 w 659"/>
              <a:gd name="T59" fmla="*/ 81 h 243"/>
              <a:gd name="T60" fmla="*/ 550 w 659"/>
              <a:gd name="T61" fmla="*/ 99 h 243"/>
              <a:gd name="T62" fmla="*/ 352 w 659"/>
              <a:gd name="T63" fmla="*/ 117 h 243"/>
              <a:gd name="T64" fmla="*/ 307 w 659"/>
              <a:gd name="T65" fmla="*/ 117 h 243"/>
              <a:gd name="T66" fmla="*/ 100 w 659"/>
              <a:gd name="T67" fmla="*/ 99 h 243"/>
              <a:gd name="T68" fmla="*/ 54 w 659"/>
              <a:gd name="T69" fmla="*/ 81 h 243"/>
              <a:gd name="T70" fmla="*/ 54 w 659"/>
              <a:gd name="T71" fmla="*/ 144 h 243"/>
              <a:gd name="T72" fmla="*/ 595 w 659"/>
              <a:gd name="T73" fmla="*/ 153 h 243"/>
              <a:gd name="T74" fmla="*/ 595 w 659"/>
              <a:gd name="T75" fmla="*/ 153 h 243"/>
              <a:gd name="T76" fmla="*/ 54 w 659"/>
              <a:gd name="T77" fmla="*/ 27 h 243"/>
              <a:gd name="T78" fmla="*/ 54 w 659"/>
              <a:gd name="T79" fmla="*/ 27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9" h="243">
                <a:moveTo>
                  <a:pt x="325" y="242"/>
                </a:moveTo>
                <a:lnTo>
                  <a:pt x="325" y="242"/>
                </a:lnTo>
                <a:cubicBezTo>
                  <a:pt x="244" y="242"/>
                  <a:pt x="172" y="233"/>
                  <a:pt x="109" y="224"/>
                </a:cubicBezTo>
                <a:cubicBezTo>
                  <a:pt x="82" y="217"/>
                  <a:pt x="54" y="207"/>
                  <a:pt x="36" y="198"/>
                </a:cubicBezTo>
                <a:cubicBezTo>
                  <a:pt x="9" y="189"/>
                  <a:pt x="0" y="171"/>
                  <a:pt x="0" y="1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6" y="0"/>
                  <a:pt x="54" y="9"/>
                  <a:pt x="54" y="18"/>
                </a:cubicBezTo>
                <a:cubicBezTo>
                  <a:pt x="63" y="27"/>
                  <a:pt x="82" y="36"/>
                  <a:pt x="136" y="45"/>
                </a:cubicBezTo>
                <a:cubicBezTo>
                  <a:pt x="181" y="54"/>
                  <a:pt x="244" y="54"/>
                  <a:pt x="307" y="63"/>
                </a:cubicBezTo>
                <a:cubicBezTo>
                  <a:pt x="316" y="63"/>
                  <a:pt x="334" y="63"/>
                  <a:pt x="352" y="63"/>
                </a:cubicBezTo>
                <a:cubicBezTo>
                  <a:pt x="416" y="54"/>
                  <a:pt x="479" y="54"/>
                  <a:pt x="523" y="45"/>
                </a:cubicBezTo>
                <a:cubicBezTo>
                  <a:pt x="577" y="36"/>
                  <a:pt x="595" y="27"/>
                  <a:pt x="595" y="18"/>
                </a:cubicBezTo>
                <a:cubicBezTo>
                  <a:pt x="604" y="9"/>
                  <a:pt x="613" y="0"/>
                  <a:pt x="631" y="0"/>
                </a:cubicBezTo>
                <a:lnTo>
                  <a:pt x="631" y="0"/>
                </a:lnTo>
                <a:cubicBezTo>
                  <a:pt x="640" y="0"/>
                  <a:pt x="658" y="9"/>
                  <a:pt x="658" y="27"/>
                </a:cubicBezTo>
                <a:lnTo>
                  <a:pt x="658" y="27"/>
                </a:lnTo>
                <a:lnTo>
                  <a:pt x="658" y="27"/>
                </a:lnTo>
                <a:lnTo>
                  <a:pt x="658" y="27"/>
                </a:lnTo>
                <a:cubicBezTo>
                  <a:pt x="658" y="153"/>
                  <a:pt x="658" y="153"/>
                  <a:pt x="658" y="153"/>
                </a:cubicBezTo>
                <a:cubicBezTo>
                  <a:pt x="658" y="198"/>
                  <a:pt x="595" y="217"/>
                  <a:pt x="541" y="224"/>
                </a:cubicBezTo>
                <a:cubicBezTo>
                  <a:pt x="488" y="233"/>
                  <a:pt x="407" y="242"/>
                  <a:pt x="325" y="242"/>
                </a:cubicBezTo>
                <a:close/>
                <a:moveTo>
                  <a:pt x="54" y="144"/>
                </a:moveTo>
                <a:lnTo>
                  <a:pt x="54" y="144"/>
                </a:lnTo>
                <a:cubicBezTo>
                  <a:pt x="63" y="144"/>
                  <a:pt x="82" y="162"/>
                  <a:pt x="136" y="171"/>
                </a:cubicBezTo>
                <a:cubicBezTo>
                  <a:pt x="190" y="180"/>
                  <a:pt x="262" y="180"/>
                  <a:pt x="325" y="180"/>
                </a:cubicBezTo>
                <a:cubicBezTo>
                  <a:pt x="397" y="180"/>
                  <a:pt x="461" y="180"/>
                  <a:pt x="514" y="171"/>
                </a:cubicBezTo>
                <a:cubicBezTo>
                  <a:pt x="568" y="162"/>
                  <a:pt x="586" y="144"/>
                  <a:pt x="595" y="144"/>
                </a:cubicBezTo>
                <a:cubicBezTo>
                  <a:pt x="595" y="81"/>
                  <a:pt x="595" y="81"/>
                  <a:pt x="595" y="81"/>
                </a:cubicBezTo>
                <a:cubicBezTo>
                  <a:pt x="586" y="90"/>
                  <a:pt x="568" y="90"/>
                  <a:pt x="550" y="99"/>
                </a:cubicBezTo>
                <a:cubicBezTo>
                  <a:pt x="497" y="108"/>
                  <a:pt x="425" y="117"/>
                  <a:pt x="352" y="117"/>
                </a:cubicBezTo>
                <a:cubicBezTo>
                  <a:pt x="334" y="117"/>
                  <a:pt x="316" y="117"/>
                  <a:pt x="307" y="117"/>
                </a:cubicBezTo>
                <a:cubicBezTo>
                  <a:pt x="226" y="117"/>
                  <a:pt x="154" y="108"/>
                  <a:pt x="100" y="99"/>
                </a:cubicBezTo>
                <a:cubicBezTo>
                  <a:pt x="91" y="90"/>
                  <a:pt x="72" y="90"/>
                  <a:pt x="54" y="81"/>
                </a:cubicBezTo>
                <a:lnTo>
                  <a:pt x="54" y="144"/>
                </a:lnTo>
                <a:close/>
                <a:moveTo>
                  <a:pt x="595" y="153"/>
                </a:moveTo>
                <a:lnTo>
                  <a:pt x="595" y="153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70">
            <a:extLst>
              <a:ext uri="{FF2B5EF4-FFF2-40B4-BE49-F238E27FC236}">
                <a16:creationId xmlns:a16="http://schemas.microsoft.com/office/drawing/2014/main" id="{680AEB5D-DBA1-EA41-A7CA-ADF0E6E68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470" y="7292070"/>
            <a:ext cx="758205" cy="283063"/>
          </a:xfrm>
          <a:custGeom>
            <a:avLst/>
            <a:gdLst>
              <a:gd name="T0" fmla="*/ 325 w 660"/>
              <a:gd name="T1" fmla="*/ 244 h 245"/>
              <a:gd name="T2" fmla="*/ 325 w 660"/>
              <a:gd name="T3" fmla="*/ 244 h 245"/>
              <a:gd name="T4" fmla="*/ 108 w 660"/>
              <a:gd name="T5" fmla="*/ 226 h 245"/>
              <a:gd name="T6" fmla="*/ 36 w 660"/>
              <a:gd name="T7" fmla="*/ 199 h 245"/>
              <a:gd name="T8" fmla="*/ 0 w 660"/>
              <a:gd name="T9" fmla="*/ 145 h 245"/>
              <a:gd name="T10" fmla="*/ 0 w 660"/>
              <a:gd name="T11" fmla="*/ 27 h 245"/>
              <a:gd name="T12" fmla="*/ 27 w 660"/>
              <a:gd name="T13" fmla="*/ 0 h 245"/>
              <a:gd name="T14" fmla="*/ 27 w 660"/>
              <a:gd name="T15" fmla="*/ 0 h 245"/>
              <a:gd name="T16" fmla="*/ 54 w 660"/>
              <a:gd name="T17" fmla="*/ 18 h 245"/>
              <a:gd name="T18" fmla="*/ 135 w 660"/>
              <a:gd name="T19" fmla="*/ 45 h 245"/>
              <a:gd name="T20" fmla="*/ 307 w 660"/>
              <a:gd name="T21" fmla="*/ 54 h 245"/>
              <a:gd name="T22" fmla="*/ 352 w 660"/>
              <a:gd name="T23" fmla="*/ 54 h 245"/>
              <a:gd name="T24" fmla="*/ 524 w 660"/>
              <a:gd name="T25" fmla="*/ 45 h 245"/>
              <a:gd name="T26" fmla="*/ 596 w 660"/>
              <a:gd name="T27" fmla="*/ 18 h 245"/>
              <a:gd name="T28" fmla="*/ 632 w 660"/>
              <a:gd name="T29" fmla="*/ 0 h 245"/>
              <a:gd name="T30" fmla="*/ 632 w 660"/>
              <a:gd name="T31" fmla="*/ 0 h 245"/>
              <a:gd name="T32" fmla="*/ 659 w 660"/>
              <a:gd name="T33" fmla="*/ 27 h 245"/>
              <a:gd name="T34" fmla="*/ 659 w 660"/>
              <a:gd name="T35" fmla="*/ 27 h 245"/>
              <a:gd name="T36" fmla="*/ 659 w 660"/>
              <a:gd name="T37" fmla="*/ 27 h 245"/>
              <a:gd name="T38" fmla="*/ 659 w 660"/>
              <a:gd name="T39" fmla="*/ 27 h 245"/>
              <a:gd name="T40" fmla="*/ 659 w 660"/>
              <a:gd name="T41" fmla="*/ 154 h 245"/>
              <a:gd name="T42" fmla="*/ 542 w 660"/>
              <a:gd name="T43" fmla="*/ 226 h 245"/>
              <a:gd name="T44" fmla="*/ 325 w 660"/>
              <a:gd name="T45" fmla="*/ 244 h 245"/>
              <a:gd name="T46" fmla="*/ 54 w 660"/>
              <a:gd name="T47" fmla="*/ 145 h 245"/>
              <a:gd name="T48" fmla="*/ 54 w 660"/>
              <a:gd name="T49" fmla="*/ 145 h 245"/>
              <a:gd name="T50" fmla="*/ 144 w 660"/>
              <a:gd name="T51" fmla="*/ 172 h 245"/>
              <a:gd name="T52" fmla="*/ 325 w 660"/>
              <a:gd name="T53" fmla="*/ 181 h 245"/>
              <a:gd name="T54" fmla="*/ 515 w 660"/>
              <a:gd name="T55" fmla="*/ 172 h 245"/>
              <a:gd name="T56" fmla="*/ 596 w 660"/>
              <a:gd name="T57" fmla="*/ 145 h 245"/>
              <a:gd name="T58" fmla="*/ 596 w 660"/>
              <a:gd name="T59" fmla="*/ 82 h 245"/>
              <a:gd name="T60" fmla="*/ 551 w 660"/>
              <a:gd name="T61" fmla="*/ 99 h 245"/>
              <a:gd name="T62" fmla="*/ 352 w 660"/>
              <a:gd name="T63" fmla="*/ 118 h 245"/>
              <a:gd name="T64" fmla="*/ 307 w 660"/>
              <a:gd name="T65" fmla="*/ 118 h 245"/>
              <a:gd name="T66" fmla="*/ 99 w 660"/>
              <a:gd name="T67" fmla="*/ 99 h 245"/>
              <a:gd name="T68" fmla="*/ 54 w 660"/>
              <a:gd name="T69" fmla="*/ 82 h 245"/>
              <a:gd name="T70" fmla="*/ 54 w 660"/>
              <a:gd name="T71" fmla="*/ 145 h 245"/>
              <a:gd name="T72" fmla="*/ 596 w 660"/>
              <a:gd name="T73" fmla="*/ 145 h 245"/>
              <a:gd name="T74" fmla="*/ 596 w 660"/>
              <a:gd name="T75" fmla="*/ 145 h 245"/>
              <a:gd name="T76" fmla="*/ 54 w 660"/>
              <a:gd name="T77" fmla="*/ 27 h 245"/>
              <a:gd name="T78" fmla="*/ 54 w 660"/>
              <a:gd name="T79" fmla="*/ 27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60" h="245">
                <a:moveTo>
                  <a:pt x="325" y="244"/>
                </a:moveTo>
                <a:lnTo>
                  <a:pt x="325" y="244"/>
                </a:lnTo>
                <a:cubicBezTo>
                  <a:pt x="244" y="244"/>
                  <a:pt x="171" y="235"/>
                  <a:pt x="108" y="226"/>
                </a:cubicBezTo>
                <a:cubicBezTo>
                  <a:pt x="81" y="217"/>
                  <a:pt x="54" y="208"/>
                  <a:pt x="36" y="199"/>
                </a:cubicBezTo>
                <a:cubicBezTo>
                  <a:pt x="9" y="190"/>
                  <a:pt x="0" y="172"/>
                  <a:pt x="0" y="1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18"/>
                </a:cubicBezTo>
                <a:cubicBezTo>
                  <a:pt x="63" y="18"/>
                  <a:pt x="81" y="36"/>
                  <a:pt x="135" y="45"/>
                </a:cubicBezTo>
                <a:cubicBezTo>
                  <a:pt x="180" y="54"/>
                  <a:pt x="244" y="54"/>
                  <a:pt x="307" y="54"/>
                </a:cubicBezTo>
                <a:cubicBezTo>
                  <a:pt x="325" y="54"/>
                  <a:pt x="334" y="54"/>
                  <a:pt x="352" y="54"/>
                </a:cubicBezTo>
                <a:cubicBezTo>
                  <a:pt x="415" y="54"/>
                  <a:pt x="479" y="54"/>
                  <a:pt x="524" y="45"/>
                </a:cubicBezTo>
                <a:cubicBezTo>
                  <a:pt x="578" y="36"/>
                  <a:pt x="596" y="18"/>
                  <a:pt x="596" y="18"/>
                </a:cubicBezTo>
                <a:cubicBezTo>
                  <a:pt x="605" y="9"/>
                  <a:pt x="614" y="0"/>
                  <a:pt x="632" y="0"/>
                </a:cubicBezTo>
                <a:lnTo>
                  <a:pt x="632" y="0"/>
                </a:lnTo>
                <a:cubicBezTo>
                  <a:pt x="641" y="0"/>
                  <a:pt x="659" y="9"/>
                  <a:pt x="659" y="27"/>
                </a:cubicBezTo>
                <a:lnTo>
                  <a:pt x="659" y="27"/>
                </a:lnTo>
                <a:lnTo>
                  <a:pt x="659" y="27"/>
                </a:lnTo>
                <a:lnTo>
                  <a:pt x="659" y="27"/>
                </a:lnTo>
                <a:cubicBezTo>
                  <a:pt x="659" y="154"/>
                  <a:pt x="659" y="154"/>
                  <a:pt x="659" y="154"/>
                </a:cubicBezTo>
                <a:cubicBezTo>
                  <a:pt x="659" y="190"/>
                  <a:pt x="596" y="208"/>
                  <a:pt x="542" y="226"/>
                </a:cubicBezTo>
                <a:cubicBezTo>
                  <a:pt x="487" y="235"/>
                  <a:pt x="406" y="244"/>
                  <a:pt x="325" y="244"/>
                </a:cubicBezTo>
                <a:close/>
                <a:moveTo>
                  <a:pt x="54" y="145"/>
                </a:moveTo>
                <a:lnTo>
                  <a:pt x="54" y="145"/>
                </a:lnTo>
                <a:cubicBezTo>
                  <a:pt x="63" y="145"/>
                  <a:pt x="81" y="154"/>
                  <a:pt x="144" y="172"/>
                </a:cubicBezTo>
                <a:cubicBezTo>
                  <a:pt x="190" y="181"/>
                  <a:pt x="262" y="181"/>
                  <a:pt x="325" y="181"/>
                </a:cubicBezTo>
                <a:cubicBezTo>
                  <a:pt x="397" y="181"/>
                  <a:pt x="460" y="181"/>
                  <a:pt x="515" y="172"/>
                </a:cubicBezTo>
                <a:cubicBezTo>
                  <a:pt x="569" y="154"/>
                  <a:pt x="596" y="145"/>
                  <a:pt x="596" y="145"/>
                </a:cubicBezTo>
                <a:cubicBezTo>
                  <a:pt x="596" y="82"/>
                  <a:pt x="596" y="82"/>
                  <a:pt x="596" y="82"/>
                </a:cubicBezTo>
                <a:cubicBezTo>
                  <a:pt x="587" y="91"/>
                  <a:pt x="569" y="91"/>
                  <a:pt x="551" y="99"/>
                </a:cubicBezTo>
                <a:cubicBezTo>
                  <a:pt x="496" y="108"/>
                  <a:pt x="424" y="118"/>
                  <a:pt x="352" y="118"/>
                </a:cubicBezTo>
                <a:cubicBezTo>
                  <a:pt x="334" y="118"/>
                  <a:pt x="325" y="118"/>
                  <a:pt x="307" y="118"/>
                </a:cubicBezTo>
                <a:cubicBezTo>
                  <a:pt x="226" y="118"/>
                  <a:pt x="154" y="108"/>
                  <a:pt x="99" y="99"/>
                </a:cubicBezTo>
                <a:cubicBezTo>
                  <a:pt x="90" y="91"/>
                  <a:pt x="72" y="91"/>
                  <a:pt x="54" y="82"/>
                </a:cubicBezTo>
                <a:lnTo>
                  <a:pt x="54" y="145"/>
                </a:lnTo>
                <a:close/>
                <a:moveTo>
                  <a:pt x="596" y="145"/>
                </a:moveTo>
                <a:lnTo>
                  <a:pt x="596" y="145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71">
            <a:extLst>
              <a:ext uri="{FF2B5EF4-FFF2-40B4-BE49-F238E27FC236}">
                <a16:creationId xmlns:a16="http://schemas.microsoft.com/office/drawing/2014/main" id="{9CC1B85C-1E80-B440-BF54-E2DA72919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470" y="7145482"/>
            <a:ext cx="758205" cy="283063"/>
          </a:xfrm>
          <a:custGeom>
            <a:avLst/>
            <a:gdLst>
              <a:gd name="T0" fmla="*/ 325 w 660"/>
              <a:gd name="T1" fmla="*/ 244 h 245"/>
              <a:gd name="T2" fmla="*/ 325 w 660"/>
              <a:gd name="T3" fmla="*/ 244 h 245"/>
              <a:gd name="T4" fmla="*/ 108 w 660"/>
              <a:gd name="T5" fmla="*/ 225 h 245"/>
              <a:gd name="T6" fmla="*/ 36 w 660"/>
              <a:gd name="T7" fmla="*/ 198 h 245"/>
              <a:gd name="T8" fmla="*/ 0 w 660"/>
              <a:gd name="T9" fmla="*/ 153 h 245"/>
              <a:gd name="T10" fmla="*/ 0 w 660"/>
              <a:gd name="T11" fmla="*/ 27 h 245"/>
              <a:gd name="T12" fmla="*/ 27 w 660"/>
              <a:gd name="T13" fmla="*/ 0 h 245"/>
              <a:gd name="T14" fmla="*/ 27 w 660"/>
              <a:gd name="T15" fmla="*/ 0 h 245"/>
              <a:gd name="T16" fmla="*/ 54 w 660"/>
              <a:gd name="T17" fmla="*/ 18 h 245"/>
              <a:gd name="T18" fmla="*/ 135 w 660"/>
              <a:gd name="T19" fmla="*/ 45 h 245"/>
              <a:gd name="T20" fmla="*/ 307 w 660"/>
              <a:gd name="T21" fmla="*/ 63 h 245"/>
              <a:gd name="T22" fmla="*/ 352 w 660"/>
              <a:gd name="T23" fmla="*/ 63 h 245"/>
              <a:gd name="T24" fmla="*/ 524 w 660"/>
              <a:gd name="T25" fmla="*/ 45 h 245"/>
              <a:gd name="T26" fmla="*/ 596 w 660"/>
              <a:gd name="T27" fmla="*/ 18 h 245"/>
              <a:gd name="T28" fmla="*/ 632 w 660"/>
              <a:gd name="T29" fmla="*/ 0 h 245"/>
              <a:gd name="T30" fmla="*/ 632 w 660"/>
              <a:gd name="T31" fmla="*/ 0 h 245"/>
              <a:gd name="T32" fmla="*/ 659 w 660"/>
              <a:gd name="T33" fmla="*/ 27 h 245"/>
              <a:gd name="T34" fmla="*/ 659 w 660"/>
              <a:gd name="T35" fmla="*/ 27 h 245"/>
              <a:gd name="T36" fmla="*/ 659 w 660"/>
              <a:gd name="T37" fmla="*/ 27 h 245"/>
              <a:gd name="T38" fmla="*/ 659 w 660"/>
              <a:gd name="T39" fmla="*/ 27 h 245"/>
              <a:gd name="T40" fmla="*/ 659 w 660"/>
              <a:gd name="T41" fmla="*/ 153 h 245"/>
              <a:gd name="T42" fmla="*/ 542 w 660"/>
              <a:gd name="T43" fmla="*/ 225 h 245"/>
              <a:gd name="T44" fmla="*/ 325 w 660"/>
              <a:gd name="T45" fmla="*/ 244 h 245"/>
              <a:gd name="T46" fmla="*/ 54 w 660"/>
              <a:gd name="T47" fmla="*/ 144 h 245"/>
              <a:gd name="T48" fmla="*/ 54 w 660"/>
              <a:gd name="T49" fmla="*/ 144 h 245"/>
              <a:gd name="T50" fmla="*/ 144 w 660"/>
              <a:gd name="T51" fmla="*/ 171 h 245"/>
              <a:gd name="T52" fmla="*/ 325 w 660"/>
              <a:gd name="T53" fmla="*/ 180 h 245"/>
              <a:gd name="T54" fmla="*/ 515 w 660"/>
              <a:gd name="T55" fmla="*/ 171 h 245"/>
              <a:gd name="T56" fmla="*/ 596 w 660"/>
              <a:gd name="T57" fmla="*/ 144 h 245"/>
              <a:gd name="T58" fmla="*/ 596 w 660"/>
              <a:gd name="T59" fmla="*/ 90 h 245"/>
              <a:gd name="T60" fmla="*/ 551 w 660"/>
              <a:gd name="T61" fmla="*/ 99 h 245"/>
              <a:gd name="T62" fmla="*/ 352 w 660"/>
              <a:gd name="T63" fmla="*/ 117 h 245"/>
              <a:gd name="T64" fmla="*/ 307 w 660"/>
              <a:gd name="T65" fmla="*/ 117 h 245"/>
              <a:gd name="T66" fmla="*/ 99 w 660"/>
              <a:gd name="T67" fmla="*/ 99 h 245"/>
              <a:gd name="T68" fmla="*/ 54 w 660"/>
              <a:gd name="T69" fmla="*/ 90 h 245"/>
              <a:gd name="T70" fmla="*/ 54 w 660"/>
              <a:gd name="T71" fmla="*/ 144 h 245"/>
              <a:gd name="T72" fmla="*/ 596 w 660"/>
              <a:gd name="T73" fmla="*/ 153 h 245"/>
              <a:gd name="T74" fmla="*/ 596 w 660"/>
              <a:gd name="T75" fmla="*/ 153 h 245"/>
              <a:gd name="T76" fmla="*/ 54 w 660"/>
              <a:gd name="T77" fmla="*/ 27 h 245"/>
              <a:gd name="T78" fmla="*/ 54 w 660"/>
              <a:gd name="T79" fmla="*/ 27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60" h="245">
                <a:moveTo>
                  <a:pt x="325" y="244"/>
                </a:moveTo>
                <a:lnTo>
                  <a:pt x="325" y="244"/>
                </a:lnTo>
                <a:cubicBezTo>
                  <a:pt x="244" y="244"/>
                  <a:pt x="171" y="234"/>
                  <a:pt x="108" y="225"/>
                </a:cubicBezTo>
                <a:cubicBezTo>
                  <a:pt x="81" y="217"/>
                  <a:pt x="54" y="208"/>
                  <a:pt x="36" y="198"/>
                </a:cubicBezTo>
                <a:cubicBezTo>
                  <a:pt x="9" y="189"/>
                  <a:pt x="0" y="171"/>
                  <a:pt x="0" y="1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18"/>
                </a:cubicBezTo>
                <a:cubicBezTo>
                  <a:pt x="63" y="27"/>
                  <a:pt x="81" y="36"/>
                  <a:pt x="135" y="45"/>
                </a:cubicBezTo>
                <a:cubicBezTo>
                  <a:pt x="180" y="54"/>
                  <a:pt x="244" y="63"/>
                  <a:pt x="307" y="63"/>
                </a:cubicBezTo>
                <a:cubicBezTo>
                  <a:pt x="325" y="63"/>
                  <a:pt x="334" y="63"/>
                  <a:pt x="352" y="63"/>
                </a:cubicBezTo>
                <a:cubicBezTo>
                  <a:pt x="415" y="63"/>
                  <a:pt x="479" y="54"/>
                  <a:pt x="524" y="45"/>
                </a:cubicBezTo>
                <a:cubicBezTo>
                  <a:pt x="578" y="36"/>
                  <a:pt x="596" y="27"/>
                  <a:pt x="596" y="18"/>
                </a:cubicBezTo>
                <a:cubicBezTo>
                  <a:pt x="605" y="9"/>
                  <a:pt x="614" y="0"/>
                  <a:pt x="632" y="0"/>
                </a:cubicBezTo>
                <a:lnTo>
                  <a:pt x="632" y="0"/>
                </a:lnTo>
                <a:cubicBezTo>
                  <a:pt x="641" y="0"/>
                  <a:pt x="659" y="9"/>
                  <a:pt x="659" y="27"/>
                </a:cubicBezTo>
                <a:lnTo>
                  <a:pt x="659" y="27"/>
                </a:lnTo>
                <a:lnTo>
                  <a:pt x="659" y="27"/>
                </a:lnTo>
                <a:lnTo>
                  <a:pt x="659" y="27"/>
                </a:lnTo>
                <a:cubicBezTo>
                  <a:pt x="659" y="153"/>
                  <a:pt x="659" y="153"/>
                  <a:pt x="659" y="153"/>
                </a:cubicBezTo>
                <a:cubicBezTo>
                  <a:pt x="659" y="198"/>
                  <a:pt x="596" y="217"/>
                  <a:pt x="542" y="225"/>
                </a:cubicBezTo>
                <a:cubicBezTo>
                  <a:pt x="487" y="234"/>
                  <a:pt x="406" y="244"/>
                  <a:pt x="325" y="244"/>
                </a:cubicBezTo>
                <a:close/>
                <a:moveTo>
                  <a:pt x="54" y="144"/>
                </a:moveTo>
                <a:lnTo>
                  <a:pt x="54" y="144"/>
                </a:lnTo>
                <a:cubicBezTo>
                  <a:pt x="63" y="153"/>
                  <a:pt x="81" y="162"/>
                  <a:pt x="144" y="171"/>
                </a:cubicBezTo>
                <a:cubicBezTo>
                  <a:pt x="190" y="180"/>
                  <a:pt x="262" y="180"/>
                  <a:pt x="325" y="180"/>
                </a:cubicBezTo>
                <a:cubicBezTo>
                  <a:pt x="397" y="180"/>
                  <a:pt x="460" y="180"/>
                  <a:pt x="515" y="171"/>
                </a:cubicBezTo>
                <a:cubicBezTo>
                  <a:pt x="569" y="162"/>
                  <a:pt x="596" y="153"/>
                  <a:pt x="596" y="144"/>
                </a:cubicBezTo>
                <a:cubicBezTo>
                  <a:pt x="596" y="90"/>
                  <a:pt x="596" y="90"/>
                  <a:pt x="596" y="90"/>
                </a:cubicBezTo>
                <a:cubicBezTo>
                  <a:pt x="587" y="90"/>
                  <a:pt x="569" y="99"/>
                  <a:pt x="551" y="99"/>
                </a:cubicBezTo>
                <a:cubicBezTo>
                  <a:pt x="496" y="108"/>
                  <a:pt x="424" y="117"/>
                  <a:pt x="352" y="117"/>
                </a:cubicBezTo>
                <a:cubicBezTo>
                  <a:pt x="334" y="117"/>
                  <a:pt x="325" y="117"/>
                  <a:pt x="307" y="117"/>
                </a:cubicBezTo>
                <a:cubicBezTo>
                  <a:pt x="226" y="117"/>
                  <a:pt x="154" y="108"/>
                  <a:pt x="99" y="99"/>
                </a:cubicBezTo>
                <a:cubicBezTo>
                  <a:pt x="90" y="99"/>
                  <a:pt x="72" y="90"/>
                  <a:pt x="54" y="90"/>
                </a:cubicBezTo>
                <a:lnTo>
                  <a:pt x="54" y="144"/>
                </a:lnTo>
                <a:close/>
                <a:moveTo>
                  <a:pt x="596" y="153"/>
                </a:moveTo>
                <a:lnTo>
                  <a:pt x="596" y="153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72">
            <a:extLst>
              <a:ext uri="{FF2B5EF4-FFF2-40B4-BE49-F238E27FC236}">
                <a16:creationId xmlns:a16="http://schemas.microsoft.com/office/drawing/2014/main" id="{0C161347-CFAC-F542-A8CE-11019375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470" y="6928131"/>
            <a:ext cx="758205" cy="207241"/>
          </a:xfrm>
          <a:custGeom>
            <a:avLst/>
            <a:gdLst>
              <a:gd name="T0" fmla="*/ 325 w 660"/>
              <a:gd name="T1" fmla="*/ 180 h 181"/>
              <a:gd name="T2" fmla="*/ 325 w 660"/>
              <a:gd name="T3" fmla="*/ 180 h 181"/>
              <a:gd name="T4" fmla="*/ 307 w 660"/>
              <a:gd name="T5" fmla="*/ 180 h 181"/>
              <a:gd name="T6" fmla="*/ 99 w 660"/>
              <a:gd name="T7" fmla="*/ 162 h 181"/>
              <a:gd name="T8" fmla="*/ 0 w 660"/>
              <a:gd name="T9" fmla="*/ 90 h 181"/>
              <a:gd name="T10" fmla="*/ 108 w 660"/>
              <a:gd name="T11" fmla="*/ 18 h 181"/>
              <a:gd name="T12" fmla="*/ 325 w 660"/>
              <a:gd name="T13" fmla="*/ 0 h 181"/>
              <a:gd name="T14" fmla="*/ 551 w 660"/>
              <a:gd name="T15" fmla="*/ 18 h 181"/>
              <a:gd name="T16" fmla="*/ 614 w 660"/>
              <a:gd name="T17" fmla="*/ 44 h 181"/>
              <a:gd name="T18" fmla="*/ 659 w 660"/>
              <a:gd name="T19" fmla="*/ 90 h 181"/>
              <a:gd name="T20" fmla="*/ 551 w 660"/>
              <a:gd name="T21" fmla="*/ 162 h 181"/>
              <a:gd name="T22" fmla="*/ 352 w 660"/>
              <a:gd name="T23" fmla="*/ 180 h 181"/>
              <a:gd name="T24" fmla="*/ 325 w 660"/>
              <a:gd name="T25" fmla="*/ 180 h 181"/>
              <a:gd name="T26" fmla="*/ 72 w 660"/>
              <a:gd name="T27" fmla="*/ 90 h 181"/>
              <a:gd name="T28" fmla="*/ 72 w 660"/>
              <a:gd name="T29" fmla="*/ 90 h 181"/>
              <a:gd name="T30" fmla="*/ 135 w 660"/>
              <a:gd name="T31" fmla="*/ 108 h 181"/>
              <a:gd name="T32" fmla="*/ 307 w 660"/>
              <a:gd name="T33" fmla="*/ 126 h 181"/>
              <a:gd name="T34" fmla="*/ 352 w 660"/>
              <a:gd name="T35" fmla="*/ 126 h 181"/>
              <a:gd name="T36" fmla="*/ 524 w 660"/>
              <a:gd name="T37" fmla="*/ 108 h 181"/>
              <a:gd name="T38" fmla="*/ 587 w 660"/>
              <a:gd name="T39" fmla="*/ 90 h 181"/>
              <a:gd name="T40" fmla="*/ 515 w 660"/>
              <a:gd name="T41" fmla="*/ 72 h 181"/>
              <a:gd name="T42" fmla="*/ 325 w 660"/>
              <a:gd name="T43" fmla="*/ 62 h 181"/>
              <a:gd name="T44" fmla="*/ 144 w 660"/>
              <a:gd name="T45" fmla="*/ 72 h 181"/>
              <a:gd name="T46" fmla="*/ 72 w 660"/>
              <a:gd name="T47" fmla="*/ 90 h 181"/>
              <a:gd name="T48" fmla="*/ 605 w 660"/>
              <a:gd name="T49" fmla="*/ 98 h 181"/>
              <a:gd name="T50" fmla="*/ 605 w 660"/>
              <a:gd name="T51" fmla="*/ 98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0" h="181">
                <a:moveTo>
                  <a:pt x="325" y="180"/>
                </a:moveTo>
                <a:lnTo>
                  <a:pt x="325" y="180"/>
                </a:lnTo>
                <a:cubicBezTo>
                  <a:pt x="325" y="180"/>
                  <a:pt x="316" y="180"/>
                  <a:pt x="307" y="180"/>
                </a:cubicBezTo>
                <a:cubicBezTo>
                  <a:pt x="226" y="180"/>
                  <a:pt x="154" y="180"/>
                  <a:pt x="99" y="162"/>
                </a:cubicBezTo>
                <a:cubicBezTo>
                  <a:pt x="54" y="153"/>
                  <a:pt x="0" y="135"/>
                  <a:pt x="0" y="90"/>
                </a:cubicBezTo>
                <a:cubicBezTo>
                  <a:pt x="0" y="44"/>
                  <a:pt x="63" y="27"/>
                  <a:pt x="108" y="18"/>
                </a:cubicBezTo>
                <a:cubicBezTo>
                  <a:pt x="171" y="9"/>
                  <a:pt x="244" y="0"/>
                  <a:pt x="325" y="0"/>
                </a:cubicBezTo>
                <a:cubicBezTo>
                  <a:pt x="406" y="0"/>
                  <a:pt x="487" y="9"/>
                  <a:pt x="551" y="18"/>
                </a:cubicBezTo>
                <a:cubicBezTo>
                  <a:pt x="578" y="27"/>
                  <a:pt x="605" y="37"/>
                  <a:pt x="614" y="44"/>
                </a:cubicBezTo>
                <a:cubicBezTo>
                  <a:pt x="641" y="53"/>
                  <a:pt x="659" y="72"/>
                  <a:pt x="659" y="90"/>
                </a:cubicBezTo>
                <a:cubicBezTo>
                  <a:pt x="659" y="135"/>
                  <a:pt x="596" y="153"/>
                  <a:pt x="551" y="162"/>
                </a:cubicBezTo>
                <a:cubicBezTo>
                  <a:pt x="496" y="180"/>
                  <a:pt x="424" y="180"/>
                  <a:pt x="352" y="180"/>
                </a:cubicBezTo>
                <a:cubicBezTo>
                  <a:pt x="343" y="180"/>
                  <a:pt x="334" y="180"/>
                  <a:pt x="325" y="180"/>
                </a:cubicBezTo>
                <a:close/>
                <a:moveTo>
                  <a:pt x="72" y="90"/>
                </a:moveTo>
                <a:lnTo>
                  <a:pt x="72" y="90"/>
                </a:lnTo>
                <a:cubicBezTo>
                  <a:pt x="81" y="98"/>
                  <a:pt x="99" y="108"/>
                  <a:pt x="135" y="108"/>
                </a:cubicBezTo>
                <a:cubicBezTo>
                  <a:pt x="180" y="117"/>
                  <a:pt x="244" y="126"/>
                  <a:pt x="307" y="126"/>
                </a:cubicBezTo>
                <a:cubicBezTo>
                  <a:pt x="325" y="126"/>
                  <a:pt x="334" y="126"/>
                  <a:pt x="352" y="126"/>
                </a:cubicBezTo>
                <a:cubicBezTo>
                  <a:pt x="415" y="126"/>
                  <a:pt x="479" y="117"/>
                  <a:pt x="524" y="108"/>
                </a:cubicBezTo>
                <a:cubicBezTo>
                  <a:pt x="560" y="108"/>
                  <a:pt x="578" y="98"/>
                  <a:pt x="587" y="90"/>
                </a:cubicBezTo>
                <a:cubicBezTo>
                  <a:pt x="578" y="90"/>
                  <a:pt x="551" y="81"/>
                  <a:pt x="515" y="72"/>
                </a:cubicBezTo>
                <a:cubicBezTo>
                  <a:pt x="460" y="62"/>
                  <a:pt x="397" y="62"/>
                  <a:pt x="325" y="62"/>
                </a:cubicBezTo>
                <a:cubicBezTo>
                  <a:pt x="262" y="62"/>
                  <a:pt x="190" y="62"/>
                  <a:pt x="144" y="72"/>
                </a:cubicBezTo>
                <a:cubicBezTo>
                  <a:pt x="108" y="81"/>
                  <a:pt x="81" y="90"/>
                  <a:pt x="72" y="90"/>
                </a:cubicBezTo>
                <a:close/>
                <a:moveTo>
                  <a:pt x="605" y="98"/>
                </a:moveTo>
                <a:lnTo>
                  <a:pt x="605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73">
            <a:extLst>
              <a:ext uri="{FF2B5EF4-FFF2-40B4-BE49-F238E27FC236}">
                <a16:creationId xmlns:a16="http://schemas.microsoft.com/office/drawing/2014/main" id="{38078EF1-68C9-8244-B70A-79C7A4A07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470" y="6998897"/>
            <a:ext cx="758205" cy="283063"/>
          </a:xfrm>
          <a:custGeom>
            <a:avLst/>
            <a:gdLst>
              <a:gd name="T0" fmla="*/ 325 w 660"/>
              <a:gd name="T1" fmla="*/ 244 h 245"/>
              <a:gd name="T2" fmla="*/ 325 w 660"/>
              <a:gd name="T3" fmla="*/ 244 h 245"/>
              <a:gd name="T4" fmla="*/ 108 w 660"/>
              <a:gd name="T5" fmla="*/ 226 h 245"/>
              <a:gd name="T6" fmla="*/ 36 w 660"/>
              <a:gd name="T7" fmla="*/ 208 h 245"/>
              <a:gd name="T8" fmla="*/ 0 w 660"/>
              <a:gd name="T9" fmla="*/ 154 h 245"/>
              <a:gd name="T10" fmla="*/ 0 w 660"/>
              <a:gd name="T11" fmla="*/ 28 h 245"/>
              <a:gd name="T12" fmla="*/ 27 w 660"/>
              <a:gd name="T13" fmla="*/ 0 h 245"/>
              <a:gd name="T14" fmla="*/ 27 w 660"/>
              <a:gd name="T15" fmla="*/ 0 h 245"/>
              <a:gd name="T16" fmla="*/ 54 w 660"/>
              <a:gd name="T17" fmla="*/ 28 h 245"/>
              <a:gd name="T18" fmla="*/ 135 w 660"/>
              <a:gd name="T19" fmla="*/ 46 h 245"/>
              <a:gd name="T20" fmla="*/ 307 w 660"/>
              <a:gd name="T21" fmla="*/ 64 h 245"/>
              <a:gd name="T22" fmla="*/ 352 w 660"/>
              <a:gd name="T23" fmla="*/ 64 h 245"/>
              <a:gd name="T24" fmla="*/ 524 w 660"/>
              <a:gd name="T25" fmla="*/ 46 h 245"/>
              <a:gd name="T26" fmla="*/ 596 w 660"/>
              <a:gd name="T27" fmla="*/ 28 h 245"/>
              <a:gd name="T28" fmla="*/ 632 w 660"/>
              <a:gd name="T29" fmla="*/ 0 h 245"/>
              <a:gd name="T30" fmla="*/ 632 w 660"/>
              <a:gd name="T31" fmla="*/ 0 h 245"/>
              <a:gd name="T32" fmla="*/ 659 w 660"/>
              <a:gd name="T33" fmla="*/ 28 h 245"/>
              <a:gd name="T34" fmla="*/ 659 w 660"/>
              <a:gd name="T35" fmla="*/ 28 h 245"/>
              <a:gd name="T36" fmla="*/ 659 w 660"/>
              <a:gd name="T37" fmla="*/ 28 h 245"/>
              <a:gd name="T38" fmla="*/ 659 w 660"/>
              <a:gd name="T39" fmla="*/ 28 h 245"/>
              <a:gd name="T40" fmla="*/ 659 w 660"/>
              <a:gd name="T41" fmla="*/ 154 h 245"/>
              <a:gd name="T42" fmla="*/ 542 w 660"/>
              <a:gd name="T43" fmla="*/ 226 h 245"/>
              <a:gd name="T44" fmla="*/ 325 w 660"/>
              <a:gd name="T45" fmla="*/ 244 h 245"/>
              <a:gd name="T46" fmla="*/ 54 w 660"/>
              <a:gd name="T47" fmla="*/ 145 h 245"/>
              <a:gd name="T48" fmla="*/ 54 w 660"/>
              <a:gd name="T49" fmla="*/ 145 h 245"/>
              <a:gd name="T50" fmla="*/ 144 w 660"/>
              <a:gd name="T51" fmla="*/ 172 h 245"/>
              <a:gd name="T52" fmla="*/ 325 w 660"/>
              <a:gd name="T53" fmla="*/ 190 h 245"/>
              <a:gd name="T54" fmla="*/ 515 w 660"/>
              <a:gd name="T55" fmla="*/ 172 h 245"/>
              <a:gd name="T56" fmla="*/ 596 w 660"/>
              <a:gd name="T57" fmla="*/ 145 h 245"/>
              <a:gd name="T58" fmla="*/ 596 w 660"/>
              <a:gd name="T59" fmla="*/ 91 h 245"/>
              <a:gd name="T60" fmla="*/ 551 w 660"/>
              <a:gd name="T61" fmla="*/ 100 h 245"/>
              <a:gd name="T62" fmla="*/ 352 w 660"/>
              <a:gd name="T63" fmla="*/ 118 h 245"/>
              <a:gd name="T64" fmla="*/ 307 w 660"/>
              <a:gd name="T65" fmla="*/ 118 h 245"/>
              <a:gd name="T66" fmla="*/ 99 w 660"/>
              <a:gd name="T67" fmla="*/ 100 h 245"/>
              <a:gd name="T68" fmla="*/ 54 w 660"/>
              <a:gd name="T69" fmla="*/ 91 h 245"/>
              <a:gd name="T70" fmla="*/ 54 w 660"/>
              <a:gd name="T71" fmla="*/ 145 h 245"/>
              <a:gd name="T72" fmla="*/ 596 w 660"/>
              <a:gd name="T73" fmla="*/ 154 h 245"/>
              <a:gd name="T74" fmla="*/ 596 w 660"/>
              <a:gd name="T75" fmla="*/ 154 h 245"/>
              <a:gd name="T76" fmla="*/ 54 w 660"/>
              <a:gd name="T77" fmla="*/ 28 h 245"/>
              <a:gd name="T78" fmla="*/ 54 w 660"/>
              <a:gd name="T79" fmla="*/ 2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60" h="245">
                <a:moveTo>
                  <a:pt x="325" y="244"/>
                </a:moveTo>
                <a:lnTo>
                  <a:pt x="325" y="244"/>
                </a:lnTo>
                <a:cubicBezTo>
                  <a:pt x="244" y="244"/>
                  <a:pt x="171" y="235"/>
                  <a:pt x="108" y="226"/>
                </a:cubicBezTo>
                <a:cubicBezTo>
                  <a:pt x="81" y="217"/>
                  <a:pt x="54" y="217"/>
                  <a:pt x="36" y="208"/>
                </a:cubicBezTo>
                <a:cubicBezTo>
                  <a:pt x="9" y="190"/>
                  <a:pt x="0" y="172"/>
                  <a:pt x="0" y="15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10"/>
                  <a:pt x="54" y="28"/>
                </a:cubicBezTo>
                <a:cubicBezTo>
                  <a:pt x="63" y="28"/>
                  <a:pt x="81" y="36"/>
                  <a:pt x="135" y="46"/>
                </a:cubicBezTo>
                <a:cubicBezTo>
                  <a:pt x="180" y="55"/>
                  <a:pt x="244" y="64"/>
                  <a:pt x="307" y="64"/>
                </a:cubicBezTo>
                <a:cubicBezTo>
                  <a:pt x="325" y="64"/>
                  <a:pt x="334" y="64"/>
                  <a:pt x="352" y="64"/>
                </a:cubicBezTo>
                <a:cubicBezTo>
                  <a:pt x="415" y="64"/>
                  <a:pt x="479" y="55"/>
                  <a:pt x="524" y="46"/>
                </a:cubicBezTo>
                <a:cubicBezTo>
                  <a:pt x="578" y="36"/>
                  <a:pt x="596" y="28"/>
                  <a:pt x="596" y="28"/>
                </a:cubicBezTo>
                <a:cubicBezTo>
                  <a:pt x="605" y="10"/>
                  <a:pt x="614" y="0"/>
                  <a:pt x="632" y="0"/>
                </a:cubicBezTo>
                <a:lnTo>
                  <a:pt x="632" y="0"/>
                </a:lnTo>
                <a:cubicBezTo>
                  <a:pt x="641" y="0"/>
                  <a:pt x="659" y="19"/>
                  <a:pt x="659" y="28"/>
                </a:cubicBezTo>
                <a:lnTo>
                  <a:pt x="659" y="28"/>
                </a:lnTo>
                <a:lnTo>
                  <a:pt x="659" y="28"/>
                </a:lnTo>
                <a:lnTo>
                  <a:pt x="659" y="28"/>
                </a:lnTo>
                <a:cubicBezTo>
                  <a:pt x="659" y="154"/>
                  <a:pt x="659" y="154"/>
                  <a:pt x="659" y="154"/>
                </a:cubicBezTo>
                <a:cubicBezTo>
                  <a:pt x="659" y="199"/>
                  <a:pt x="596" y="217"/>
                  <a:pt x="542" y="226"/>
                </a:cubicBezTo>
                <a:cubicBezTo>
                  <a:pt x="487" y="235"/>
                  <a:pt x="406" y="244"/>
                  <a:pt x="325" y="244"/>
                </a:cubicBezTo>
                <a:close/>
                <a:moveTo>
                  <a:pt x="54" y="145"/>
                </a:moveTo>
                <a:lnTo>
                  <a:pt x="54" y="145"/>
                </a:lnTo>
                <a:cubicBezTo>
                  <a:pt x="63" y="154"/>
                  <a:pt x="81" y="163"/>
                  <a:pt x="144" y="172"/>
                </a:cubicBezTo>
                <a:cubicBezTo>
                  <a:pt x="190" y="181"/>
                  <a:pt x="262" y="190"/>
                  <a:pt x="325" y="190"/>
                </a:cubicBezTo>
                <a:cubicBezTo>
                  <a:pt x="397" y="190"/>
                  <a:pt x="460" y="181"/>
                  <a:pt x="515" y="172"/>
                </a:cubicBezTo>
                <a:cubicBezTo>
                  <a:pt x="569" y="163"/>
                  <a:pt x="596" y="154"/>
                  <a:pt x="596" y="145"/>
                </a:cubicBezTo>
                <a:cubicBezTo>
                  <a:pt x="596" y="91"/>
                  <a:pt x="596" y="91"/>
                  <a:pt x="596" y="91"/>
                </a:cubicBezTo>
                <a:cubicBezTo>
                  <a:pt x="587" y="91"/>
                  <a:pt x="569" y="100"/>
                  <a:pt x="551" y="100"/>
                </a:cubicBezTo>
                <a:cubicBezTo>
                  <a:pt x="496" y="118"/>
                  <a:pt x="424" y="118"/>
                  <a:pt x="352" y="118"/>
                </a:cubicBezTo>
                <a:cubicBezTo>
                  <a:pt x="334" y="118"/>
                  <a:pt x="325" y="118"/>
                  <a:pt x="307" y="118"/>
                </a:cubicBezTo>
                <a:cubicBezTo>
                  <a:pt x="226" y="118"/>
                  <a:pt x="154" y="118"/>
                  <a:pt x="99" y="100"/>
                </a:cubicBezTo>
                <a:cubicBezTo>
                  <a:pt x="90" y="100"/>
                  <a:pt x="72" y="91"/>
                  <a:pt x="54" y="91"/>
                </a:cubicBezTo>
                <a:lnTo>
                  <a:pt x="54" y="145"/>
                </a:lnTo>
                <a:close/>
                <a:moveTo>
                  <a:pt x="596" y="154"/>
                </a:moveTo>
                <a:lnTo>
                  <a:pt x="596" y="154"/>
                </a:lnTo>
                <a:close/>
                <a:moveTo>
                  <a:pt x="54" y="28"/>
                </a:moveTo>
                <a:lnTo>
                  <a:pt x="54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B082E37-20CE-3E46-8BA0-75F642F00316}"/>
              </a:ext>
            </a:extLst>
          </p:cNvPr>
          <p:cNvGrpSpPr/>
          <p:nvPr/>
        </p:nvGrpSpPr>
        <p:grpSpPr>
          <a:xfrm>
            <a:off x="18852896" y="2090569"/>
            <a:ext cx="4632666" cy="1455380"/>
            <a:chOff x="15890829" y="1216251"/>
            <a:chExt cx="4632666" cy="1455380"/>
          </a:xfrm>
        </p:grpSpPr>
        <p:sp>
          <p:nvSpPr>
            <p:cNvPr id="69" name="CuadroTexto 228">
              <a:extLst>
                <a:ext uri="{FF2B5EF4-FFF2-40B4-BE49-F238E27FC236}">
                  <a16:creationId xmlns:a16="http://schemas.microsoft.com/office/drawing/2014/main" id="{017C8344-B9C7-F24A-822D-3166C8F98F38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F3484A-6B56-A04E-A054-152F7877EF3A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FF416A8-043E-2444-A543-BA53B0E58DD7}"/>
              </a:ext>
            </a:extLst>
          </p:cNvPr>
          <p:cNvGrpSpPr/>
          <p:nvPr/>
        </p:nvGrpSpPr>
        <p:grpSpPr>
          <a:xfrm>
            <a:off x="18852896" y="4328443"/>
            <a:ext cx="4632666" cy="1455380"/>
            <a:chOff x="15890829" y="1216251"/>
            <a:chExt cx="4632666" cy="1455380"/>
          </a:xfrm>
        </p:grpSpPr>
        <p:sp>
          <p:nvSpPr>
            <p:cNvPr id="72" name="CuadroTexto 228">
              <a:extLst>
                <a:ext uri="{FF2B5EF4-FFF2-40B4-BE49-F238E27FC236}">
                  <a16:creationId xmlns:a16="http://schemas.microsoft.com/office/drawing/2014/main" id="{DAFA3F4C-182D-454C-90B5-8BC26CC5D57D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E96DDDC-0F8D-1749-9344-379B5998EABA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121DEFC-FC67-0D4A-855E-63675E460FAE}"/>
              </a:ext>
            </a:extLst>
          </p:cNvPr>
          <p:cNvGrpSpPr/>
          <p:nvPr/>
        </p:nvGrpSpPr>
        <p:grpSpPr>
          <a:xfrm>
            <a:off x="18852896" y="6421937"/>
            <a:ext cx="4632666" cy="1455380"/>
            <a:chOff x="15890829" y="1216251"/>
            <a:chExt cx="4632666" cy="1455380"/>
          </a:xfrm>
        </p:grpSpPr>
        <p:sp>
          <p:nvSpPr>
            <p:cNvPr id="91" name="CuadroTexto 228">
              <a:extLst>
                <a:ext uri="{FF2B5EF4-FFF2-40B4-BE49-F238E27FC236}">
                  <a16:creationId xmlns:a16="http://schemas.microsoft.com/office/drawing/2014/main" id="{DE0DD4B7-1BA2-4D4C-A83F-D21895EECA0C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10BAD11-CCFC-B74B-AFC5-7416808A04F3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AE83FFA-7666-1E47-8F17-EF67D19BAE54}"/>
              </a:ext>
            </a:extLst>
          </p:cNvPr>
          <p:cNvGrpSpPr/>
          <p:nvPr/>
        </p:nvGrpSpPr>
        <p:grpSpPr>
          <a:xfrm>
            <a:off x="18852896" y="8683874"/>
            <a:ext cx="4632666" cy="1455380"/>
            <a:chOff x="15890829" y="1216251"/>
            <a:chExt cx="4632666" cy="1455380"/>
          </a:xfrm>
        </p:grpSpPr>
        <p:sp>
          <p:nvSpPr>
            <p:cNvPr id="94" name="CuadroTexto 228">
              <a:extLst>
                <a:ext uri="{FF2B5EF4-FFF2-40B4-BE49-F238E27FC236}">
                  <a16:creationId xmlns:a16="http://schemas.microsoft.com/office/drawing/2014/main" id="{8FDED796-3B28-4645-9A3A-755170D93642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9DEABE6-D52B-9948-BB52-3E33A0B9D172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96" name="Group 71">
            <a:extLst>
              <a:ext uri="{FF2B5EF4-FFF2-40B4-BE49-F238E27FC236}">
                <a16:creationId xmlns:a16="http://schemas.microsoft.com/office/drawing/2014/main" id="{1AC08909-190D-8E48-BD71-54C1875B392F}"/>
              </a:ext>
            </a:extLst>
          </p:cNvPr>
          <p:cNvGrpSpPr/>
          <p:nvPr/>
        </p:nvGrpSpPr>
        <p:grpSpPr>
          <a:xfrm>
            <a:off x="1994173" y="7281960"/>
            <a:ext cx="5982437" cy="4716592"/>
            <a:chOff x="2232442" y="3643574"/>
            <a:chExt cx="5982437" cy="4716592"/>
          </a:xfrm>
        </p:grpSpPr>
        <p:sp>
          <p:nvSpPr>
            <p:cNvPr id="97" name="CuadroTexto 598">
              <a:extLst>
                <a:ext uri="{FF2B5EF4-FFF2-40B4-BE49-F238E27FC236}">
                  <a16:creationId xmlns:a16="http://schemas.microsoft.com/office/drawing/2014/main" id="{1A713645-9303-F045-AA2D-696D5B19ED3D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98" name="CuadroTexto 599">
              <a:extLst>
                <a:ext uri="{FF2B5EF4-FFF2-40B4-BE49-F238E27FC236}">
                  <a16:creationId xmlns:a16="http://schemas.microsoft.com/office/drawing/2014/main" id="{E097EDC3-5C26-8649-BEEB-429E9CF891CA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1">
            <a:extLst>
              <a:ext uri="{FF2B5EF4-FFF2-40B4-BE49-F238E27FC236}">
                <a16:creationId xmlns:a16="http://schemas.microsoft.com/office/drawing/2014/main" id="{E2B76749-532E-6E41-98D5-CDCB45A8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213" y="1104678"/>
            <a:ext cx="2690700" cy="2690700"/>
          </a:xfrm>
          <a:custGeom>
            <a:avLst/>
            <a:gdLst>
              <a:gd name="T0" fmla="*/ 2947 w 2948"/>
              <a:gd name="T1" fmla="*/ 1469 h 2948"/>
              <a:gd name="T2" fmla="*/ 2947 w 2948"/>
              <a:gd name="T3" fmla="*/ 1469 h 2948"/>
              <a:gd name="T4" fmla="*/ 1478 w 2948"/>
              <a:gd name="T5" fmla="*/ 2947 h 2948"/>
              <a:gd name="T6" fmla="*/ 0 w 2948"/>
              <a:gd name="T7" fmla="*/ 1469 h 2948"/>
              <a:gd name="T8" fmla="*/ 1478 w 2948"/>
              <a:gd name="T9" fmla="*/ 0 h 2948"/>
              <a:gd name="T10" fmla="*/ 2947 w 2948"/>
              <a:gd name="T11" fmla="*/ 1469 h 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48" h="2948">
                <a:moveTo>
                  <a:pt x="2947" y="1469"/>
                </a:moveTo>
                <a:lnTo>
                  <a:pt x="2947" y="1469"/>
                </a:lnTo>
                <a:cubicBezTo>
                  <a:pt x="2947" y="2287"/>
                  <a:pt x="2287" y="2947"/>
                  <a:pt x="1478" y="2947"/>
                </a:cubicBezTo>
                <a:cubicBezTo>
                  <a:pt x="659" y="2947"/>
                  <a:pt x="0" y="2287"/>
                  <a:pt x="0" y="1469"/>
                </a:cubicBezTo>
                <a:cubicBezTo>
                  <a:pt x="0" y="660"/>
                  <a:pt x="659" y="0"/>
                  <a:pt x="1478" y="0"/>
                </a:cubicBezTo>
                <a:cubicBezTo>
                  <a:pt x="2287" y="0"/>
                  <a:pt x="2947" y="660"/>
                  <a:pt x="2947" y="14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">
            <a:extLst>
              <a:ext uri="{FF2B5EF4-FFF2-40B4-BE49-F238E27FC236}">
                <a16:creationId xmlns:a16="http://schemas.microsoft.com/office/drawing/2014/main" id="{723FFACD-AA5F-2A45-9986-76699621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884" y="2443996"/>
            <a:ext cx="3535314" cy="3535312"/>
          </a:xfrm>
          <a:custGeom>
            <a:avLst/>
            <a:gdLst>
              <a:gd name="T0" fmla="*/ 3877 w 3878"/>
              <a:gd name="T1" fmla="*/ 1943 h 3878"/>
              <a:gd name="T2" fmla="*/ 3877 w 3878"/>
              <a:gd name="T3" fmla="*/ 1943 h 3878"/>
              <a:gd name="T4" fmla="*/ 1943 w 3878"/>
              <a:gd name="T5" fmla="*/ 3877 h 3878"/>
              <a:gd name="T6" fmla="*/ 0 w 3878"/>
              <a:gd name="T7" fmla="*/ 1943 h 3878"/>
              <a:gd name="T8" fmla="*/ 1943 w 3878"/>
              <a:gd name="T9" fmla="*/ 0 h 3878"/>
              <a:gd name="T10" fmla="*/ 3877 w 3878"/>
              <a:gd name="T11" fmla="*/ 1943 h 3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8" h="3878">
                <a:moveTo>
                  <a:pt x="3877" y="1943"/>
                </a:moveTo>
                <a:lnTo>
                  <a:pt x="3877" y="1943"/>
                </a:lnTo>
                <a:cubicBezTo>
                  <a:pt x="3877" y="3012"/>
                  <a:pt x="3012" y="3877"/>
                  <a:pt x="1943" y="3877"/>
                </a:cubicBezTo>
                <a:cubicBezTo>
                  <a:pt x="874" y="3877"/>
                  <a:pt x="0" y="3012"/>
                  <a:pt x="0" y="1943"/>
                </a:cubicBezTo>
                <a:cubicBezTo>
                  <a:pt x="0" y="874"/>
                  <a:pt x="874" y="0"/>
                  <a:pt x="1943" y="0"/>
                </a:cubicBezTo>
                <a:cubicBezTo>
                  <a:pt x="3012" y="0"/>
                  <a:pt x="3877" y="874"/>
                  <a:pt x="3877" y="19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3">
            <a:extLst>
              <a:ext uri="{FF2B5EF4-FFF2-40B4-BE49-F238E27FC236}">
                <a16:creationId xmlns:a16="http://schemas.microsoft.com/office/drawing/2014/main" id="{01229491-ABF5-8542-B2A0-FDA134AF9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545" y="4217684"/>
            <a:ext cx="4030016" cy="4030016"/>
          </a:xfrm>
          <a:custGeom>
            <a:avLst/>
            <a:gdLst>
              <a:gd name="T0" fmla="*/ 4416 w 4417"/>
              <a:gd name="T1" fmla="*/ 2204 h 4417"/>
              <a:gd name="T2" fmla="*/ 4416 w 4417"/>
              <a:gd name="T3" fmla="*/ 2204 h 4417"/>
              <a:gd name="T4" fmla="*/ 2213 w 4417"/>
              <a:gd name="T5" fmla="*/ 4416 h 4417"/>
              <a:gd name="T6" fmla="*/ 0 w 4417"/>
              <a:gd name="T7" fmla="*/ 2204 h 4417"/>
              <a:gd name="T8" fmla="*/ 2213 w 4417"/>
              <a:gd name="T9" fmla="*/ 0 h 4417"/>
              <a:gd name="T10" fmla="*/ 4416 w 4417"/>
              <a:gd name="T11" fmla="*/ 2204 h 4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17" h="4417">
                <a:moveTo>
                  <a:pt x="4416" y="2204"/>
                </a:moveTo>
                <a:lnTo>
                  <a:pt x="4416" y="2204"/>
                </a:lnTo>
                <a:cubicBezTo>
                  <a:pt x="4416" y="3431"/>
                  <a:pt x="3431" y="4416"/>
                  <a:pt x="2213" y="4416"/>
                </a:cubicBezTo>
                <a:cubicBezTo>
                  <a:pt x="985" y="4416"/>
                  <a:pt x="0" y="3431"/>
                  <a:pt x="0" y="2204"/>
                </a:cubicBezTo>
                <a:cubicBezTo>
                  <a:pt x="0" y="986"/>
                  <a:pt x="985" y="0"/>
                  <a:pt x="2213" y="0"/>
                </a:cubicBezTo>
                <a:cubicBezTo>
                  <a:pt x="3431" y="0"/>
                  <a:pt x="4416" y="986"/>
                  <a:pt x="4416" y="22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4">
            <a:extLst>
              <a:ext uri="{FF2B5EF4-FFF2-40B4-BE49-F238E27FC236}">
                <a16:creationId xmlns:a16="http://schemas.microsoft.com/office/drawing/2014/main" id="{2679F156-AF71-9040-983B-785618C5F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204" y="5979308"/>
            <a:ext cx="4520696" cy="4528740"/>
          </a:xfrm>
          <a:custGeom>
            <a:avLst/>
            <a:gdLst>
              <a:gd name="T0" fmla="*/ 4956 w 4957"/>
              <a:gd name="T1" fmla="*/ 2482 h 4966"/>
              <a:gd name="T2" fmla="*/ 4956 w 4957"/>
              <a:gd name="T3" fmla="*/ 2482 h 4966"/>
              <a:gd name="T4" fmla="*/ 2483 w 4957"/>
              <a:gd name="T5" fmla="*/ 4965 h 4966"/>
              <a:gd name="T6" fmla="*/ 0 w 4957"/>
              <a:gd name="T7" fmla="*/ 2482 h 4966"/>
              <a:gd name="T8" fmla="*/ 2483 w 4957"/>
              <a:gd name="T9" fmla="*/ 0 h 4966"/>
              <a:gd name="T10" fmla="*/ 4956 w 4957"/>
              <a:gd name="T11" fmla="*/ 2482 h 4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57" h="4966">
                <a:moveTo>
                  <a:pt x="4956" y="2482"/>
                </a:moveTo>
                <a:lnTo>
                  <a:pt x="4956" y="2482"/>
                </a:lnTo>
                <a:cubicBezTo>
                  <a:pt x="4956" y="3849"/>
                  <a:pt x="3849" y="4965"/>
                  <a:pt x="2483" y="4965"/>
                </a:cubicBezTo>
                <a:cubicBezTo>
                  <a:pt x="1107" y="4965"/>
                  <a:pt x="0" y="3849"/>
                  <a:pt x="0" y="2482"/>
                </a:cubicBezTo>
                <a:cubicBezTo>
                  <a:pt x="0" y="1115"/>
                  <a:pt x="1107" y="0"/>
                  <a:pt x="2483" y="0"/>
                </a:cubicBezTo>
                <a:cubicBezTo>
                  <a:pt x="3849" y="0"/>
                  <a:pt x="4956" y="1115"/>
                  <a:pt x="4956" y="24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21">
            <a:extLst>
              <a:ext uri="{FF2B5EF4-FFF2-40B4-BE49-F238E27FC236}">
                <a16:creationId xmlns:a16="http://schemas.microsoft.com/office/drawing/2014/main" id="{5222FE4A-FA21-BC46-B31A-29CF9AA6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019" y="8243679"/>
            <a:ext cx="5699133" cy="4291443"/>
          </a:xfrm>
          <a:custGeom>
            <a:avLst/>
            <a:gdLst>
              <a:gd name="T0" fmla="*/ 279 w 6249"/>
              <a:gd name="T1" fmla="*/ 0 h 4706"/>
              <a:gd name="T2" fmla="*/ 279 w 6249"/>
              <a:gd name="T3" fmla="*/ 0 h 4706"/>
              <a:gd name="T4" fmla="*/ 0 w 6249"/>
              <a:gd name="T5" fmla="*/ 279 h 4706"/>
              <a:gd name="T6" fmla="*/ 0 w 6249"/>
              <a:gd name="T7" fmla="*/ 1060 h 4706"/>
              <a:gd name="T8" fmla="*/ 0 w 6249"/>
              <a:gd name="T9" fmla="*/ 1060 h 4706"/>
              <a:gd name="T10" fmla="*/ 1729 w 6249"/>
              <a:gd name="T11" fmla="*/ 2901 h 4706"/>
              <a:gd name="T12" fmla="*/ 2147 w 6249"/>
              <a:gd name="T13" fmla="*/ 3189 h 4706"/>
              <a:gd name="T14" fmla="*/ 2147 w 6249"/>
              <a:gd name="T15" fmla="*/ 3189 h 4706"/>
              <a:gd name="T16" fmla="*/ 2482 w 6249"/>
              <a:gd name="T17" fmla="*/ 4491 h 4706"/>
              <a:gd name="T18" fmla="*/ 2752 w 6249"/>
              <a:gd name="T19" fmla="*/ 4705 h 4706"/>
              <a:gd name="T20" fmla="*/ 3486 w 6249"/>
              <a:gd name="T21" fmla="*/ 4705 h 4706"/>
              <a:gd name="T22" fmla="*/ 3765 w 6249"/>
              <a:gd name="T23" fmla="*/ 4491 h 4706"/>
              <a:gd name="T24" fmla="*/ 4091 w 6249"/>
              <a:gd name="T25" fmla="*/ 3189 h 4706"/>
              <a:gd name="T26" fmla="*/ 4091 w 6249"/>
              <a:gd name="T27" fmla="*/ 3189 h 4706"/>
              <a:gd name="T28" fmla="*/ 4602 w 6249"/>
              <a:gd name="T29" fmla="*/ 2789 h 4706"/>
              <a:gd name="T30" fmla="*/ 6183 w 6249"/>
              <a:gd name="T31" fmla="*/ 1144 h 4706"/>
              <a:gd name="T32" fmla="*/ 6248 w 6249"/>
              <a:gd name="T33" fmla="*/ 967 h 4706"/>
              <a:gd name="T34" fmla="*/ 6248 w 6249"/>
              <a:gd name="T35" fmla="*/ 279 h 4706"/>
              <a:gd name="T36" fmla="*/ 5960 w 6249"/>
              <a:gd name="T37" fmla="*/ 0 h 4706"/>
              <a:gd name="T38" fmla="*/ 279 w 6249"/>
              <a:gd name="T39" fmla="*/ 0 h 4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249" h="4706">
                <a:moveTo>
                  <a:pt x="279" y="0"/>
                </a:moveTo>
                <a:lnTo>
                  <a:pt x="279" y="0"/>
                </a:lnTo>
                <a:cubicBezTo>
                  <a:pt x="121" y="0"/>
                  <a:pt x="0" y="130"/>
                  <a:pt x="0" y="279"/>
                </a:cubicBezTo>
                <a:cubicBezTo>
                  <a:pt x="0" y="1060"/>
                  <a:pt x="0" y="1060"/>
                  <a:pt x="0" y="1060"/>
                </a:cubicBezTo>
                <a:lnTo>
                  <a:pt x="0" y="1060"/>
                </a:lnTo>
                <a:cubicBezTo>
                  <a:pt x="381" y="1655"/>
                  <a:pt x="939" y="2325"/>
                  <a:pt x="1729" y="2901"/>
                </a:cubicBezTo>
                <a:cubicBezTo>
                  <a:pt x="1869" y="3003"/>
                  <a:pt x="2008" y="3096"/>
                  <a:pt x="2147" y="3189"/>
                </a:cubicBezTo>
                <a:lnTo>
                  <a:pt x="2147" y="3189"/>
                </a:lnTo>
                <a:cubicBezTo>
                  <a:pt x="2482" y="4491"/>
                  <a:pt x="2482" y="4491"/>
                  <a:pt x="2482" y="4491"/>
                </a:cubicBezTo>
                <a:cubicBezTo>
                  <a:pt x="2510" y="4612"/>
                  <a:pt x="2622" y="4705"/>
                  <a:pt x="2752" y="4705"/>
                </a:cubicBezTo>
                <a:cubicBezTo>
                  <a:pt x="3486" y="4705"/>
                  <a:pt x="3486" y="4705"/>
                  <a:pt x="3486" y="4705"/>
                </a:cubicBezTo>
                <a:cubicBezTo>
                  <a:pt x="3617" y="4705"/>
                  <a:pt x="3728" y="4612"/>
                  <a:pt x="3765" y="4491"/>
                </a:cubicBezTo>
                <a:cubicBezTo>
                  <a:pt x="4091" y="3189"/>
                  <a:pt x="4091" y="3189"/>
                  <a:pt x="4091" y="3189"/>
                </a:cubicBezTo>
                <a:lnTo>
                  <a:pt x="4091" y="3189"/>
                </a:lnTo>
                <a:cubicBezTo>
                  <a:pt x="4258" y="3059"/>
                  <a:pt x="4425" y="2929"/>
                  <a:pt x="4602" y="2789"/>
                </a:cubicBezTo>
                <a:cubicBezTo>
                  <a:pt x="5243" y="2250"/>
                  <a:pt x="5764" y="1674"/>
                  <a:pt x="6183" y="1144"/>
                </a:cubicBezTo>
                <a:cubicBezTo>
                  <a:pt x="6220" y="1088"/>
                  <a:pt x="6248" y="1032"/>
                  <a:pt x="6248" y="967"/>
                </a:cubicBezTo>
                <a:cubicBezTo>
                  <a:pt x="6248" y="279"/>
                  <a:pt x="6248" y="279"/>
                  <a:pt x="6248" y="279"/>
                </a:cubicBezTo>
                <a:cubicBezTo>
                  <a:pt x="6248" y="130"/>
                  <a:pt x="6118" y="0"/>
                  <a:pt x="5960" y="0"/>
                </a:cubicBezTo>
                <a:lnTo>
                  <a:pt x="279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22">
            <a:extLst>
              <a:ext uri="{FF2B5EF4-FFF2-40B4-BE49-F238E27FC236}">
                <a16:creationId xmlns:a16="http://schemas.microsoft.com/office/drawing/2014/main" id="{6D931A13-3F01-074A-BD9D-B0E02ADF9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729" y="3232302"/>
            <a:ext cx="711888" cy="185011"/>
          </a:xfrm>
          <a:custGeom>
            <a:avLst/>
            <a:gdLst>
              <a:gd name="T0" fmla="*/ 734 w 782"/>
              <a:gd name="T1" fmla="*/ 204 h 205"/>
              <a:gd name="T2" fmla="*/ 734 w 782"/>
              <a:gd name="T3" fmla="*/ 204 h 205"/>
              <a:gd name="T4" fmla="*/ 37 w 782"/>
              <a:gd name="T5" fmla="*/ 204 h 205"/>
              <a:gd name="T6" fmla="*/ 0 w 782"/>
              <a:gd name="T7" fmla="*/ 158 h 205"/>
              <a:gd name="T8" fmla="*/ 0 w 782"/>
              <a:gd name="T9" fmla="*/ 46 h 205"/>
              <a:gd name="T10" fmla="*/ 37 w 782"/>
              <a:gd name="T11" fmla="*/ 0 h 205"/>
              <a:gd name="T12" fmla="*/ 734 w 782"/>
              <a:gd name="T13" fmla="*/ 0 h 205"/>
              <a:gd name="T14" fmla="*/ 781 w 782"/>
              <a:gd name="T15" fmla="*/ 46 h 205"/>
              <a:gd name="T16" fmla="*/ 781 w 782"/>
              <a:gd name="T17" fmla="*/ 158 h 205"/>
              <a:gd name="T18" fmla="*/ 734 w 782"/>
              <a:gd name="T19" fmla="*/ 204 h 205"/>
              <a:gd name="T20" fmla="*/ 56 w 782"/>
              <a:gd name="T21" fmla="*/ 148 h 205"/>
              <a:gd name="T22" fmla="*/ 56 w 782"/>
              <a:gd name="T23" fmla="*/ 148 h 205"/>
              <a:gd name="T24" fmla="*/ 716 w 782"/>
              <a:gd name="T25" fmla="*/ 148 h 205"/>
              <a:gd name="T26" fmla="*/ 716 w 782"/>
              <a:gd name="T27" fmla="*/ 55 h 205"/>
              <a:gd name="T28" fmla="*/ 56 w 782"/>
              <a:gd name="T29" fmla="*/ 55 h 205"/>
              <a:gd name="T30" fmla="*/ 56 w 782"/>
              <a:gd name="T31" fmla="*/ 148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2" h="205">
                <a:moveTo>
                  <a:pt x="734" y="204"/>
                </a:moveTo>
                <a:lnTo>
                  <a:pt x="734" y="204"/>
                </a:lnTo>
                <a:cubicBezTo>
                  <a:pt x="37" y="204"/>
                  <a:pt x="37" y="204"/>
                  <a:pt x="37" y="204"/>
                </a:cubicBezTo>
                <a:cubicBezTo>
                  <a:pt x="18" y="204"/>
                  <a:pt x="0" y="186"/>
                  <a:pt x="0" y="15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7"/>
                  <a:pt x="18" y="0"/>
                  <a:pt x="37" y="0"/>
                </a:cubicBezTo>
                <a:cubicBezTo>
                  <a:pt x="734" y="0"/>
                  <a:pt x="734" y="0"/>
                  <a:pt x="734" y="0"/>
                </a:cubicBezTo>
                <a:cubicBezTo>
                  <a:pt x="753" y="0"/>
                  <a:pt x="781" y="27"/>
                  <a:pt x="781" y="46"/>
                </a:cubicBezTo>
                <a:cubicBezTo>
                  <a:pt x="781" y="158"/>
                  <a:pt x="781" y="158"/>
                  <a:pt x="781" y="158"/>
                </a:cubicBezTo>
                <a:cubicBezTo>
                  <a:pt x="781" y="186"/>
                  <a:pt x="753" y="204"/>
                  <a:pt x="734" y="204"/>
                </a:cubicBezTo>
                <a:close/>
                <a:moveTo>
                  <a:pt x="56" y="148"/>
                </a:moveTo>
                <a:lnTo>
                  <a:pt x="56" y="148"/>
                </a:lnTo>
                <a:cubicBezTo>
                  <a:pt x="716" y="148"/>
                  <a:pt x="716" y="148"/>
                  <a:pt x="716" y="148"/>
                </a:cubicBezTo>
                <a:cubicBezTo>
                  <a:pt x="716" y="55"/>
                  <a:pt x="716" y="55"/>
                  <a:pt x="716" y="55"/>
                </a:cubicBezTo>
                <a:cubicBezTo>
                  <a:pt x="56" y="55"/>
                  <a:pt x="56" y="55"/>
                  <a:pt x="56" y="55"/>
                </a:cubicBezTo>
                <a:lnTo>
                  <a:pt x="56" y="1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23">
            <a:extLst>
              <a:ext uri="{FF2B5EF4-FFF2-40B4-BE49-F238E27FC236}">
                <a16:creationId xmlns:a16="http://schemas.microsoft.com/office/drawing/2014/main" id="{39601AC7-3653-004F-91D1-951742F6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09" y="3248390"/>
            <a:ext cx="52287" cy="152835"/>
          </a:xfrm>
          <a:custGeom>
            <a:avLst/>
            <a:gdLst>
              <a:gd name="T0" fmla="*/ 28 w 57"/>
              <a:gd name="T1" fmla="*/ 168 h 169"/>
              <a:gd name="T2" fmla="*/ 28 w 57"/>
              <a:gd name="T3" fmla="*/ 168 h 169"/>
              <a:gd name="T4" fmla="*/ 0 w 57"/>
              <a:gd name="T5" fmla="*/ 140 h 169"/>
              <a:gd name="T6" fmla="*/ 0 w 57"/>
              <a:gd name="T7" fmla="*/ 28 h 169"/>
              <a:gd name="T8" fmla="*/ 28 w 57"/>
              <a:gd name="T9" fmla="*/ 0 h 169"/>
              <a:gd name="T10" fmla="*/ 28 w 57"/>
              <a:gd name="T11" fmla="*/ 0 h 169"/>
              <a:gd name="T12" fmla="*/ 56 w 57"/>
              <a:gd name="T13" fmla="*/ 28 h 169"/>
              <a:gd name="T14" fmla="*/ 56 w 57"/>
              <a:gd name="T15" fmla="*/ 140 h 169"/>
              <a:gd name="T16" fmla="*/ 28 w 57"/>
              <a:gd name="T17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69">
                <a:moveTo>
                  <a:pt x="28" y="168"/>
                </a:moveTo>
                <a:lnTo>
                  <a:pt x="28" y="168"/>
                </a:lnTo>
                <a:cubicBezTo>
                  <a:pt x="19" y="168"/>
                  <a:pt x="0" y="158"/>
                  <a:pt x="0" y="14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28" y="0"/>
                </a:cubicBezTo>
                <a:lnTo>
                  <a:pt x="28" y="0"/>
                </a:lnTo>
                <a:cubicBezTo>
                  <a:pt x="47" y="0"/>
                  <a:pt x="56" y="9"/>
                  <a:pt x="56" y="28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56" y="158"/>
                  <a:pt x="47" y="168"/>
                  <a:pt x="28" y="1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24">
            <a:extLst>
              <a:ext uri="{FF2B5EF4-FFF2-40B4-BE49-F238E27FC236}">
                <a16:creationId xmlns:a16="http://schemas.microsoft.com/office/drawing/2014/main" id="{C67E24C8-CD3D-9E49-9CCE-FE8DC32CB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156" y="3248390"/>
            <a:ext cx="52287" cy="152835"/>
          </a:xfrm>
          <a:custGeom>
            <a:avLst/>
            <a:gdLst>
              <a:gd name="T0" fmla="*/ 28 w 57"/>
              <a:gd name="T1" fmla="*/ 168 h 169"/>
              <a:gd name="T2" fmla="*/ 28 w 57"/>
              <a:gd name="T3" fmla="*/ 168 h 169"/>
              <a:gd name="T4" fmla="*/ 0 w 57"/>
              <a:gd name="T5" fmla="*/ 140 h 169"/>
              <a:gd name="T6" fmla="*/ 0 w 57"/>
              <a:gd name="T7" fmla="*/ 28 h 169"/>
              <a:gd name="T8" fmla="*/ 28 w 57"/>
              <a:gd name="T9" fmla="*/ 0 h 169"/>
              <a:gd name="T10" fmla="*/ 28 w 57"/>
              <a:gd name="T11" fmla="*/ 0 h 169"/>
              <a:gd name="T12" fmla="*/ 56 w 57"/>
              <a:gd name="T13" fmla="*/ 28 h 169"/>
              <a:gd name="T14" fmla="*/ 56 w 57"/>
              <a:gd name="T15" fmla="*/ 140 h 169"/>
              <a:gd name="T16" fmla="*/ 28 w 57"/>
              <a:gd name="T17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69">
                <a:moveTo>
                  <a:pt x="28" y="168"/>
                </a:moveTo>
                <a:lnTo>
                  <a:pt x="28" y="168"/>
                </a:lnTo>
                <a:cubicBezTo>
                  <a:pt x="9" y="168"/>
                  <a:pt x="0" y="158"/>
                  <a:pt x="0" y="14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6" y="9"/>
                  <a:pt x="56" y="28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56" y="158"/>
                  <a:pt x="37" y="168"/>
                  <a:pt x="28" y="1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25">
            <a:extLst>
              <a:ext uri="{FF2B5EF4-FFF2-40B4-BE49-F238E27FC236}">
                <a16:creationId xmlns:a16="http://schemas.microsoft.com/office/drawing/2014/main" id="{DCE5646B-0B5B-0343-ACC0-941399295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859" y="3248390"/>
            <a:ext cx="60331" cy="152835"/>
          </a:xfrm>
          <a:custGeom>
            <a:avLst/>
            <a:gdLst>
              <a:gd name="T0" fmla="*/ 28 w 66"/>
              <a:gd name="T1" fmla="*/ 168 h 169"/>
              <a:gd name="T2" fmla="*/ 28 w 66"/>
              <a:gd name="T3" fmla="*/ 168 h 169"/>
              <a:gd name="T4" fmla="*/ 0 w 66"/>
              <a:gd name="T5" fmla="*/ 140 h 169"/>
              <a:gd name="T6" fmla="*/ 0 w 66"/>
              <a:gd name="T7" fmla="*/ 28 h 169"/>
              <a:gd name="T8" fmla="*/ 28 w 66"/>
              <a:gd name="T9" fmla="*/ 0 h 169"/>
              <a:gd name="T10" fmla="*/ 55 w 66"/>
              <a:gd name="T11" fmla="*/ 28 h 169"/>
              <a:gd name="T12" fmla="*/ 55 w 66"/>
              <a:gd name="T13" fmla="*/ 140 h 169"/>
              <a:gd name="T14" fmla="*/ 28 w 66"/>
              <a:gd name="T15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169">
                <a:moveTo>
                  <a:pt x="28" y="168"/>
                </a:moveTo>
                <a:lnTo>
                  <a:pt x="28" y="168"/>
                </a:lnTo>
                <a:cubicBezTo>
                  <a:pt x="18" y="168"/>
                  <a:pt x="0" y="158"/>
                  <a:pt x="0" y="14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18" y="0"/>
                  <a:pt x="28" y="0"/>
                </a:cubicBezTo>
                <a:cubicBezTo>
                  <a:pt x="46" y="0"/>
                  <a:pt x="55" y="9"/>
                  <a:pt x="55" y="28"/>
                </a:cubicBezTo>
                <a:cubicBezTo>
                  <a:pt x="55" y="140"/>
                  <a:pt x="55" y="140"/>
                  <a:pt x="55" y="140"/>
                </a:cubicBezTo>
                <a:cubicBezTo>
                  <a:pt x="65" y="158"/>
                  <a:pt x="46" y="168"/>
                  <a:pt x="28" y="1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26">
            <a:extLst>
              <a:ext uri="{FF2B5EF4-FFF2-40B4-BE49-F238E27FC236}">
                <a16:creationId xmlns:a16="http://schemas.microsoft.com/office/drawing/2014/main" id="{76470E14-CC04-DD49-A954-3E7124E67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586" y="3248390"/>
            <a:ext cx="52284" cy="152835"/>
          </a:xfrm>
          <a:custGeom>
            <a:avLst/>
            <a:gdLst>
              <a:gd name="T0" fmla="*/ 28 w 57"/>
              <a:gd name="T1" fmla="*/ 168 h 169"/>
              <a:gd name="T2" fmla="*/ 28 w 57"/>
              <a:gd name="T3" fmla="*/ 168 h 169"/>
              <a:gd name="T4" fmla="*/ 0 w 57"/>
              <a:gd name="T5" fmla="*/ 140 h 169"/>
              <a:gd name="T6" fmla="*/ 0 w 57"/>
              <a:gd name="T7" fmla="*/ 28 h 169"/>
              <a:gd name="T8" fmla="*/ 28 w 57"/>
              <a:gd name="T9" fmla="*/ 0 h 169"/>
              <a:gd name="T10" fmla="*/ 56 w 57"/>
              <a:gd name="T11" fmla="*/ 28 h 169"/>
              <a:gd name="T12" fmla="*/ 56 w 57"/>
              <a:gd name="T13" fmla="*/ 140 h 169"/>
              <a:gd name="T14" fmla="*/ 28 w 57"/>
              <a:gd name="T15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169">
                <a:moveTo>
                  <a:pt x="28" y="168"/>
                </a:moveTo>
                <a:lnTo>
                  <a:pt x="28" y="168"/>
                </a:lnTo>
                <a:cubicBezTo>
                  <a:pt x="19" y="168"/>
                  <a:pt x="0" y="158"/>
                  <a:pt x="0" y="14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10" y="0"/>
                  <a:pt x="28" y="0"/>
                </a:cubicBezTo>
                <a:cubicBezTo>
                  <a:pt x="47" y="0"/>
                  <a:pt x="56" y="9"/>
                  <a:pt x="56" y="28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56" y="158"/>
                  <a:pt x="47" y="168"/>
                  <a:pt x="28" y="1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27">
            <a:extLst>
              <a:ext uri="{FF2B5EF4-FFF2-40B4-BE49-F238E27FC236}">
                <a16:creationId xmlns:a16="http://schemas.microsoft.com/office/drawing/2014/main" id="{D9BCB696-2402-5A49-A6B4-C6FB0CC51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8" y="3095555"/>
            <a:ext cx="711888" cy="185011"/>
          </a:xfrm>
          <a:custGeom>
            <a:avLst/>
            <a:gdLst>
              <a:gd name="T0" fmla="*/ 735 w 782"/>
              <a:gd name="T1" fmla="*/ 204 h 205"/>
              <a:gd name="T2" fmla="*/ 735 w 782"/>
              <a:gd name="T3" fmla="*/ 204 h 205"/>
              <a:gd name="T4" fmla="*/ 47 w 782"/>
              <a:gd name="T5" fmla="*/ 204 h 205"/>
              <a:gd name="T6" fmla="*/ 0 w 782"/>
              <a:gd name="T7" fmla="*/ 158 h 205"/>
              <a:gd name="T8" fmla="*/ 0 w 782"/>
              <a:gd name="T9" fmla="*/ 46 h 205"/>
              <a:gd name="T10" fmla="*/ 47 w 782"/>
              <a:gd name="T11" fmla="*/ 0 h 205"/>
              <a:gd name="T12" fmla="*/ 735 w 782"/>
              <a:gd name="T13" fmla="*/ 0 h 205"/>
              <a:gd name="T14" fmla="*/ 781 w 782"/>
              <a:gd name="T15" fmla="*/ 46 h 205"/>
              <a:gd name="T16" fmla="*/ 781 w 782"/>
              <a:gd name="T17" fmla="*/ 158 h 205"/>
              <a:gd name="T18" fmla="*/ 735 w 782"/>
              <a:gd name="T19" fmla="*/ 204 h 205"/>
              <a:gd name="T20" fmla="*/ 56 w 782"/>
              <a:gd name="T21" fmla="*/ 149 h 205"/>
              <a:gd name="T22" fmla="*/ 56 w 782"/>
              <a:gd name="T23" fmla="*/ 149 h 205"/>
              <a:gd name="T24" fmla="*/ 726 w 782"/>
              <a:gd name="T25" fmla="*/ 149 h 205"/>
              <a:gd name="T26" fmla="*/ 726 w 782"/>
              <a:gd name="T27" fmla="*/ 56 h 205"/>
              <a:gd name="T28" fmla="*/ 56 w 782"/>
              <a:gd name="T29" fmla="*/ 56 h 205"/>
              <a:gd name="T30" fmla="*/ 56 w 782"/>
              <a:gd name="T31" fmla="*/ 149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2" h="205">
                <a:moveTo>
                  <a:pt x="735" y="204"/>
                </a:moveTo>
                <a:lnTo>
                  <a:pt x="735" y="204"/>
                </a:lnTo>
                <a:cubicBezTo>
                  <a:pt x="47" y="204"/>
                  <a:pt x="47" y="204"/>
                  <a:pt x="47" y="204"/>
                </a:cubicBezTo>
                <a:cubicBezTo>
                  <a:pt x="19" y="204"/>
                  <a:pt x="0" y="186"/>
                  <a:pt x="0" y="15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8"/>
                  <a:pt x="19" y="0"/>
                  <a:pt x="47" y="0"/>
                </a:cubicBezTo>
                <a:cubicBezTo>
                  <a:pt x="735" y="0"/>
                  <a:pt x="735" y="0"/>
                  <a:pt x="735" y="0"/>
                </a:cubicBezTo>
                <a:cubicBezTo>
                  <a:pt x="763" y="0"/>
                  <a:pt x="781" y="28"/>
                  <a:pt x="781" y="46"/>
                </a:cubicBezTo>
                <a:cubicBezTo>
                  <a:pt x="781" y="158"/>
                  <a:pt x="781" y="158"/>
                  <a:pt x="781" y="158"/>
                </a:cubicBezTo>
                <a:cubicBezTo>
                  <a:pt x="781" y="186"/>
                  <a:pt x="763" y="204"/>
                  <a:pt x="735" y="204"/>
                </a:cubicBezTo>
                <a:close/>
                <a:moveTo>
                  <a:pt x="56" y="149"/>
                </a:moveTo>
                <a:lnTo>
                  <a:pt x="56" y="149"/>
                </a:lnTo>
                <a:cubicBezTo>
                  <a:pt x="726" y="149"/>
                  <a:pt x="726" y="149"/>
                  <a:pt x="726" y="149"/>
                </a:cubicBezTo>
                <a:cubicBezTo>
                  <a:pt x="726" y="56"/>
                  <a:pt x="726" y="56"/>
                  <a:pt x="726" y="56"/>
                </a:cubicBezTo>
                <a:cubicBezTo>
                  <a:pt x="56" y="56"/>
                  <a:pt x="56" y="56"/>
                  <a:pt x="56" y="56"/>
                </a:cubicBezTo>
                <a:lnTo>
                  <a:pt x="56" y="1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28">
            <a:extLst>
              <a:ext uri="{FF2B5EF4-FFF2-40B4-BE49-F238E27FC236}">
                <a16:creationId xmlns:a16="http://schemas.microsoft.com/office/drawing/2014/main" id="{73169C33-2DD2-A240-8519-AD4FB0A60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905" y="3115664"/>
            <a:ext cx="52284" cy="152835"/>
          </a:xfrm>
          <a:custGeom>
            <a:avLst/>
            <a:gdLst>
              <a:gd name="T0" fmla="*/ 28 w 57"/>
              <a:gd name="T1" fmla="*/ 168 h 169"/>
              <a:gd name="T2" fmla="*/ 28 w 57"/>
              <a:gd name="T3" fmla="*/ 168 h 169"/>
              <a:gd name="T4" fmla="*/ 0 w 57"/>
              <a:gd name="T5" fmla="*/ 140 h 169"/>
              <a:gd name="T6" fmla="*/ 0 w 57"/>
              <a:gd name="T7" fmla="*/ 28 h 169"/>
              <a:gd name="T8" fmla="*/ 28 w 57"/>
              <a:gd name="T9" fmla="*/ 0 h 169"/>
              <a:gd name="T10" fmla="*/ 56 w 57"/>
              <a:gd name="T11" fmla="*/ 28 h 169"/>
              <a:gd name="T12" fmla="*/ 56 w 57"/>
              <a:gd name="T13" fmla="*/ 140 h 169"/>
              <a:gd name="T14" fmla="*/ 28 w 57"/>
              <a:gd name="T15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169">
                <a:moveTo>
                  <a:pt x="28" y="168"/>
                </a:moveTo>
                <a:lnTo>
                  <a:pt x="28" y="168"/>
                </a:lnTo>
                <a:cubicBezTo>
                  <a:pt x="9" y="168"/>
                  <a:pt x="0" y="158"/>
                  <a:pt x="0" y="14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9" y="0"/>
                  <a:pt x="28" y="0"/>
                </a:cubicBezTo>
                <a:cubicBezTo>
                  <a:pt x="37" y="0"/>
                  <a:pt x="56" y="10"/>
                  <a:pt x="56" y="28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56" y="158"/>
                  <a:pt x="47" y="168"/>
                  <a:pt x="28" y="1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29">
            <a:extLst>
              <a:ext uri="{FF2B5EF4-FFF2-40B4-BE49-F238E27FC236}">
                <a16:creationId xmlns:a16="http://schemas.microsoft.com/office/drawing/2014/main" id="{E8F426A5-7238-E746-BC9A-FAA50CFC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608" y="3115664"/>
            <a:ext cx="52284" cy="152835"/>
          </a:xfrm>
          <a:custGeom>
            <a:avLst/>
            <a:gdLst>
              <a:gd name="T0" fmla="*/ 28 w 57"/>
              <a:gd name="T1" fmla="*/ 168 h 169"/>
              <a:gd name="T2" fmla="*/ 28 w 57"/>
              <a:gd name="T3" fmla="*/ 168 h 169"/>
              <a:gd name="T4" fmla="*/ 0 w 57"/>
              <a:gd name="T5" fmla="*/ 140 h 169"/>
              <a:gd name="T6" fmla="*/ 0 w 57"/>
              <a:gd name="T7" fmla="*/ 28 h 169"/>
              <a:gd name="T8" fmla="*/ 28 w 57"/>
              <a:gd name="T9" fmla="*/ 0 h 169"/>
              <a:gd name="T10" fmla="*/ 56 w 57"/>
              <a:gd name="T11" fmla="*/ 28 h 169"/>
              <a:gd name="T12" fmla="*/ 56 w 57"/>
              <a:gd name="T13" fmla="*/ 140 h 169"/>
              <a:gd name="T14" fmla="*/ 28 w 57"/>
              <a:gd name="T15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169">
                <a:moveTo>
                  <a:pt x="28" y="168"/>
                </a:moveTo>
                <a:lnTo>
                  <a:pt x="28" y="168"/>
                </a:lnTo>
                <a:cubicBezTo>
                  <a:pt x="19" y="168"/>
                  <a:pt x="0" y="158"/>
                  <a:pt x="0" y="14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10" y="0"/>
                  <a:pt x="28" y="0"/>
                </a:cubicBezTo>
                <a:cubicBezTo>
                  <a:pt x="47" y="0"/>
                  <a:pt x="56" y="10"/>
                  <a:pt x="56" y="28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56" y="158"/>
                  <a:pt x="47" y="168"/>
                  <a:pt x="28" y="1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30">
            <a:extLst>
              <a:ext uri="{FF2B5EF4-FFF2-40B4-BE49-F238E27FC236}">
                <a16:creationId xmlns:a16="http://schemas.microsoft.com/office/drawing/2014/main" id="{011C6BDE-D6D9-6A4C-B912-D74A74C5C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332" y="3115664"/>
            <a:ext cx="52287" cy="152835"/>
          </a:xfrm>
          <a:custGeom>
            <a:avLst/>
            <a:gdLst>
              <a:gd name="T0" fmla="*/ 28 w 57"/>
              <a:gd name="T1" fmla="*/ 168 h 169"/>
              <a:gd name="T2" fmla="*/ 28 w 57"/>
              <a:gd name="T3" fmla="*/ 168 h 169"/>
              <a:gd name="T4" fmla="*/ 0 w 57"/>
              <a:gd name="T5" fmla="*/ 140 h 169"/>
              <a:gd name="T6" fmla="*/ 0 w 57"/>
              <a:gd name="T7" fmla="*/ 28 h 169"/>
              <a:gd name="T8" fmla="*/ 28 w 57"/>
              <a:gd name="T9" fmla="*/ 0 h 169"/>
              <a:gd name="T10" fmla="*/ 56 w 57"/>
              <a:gd name="T11" fmla="*/ 28 h 169"/>
              <a:gd name="T12" fmla="*/ 56 w 57"/>
              <a:gd name="T13" fmla="*/ 140 h 169"/>
              <a:gd name="T14" fmla="*/ 28 w 57"/>
              <a:gd name="T15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169">
                <a:moveTo>
                  <a:pt x="28" y="168"/>
                </a:moveTo>
                <a:lnTo>
                  <a:pt x="28" y="168"/>
                </a:lnTo>
                <a:cubicBezTo>
                  <a:pt x="9" y="168"/>
                  <a:pt x="0" y="158"/>
                  <a:pt x="0" y="14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28" y="0"/>
                </a:cubicBezTo>
                <a:cubicBezTo>
                  <a:pt x="47" y="0"/>
                  <a:pt x="56" y="10"/>
                  <a:pt x="56" y="28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56" y="158"/>
                  <a:pt x="47" y="168"/>
                  <a:pt x="28" y="1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31">
            <a:extLst>
              <a:ext uri="{FF2B5EF4-FFF2-40B4-BE49-F238E27FC236}">
                <a16:creationId xmlns:a16="http://schemas.microsoft.com/office/drawing/2014/main" id="{24DB863C-2560-7843-BF02-F19A09E0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079" y="3115664"/>
            <a:ext cx="52287" cy="152835"/>
          </a:xfrm>
          <a:custGeom>
            <a:avLst/>
            <a:gdLst>
              <a:gd name="T0" fmla="*/ 28 w 57"/>
              <a:gd name="T1" fmla="*/ 168 h 169"/>
              <a:gd name="T2" fmla="*/ 28 w 57"/>
              <a:gd name="T3" fmla="*/ 168 h 169"/>
              <a:gd name="T4" fmla="*/ 0 w 57"/>
              <a:gd name="T5" fmla="*/ 140 h 169"/>
              <a:gd name="T6" fmla="*/ 0 w 57"/>
              <a:gd name="T7" fmla="*/ 28 h 169"/>
              <a:gd name="T8" fmla="*/ 28 w 57"/>
              <a:gd name="T9" fmla="*/ 0 h 169"/>
              <a:gd name="T10" fmla="*/ 28 w 57"/>
              <a:gd name="T11" fmla="*/ 0 h 169"/>
              <a:gd name="T12" fmla="*/ 56 w 57"/>
              <a:gd name="T13" fmla="*/ 28 h 169"/>
              <a:gd name="T14" fmla="*/ 56 w 57"/>
              <a:gd name="T15" fmla="*/ 140 h 169"/>
              <a:gd name="T16" fmla="*/ 28 w 57"/>
              <a:gd name="T17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69">
                <a:moveTo>
                  <a:pt x="28" y="168"/>
                </a:moveTo>
                <a:lnTo>
                  <a:pt x="28" y="168"/>
                </a:lnTo>
                <a:cubicBezTo>
                  <a:pt x="9" y="168"/>
                  <a:pt x="0" y="158"/>
                  <a:pt x="0" y="14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6" y="10"/>
                  <a:pt x="56" y="28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56" y="158"/>
                  <a:pt x="37" y="168"/>
                  <a:pt x="28" y="1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332">
            <a:extLst>
              <a:ext uri="{FF2B5EF4-FFF2-40B4-BE49-F238E27FC236}">
                <a16:creationId xmlns:a16="http://schemas.microsoft.com/office/drawing/2014/main" id="{5DC2DE61-D49A-F648-8943-553E2B0C5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037" y="2970873"/>
            <a:ext cx="711888" cy="189034"/>
          </a:xfrm>
          <a:custGeom>
            <a:avLst/>
            <a:gdLst>
              <a:gd name="T0" fmla="*/ 744 w 782"/>
              <a:gd name="T1" fmla="*/ 205 h 206"/>
              <a:gd name="T2" fmla="*/ 744 w 782"/>
              <a:gd name="T3" fmla="*/ 205 h 206"/>
              <a:gd name="T4" fmla="*/ 46 w 782"/>
              <a:gd name="T5" fmla="*/ 205 h 206"/>
              <a:gd name="T6" fmla="*/ 0 w 782"/>
              <a:gd name="T7" fmla="*/ 158 h 206"/>
              <a:gd name="T8" fmla="*/ 0 w 782"/>
              <a:gd name="T9" fmla="*/ 47 h 206"/>
              <a:gd name="T10" fmla="*/ 46 w 782"/>
              <a:gd name="T11" fmla="*/ 0 h 206"/>
              <a:gd name="T12" fmla="*/ 744 w 782"/>
              <a:gd name="T13" fmla="*/ 0 h 206"/>
              <a:gd name="T14" fmla="*/ 781 w 782"/>
              <a:gd name="T15" fmla="*/ 47 h 206"/>
              <a:gd name="T16" fmla="*/ 781 w 782"/>
              <a:gd name="T17" fmla="*/ 158 h 206"/>
              <a:gd name="T18" fmla="*/ 744 w 782"/>
              <a:gd name="T19" fmla="*/ 205 h 206"/>
              <a:gd name="T20" fmla="*/ 56 w 782"/>
              <a:gd name="T21" fmla="*/ 149 h 206"/>
              <a:gd name="T22" fmla="*/ 56 w 782"/>
              <a:gd name="T23" fmla="*/ 149 h 206"/>
              <a:gd name="T24" fmla="*/ 725 w 782"/>
              <a:gd name="T25" fmla="*/ 149 h 206"/>
              <a:gd name="T26" fmla="*/ 725 w 782"/>
              <a:gd name="T27" fmla="*/ 56 h 206"/>
              <a:gd name="T28" fmla="*/ 56 w 782"/>
              <a:gd name="T29" fmla="*/ 56 h 206"/>
              <a:gd name="T30" fmla="*/ 56 w 782"/>
              <a:gd name="T31" fmla="*/ 149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2" h="206">
                <a:moveTo>
                  <a:pt x="744" y="205"/>
                </a:moveTo>
                <a:lnTo>
                  <a:pt x="744" y="205"/>
                </a:lnTo>
                <a:cubicBezTo>
                  <a:pt x="46" y="205"/>
                  <a:pt x="46" y="205"/>
                  <a:pt x="46" y="205"/>
                </a:cubicBezTo>
                <a:cubicBezTo>
                  <a:pt x="19" y="205"/>
                  <a:pt x="0" y="186"/>
                  <a:pt x="0" y="158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9"/>
                  <a:pt x="19" y="0"/>
                  <a:pt x="46" y="0"/>
                </a:cubicBezTo>
                <a:cubicBezTo>
                  <a:pt x="744" y="0"/>
                  <a:pt x="744" y="0"/>
                  <a:pt x="744" y="0"/>
                </a:cubicBezTo>
                <a:cubicBezTo>
                  <a:pt x="762" y="0"/>
                  <a:pt x="781" y="19"/>
                  <a:pt x="781" y="47"/>
                </a:cubicBezTo>
                <a:cubicBezTo>
                  <a:pt x="781" y="158"/>
                  <a:pt x="781" y="158"/>
                  <a:pt x="781" y="158"/>
                </a:cubicBezTo>
                <a:cubicBezTo>
                  <a:pt x="781" y="186"/>
                  <a:pt x="762" y="205"/>
                  <a:pt x="744" y="205"/>
                </a:cubicBezTo>
                <a:close/>
                <a:moveTo>
                  <a:pt x="56" y="149"/>
                </a:moveTo>
                <a:lnTo>
                  <a:pt x="56" y="149"/>
                </a:lnTo>
                <a:cubicBezTo>
                  <a:pt x="725" y="149"/>
                  <a:pt x="725" y="149"/>
                  <a:pt x="725" y="149"/>
                </a:cubicBezTo>
                <a:cubicBezTo>
                  <a:pt x="725" y="56"/>
                  <a:pt x="725" y="56"/>
                  <a:pt x="725" y="56"/>
                </a:cubicBezTo>
                <a:cubicBezTo>
                  <a:pt x="56" y="56"/>
                  <a:pt x="56" y="56"/>
                  <a:pt x="56" y="56"/>
                </a:cubicBezTo>
                <a:lnTo>
                  <a:pt x="56" y="1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333">
            <a:extLst>
              <a:ext uri="{FF2B5EF4-FFF2-40B4-BE49-F238E27FC236}">
                <a16:creationId xmlns:a16="http://schemas.microsoft.com/office/drawing/2014/main" id="{E9A6BC5F-4F9E-F548-822B-58CD79CE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84" y="2986961"/>
            <a:ext cx="52284" cy="152835"/>
          </a:xfrm>
          <a:custGeom>
            <a:avLst/>
            <a:gdLst>
              <a:gd name="T0" fmla="*/ 28 w 57"/>
              <a:gd name="T1" fmla="*/ 167 h 168"/>
              <a:gd name="T2" fmla="*/ 28 w 57"/>
              <a:gd name="T3" fmla="*/ 167 h 168"/>
              <a:gd name="T4" fmla="*/ 0 w 57"/>
              <a:gd name="T5" fmla="*/ 139 h 168"/>
              <a:gd name="T6" fmla="*/ 0 w 57"/>
              <a:gd name="T7" fmla="*/ 28 h 168"/>
              <a:gd name="T8" fmla="*/ 28 w 57"/>
              <a:gd name="T9" fmla="*/ 0 h 168"/>
              <a:gd name="T10" fmla="*/ 56 w 57"/>
              <a:gd name="T11" fmla="*/ 28 h 168"/>
              <a:gd name="T12" fmla="*/ 56 w 57"/>
              <a:gd name="T13" fmla="*/ 139 h 168"/>
              <a:gd name="T14" fmla="*/ 28 w 57"/>
              <a:gd name="T15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168">
                <a:moveTo>
                  <a:pt x="28" y="167"/>
                </a:moveTo>
                <a:lnTo>
                  <a:pt x="28" y="167"/>
                </a:lnTo>
                <a:cubicBezTo>
                  <a:pt x="9" y="167"/>
                  <a:pt x="0" y="158"/>
                  <a:pt x="0" y="13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46" y="0"/>
                  <a:pt x="56" y="9"/>
                  <a:pt x="56" y="28"/>
                </a:cubicBezTo>
                <a:cubicBezTo>
                  <a:pt x="56" y="139"/>
                  <a:pt x="56" y="139"/>
                  <a:pt x="56" y="139"/>
                </a:cubicBezTo>
                <a:cubicBezTo>
                  <a:pt x="56" y="158"/>
                  <a:pt x="46" y="167"/>
                  <a:pt x="28" y="1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334">
            <a:extLst>
              <a:ext uri="{FF2B5EF4-FFF2-40B4-BE49-F238E27FC236}">
                <a16:creationId xmlns:a16="http://schemas.microsoft.com/office/drawing/2014/main" id="{9E50F022-6E13-9146-B161-40CFD244D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487" y="2986961"/>
            <a:ext cx="60328" cy="152835"/>
          </a:xfrm>
          <a:custGeom>
            <a:avLst/>
            <a:gdLst>
              <a:gd name="T0" fmla="*/ 28 w 66"/>
              <a:gd name="T1" fmla="*/ 167 h 168"/>
              <a:gd name="T2" fmla="*/ 28 w 66"/>
              <a:gd name="T3" fmla="*/ 167 h 168"/>
              <a:gd name="T4" fmla="*/ 0 w 66"/>
              <a:gd name="T5" fmla="*/ 139 h 168"/>
              <a:gd name="T6" fmla="*/ 0 w 66"/>
              <a:gd name="T7" fmla="*/ 28 h 168"/>
              <a:gd name="T8" fmla="*/ 28 w 66"/>
              <a:gd name="T9" fmla="*/ 0 h 168"/>
              <a:gd name="T10" fmla="*/ 56 w 66"/>
              <a:gd name="T11" fmla="*/ 28 h 168"/>
              <a:gd name="T12" fmla="*/ 65 w 66"/>
              <a:gd name="T13" fmla="*/ 139 h 168"/>
              <a:gd name="T14" fmla="*/ 37 w 66"/>
              <a:gd name="T15" fmla="*/ 167 h 168"/>
              <a:gd name="T16" fmla="*/ 28 w 66"/>
              <a:gd name="T17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168">
                <a:moveTo>
                  <a:pt x="28" y="167"/>
                </a:moveTo>
                <a:lnTo>
                  <a:pt x="28" y="167"/>
                </a:lnTo>
                <a:cubicBezTo>
                  <a:pt x="19" y="167"/>
                  <a:pt x="0" y="158"/>
                  <a:pt x="0" y="13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9" y="0"/>
                  <a:pt x="28" y="0"/>
                </a:cubicBezTo>
                <a:cubicBezTo>
                  <a:pt x="47" y="0"/>
                  <a:pt x="56" y="9"/>
                  <a:pt x="56" y="28"/>
                </a:cubicBezTo>
                <a:cubicBezTo>
                  <a:pt x="65" y="139"/>
                  <a:pt x="65" y="139"/>
                  <a:pt x="65" y="139"/>
                </a:cubicBezTo>
                <a:cubicBezTo>
                  <a:pt x="65" y="158"/>
                  <a:pt x="47" y="167"/>
                  <a:pt x="37" y="167"/>
                </a:cubicBezTo>
                <a:lnTo>
                  <a:pt x="28" y="16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335">
            <a:extLst>
              <a:ext uri="{FF2B5EF4-FFF2-40B4-BE49-F238E27FC236}">
                <a16:creationId xmlns:a16="http://schemas.microsoft.com/office/drawing/2014/main" id="{85B25921-F302-AE49-82E6-02CF21D6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234" y="2986961"/>
            <a:ext cx="52284" cy="152835"/>
          </a:xfrm>
          <a:custGeom>
            <a:avLst/>
            <a:gdLst>
              <a:gd name="T0" fmla="*/ 28 w 57"/>
              <a:gd name="T1" fmla="*/ 167 h 168"/>
              <a:gd name="T2" fmla="*/ 28 w 57"/>
              <a:gd name="T3" fmla="*/ 167 h 168"/>
              <a:gd name="T4" fmla="*/ 0 w 57"/>
              <a:gd name="T5" fmla="*/ 139 h 168"/>
              <a:gd name="T6" fmla="*/ 0 w 57"/>
              <a:gd name="T7" fmla="*/ 28 h 168"/>
              <a:gd name="T8" fmla="*/ 28 w 57"/>
              <a:gd name="T9" fmla="*/ 0 h 168"/>
              <a:gd name="T10" fmla="*/ 28 w 57"/>
              <a:gd name="T11" fmla="*/ 0 h 168"/>
              <a:gd name="T12" fmla="*/ 56 w 57"/>
              <a:gd name="T13" fmla="*/ 28 h 168"/>
              <a:gd name="T14" fmla="*/ 56 w 57"/>
              <a:gd name="T15" fmla="*/ 139 h 168"/>
              <a:gd name="T16" fmla="*/ 28 w 57"/>
              <a:gd name="T17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68">
                <a:moveTo>
                  <a:pt x="28" y="167"/>
                </a:moveTo>
                <a:lnTo>
                  <a:pt x="28" y="167"/>
                </a:lnTo>
                <a:cubicBezTo>
                  <a:pt x="18" y="167"/>
                  <a:pt x="0" y="158"/>
                  <a:pt x="0" y="13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46" y="0"/>
                  <a:pt x="56" y="9"/>
                  <a:pt x="56" y="28"/>
                </a:cubicBezTo>
                <a:cubicBezTo>
                  <a:pt x="56" y="139"/>
                  <a:pt x="56" y="139"/>
                  <a:pt x="56" y="139"/>
                </a:cubicBezTo>
                <a:cubicBezTo>
                  <a:pt x="56" y="158"/>
                  <a:pt x="46" y="167"/>
                  <a:pt x="28" y="1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336">
            <a:extLst>
              <a:ext uri="{FF2B5EF4-FFF2-40B4-BE49-F238E27FC236}">
                <a16:creationId xmlns:a16="http://schemas.microsoft.com/office/drawing/2014/main" id="{775921E5-191E-A548-B0A0-7D2151824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958" y="2986961"/>
            <a:ext cx="52287" cy="152835"/>
          </a:xfrm>
          <a:custGeom>
            <a:avLst/>
            <a:gdLst>
              <a:gd name="T0" fmla="*/ 28 w 56"/>
              <a:gd name="T1" fmla="*/ 167 h 168"/>
              <a:gd name="T2" fmla="*/ 28 w 56"/>
              <a:gd name="T3" fmla="*/ 167 h 168"/>
              <a:gd name="T4" fmla="*/ 0 w 56"/>
              <a:gd name="T5" fmla="*/ 139 h 168"/>
              <a:gd name="T6" fmla="*/ 0 w 56"/>
              <a:gd name="T7" fmla="*/ 28 h 168"/>
              <a:gd name="T8" fmla="*/ 28 w 56"/>
              <a:gd name="T9" fmla="*/ 0 h 168"/>
              <a:gd name="T10" fmla="*/ 28 w 56"/>
              <a:gd name="T11" fmla="*/ 0 h 168"/>
              <a:gd name="T12" fmla="*/ 55 w 56"/>
              <a:gd name="T13" fmla="*/ 28 h 168"/>
              <a:gd name="T14" fmla="*/ 55 w 56"/>
              <a:gd name="T15" fmla="*/ 139 h 168"/>
              <a:gd name="T16" fmla="*/ 28 w 56"/>
              <a:gd name="T17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168">
                <a:moveTo>
                  <a:pt x="28" y="167"/>
                </a:moveTo>
                <a:lnTo>
                  <a:pt x="28" y="167"/>
                </a:lnTo>
                <a:cubicBezTo>
                  <a:pt x="9" y="167"/>
                  <a:pt x="0" y="158"/>
                  <a:pt x="0" y="13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5" y="9"/>
                  <a:pt x="55" y="28"/>
                </a:cubicBezTo>
                <a:cubicBezTo>
                  <a:pt x="55" y="139"/>
                  <a:pt x="55" y="139"/>
                  <a:pt x="55" y="139"/>
                </a:cubicBezTo>
                <a:cubicBezTo>
                  <a:pt x="55" y="158"/>
                  <a:pt x="46" y="167"/>
                  <a:pt x="28" y="1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337">
            <a:extLst>
              <a:ext uri="{FF2B5EF4-FFF2-40B4-BE49-F238E27FC236}">
                <a16:creationId xmlns:a16="http://schemas.microsoft.com/office/drawing/2014/main" id="{8638DB70-15C6-CC4F-A1D9-6424FD3B0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267" y="4792827"/>
            <a:ext cx="840593" cy="840591"/>
          </a:xfrm>
          <a:custGeom>
            <a:avLst/>
            <a:gdLst>
              <a:gd name="T0" fmla="*/ 465 w 921"/>
              <a:gd name="T1" fmla="*/ 921 h 922"/>
              <a:gd name="T2" fmla="*/ 465 w 921"/>
              <a:gd name="T3" fmla="*/ 921 h 922"/>
              <a:gd name="T4" fmla="*/ 139 w 921"/>
              <a:gd name="T5" fmla="*/ 781 h 922"/>
              <a:gd name="T6" fmla="*/ 0 w 921"/>
              <a:gd name="T7" fmla="*/ 456 h 922"/>
              <a:gd name="T8" fmla="*/ 139 w 921"/>
              <a:gd name="T9" fmla="*/ 130 h 922"/>
              <a:gd name="T10" fmla="*/ 465 w 921"/>
              <a:gd name="T11" fmla="*/ 0 h 922"/>
              <a:gd name="T12" fmla="*/ 790 w 921"/>
              <a:gd name="T13" fmla="*/ 130 h 922"/>
              <a:gd name="T14" fmla="*/ 920 w 921"/>
              <a:gd name="T15" fmla="*/ 456 h 922"/>
              <a:gd name="T16" fmla="*/ 790 w 921"/>
              <a:gd name="T17" fmla="*/ 781 h 922"/>
              <a:gd name="T18" fmla="*/ 465 w 921"/>
              <a:gd name="T19" fmla="*/ 921 h 922"/>
              <a:gd name="T20" fmla="*/ 465 w 921"/>
              <a:gd name="T21" fmla="*/ 56 h 922"/>
              <a:gd name="T22" fmla="*/ 465 w 921"/>
              <a:gd name="T23" fmla="*/ 56 h 922"/>
              <a:gd name="T24" fmla="*/ 56 w 921"/>
              <a:gd name="T25" fmla="*/ 456 h 922"/>
              <a:gd name="T26" fmla="*/ 465 w 921"/>
              <a:gd name="T27" fmla="*/ 865 h 922"/>
              <a:gd name="T28" fmla="*/ 865 w 921"/>
              <a:gd name="T29" fmla="*/ 456 h 922"/>
              <a:gd name="T30" fmla="*/ 465 w 921"/>
              <a:gd name="T31" fmla="*/ 56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1" h="922">
                <a:moveTo>
                  <a:pt x="465" y="921"/>
                </a:moveTo>
                <a:lnTo>
                  <a:pt x="465" y="921"/>
                </a:lnTo>
                <a:cubicBezTo>
                  <a:pt x="335" y="921"/>
                  <a:pt x="223" y="874"/>
                  <a:pt x="139" y="781"/>
                </a:cubicBezTo>
                <a:cubicBezTo>
                  <a:pt x="46" y="697"/>
                  <a:pt x="0" y="586"/>
                  <a:pt x="0" y="456"/>
                </a:cubicBezTo>
                <a:cubicBezTo>
                  <a:pt x="0" y="335"/>
                  <a:pt x="46" y="224"/>
                  <a:pt x="139" y="130"/>
                </a:cubicBezTo>
                <a:cubicBezTo>
                  <a:pt x="223" y="47"/>
                  <a:pt x="335" y="0"/>
                  <a:pt x="465" y="0"/>
                </a:cubicBezTo>
                <a:cubicBezTo>
                  <a:pt x="586" y="0"/>
                  <a:pt x="707" y="47"/>
                  <a:pt x="790" y="130"/>
                </a:cubicBezTo>
                <a:cubicBezTo>
                  <a:pt x="874" y="224"/>
                  <a:pt x="920" y="335"/>
                  <a:pt x="920" y="456"/>
                </a:cubicBezTo>
                <a:cubicBezTo>
                  <a:pt x="920" y="586"/>
                  <a:pt x="874" y="697"/>
                  <a:pt x="790" y="781"/>
                </a:cubicBezTo>
                <a:cubicBezTo>
                  <a:pt x="707" y="874"/>
                  <a:pt x="586" y="921"/>
                  <a:pt x="465" y="921"/>
                </a:cubicBezTo>
                <a:close/>
                <a:moveTo>
                  <a:pt x="465" y="56"/>
                </a:moveTo>
                <a:lnTo>
                  <a:pt x="465" y="56"/>
                </a:lnTo>
                <a:cubicBezTo>
                  <a:pt x="242" y="56"/>
                  <a:pt x="56" y="233"/>
                  <a:pt x="56" y="456"/>
                </a:cubicBezTo>
                <a:cubicBezTo>
                  <a:pt x="56" y="679"/>
                  <a:pt x="242" y="865"/>
                  <a:pt x="465" y="865"/>
                </a:cubicBezTo>
                <a:cubicBezTo>
                  <a:pt x="688" y="865"/>
                  <a:pt x="865" y="679"/>
                  <a:pt x="865" y="456"/>
                </a:cubicBezTo>
                <a:cubicBezTo>
                  <a:pt x="865" y="233"/>
                  <a:pt x="688" y="56"/>
                  <a:pt x="465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338">
            <a:extLst>
              <a:ext uri="{FF2B5EF4-FFF2-40B4-BE49-F238E27FC236}">
                <a16:creationId xmlns:a16="http://schemas.microsoft.com/office/drawing/2014/main" id="{785D8C47-0BB2-294F-B306-D0CDCCBE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949" y="4885332"/>
            <a:ext cx="595252" cy="144791"/>
          </a:xfrm>
          <a:custGeom>
            <a:avLst/>
            <a:gdLst>
              <a:gd name="T0" fmla="*/ 326 w 652"/>
              <a:gd name="T1" fmla="*/ 159 h 160"/>
              <a:gd name="T2" fmla="*/ 326 w 652"/>
              <a:gd name="T3" fmla="*/ 159 h 160"/>
              <a:gd name="T4" fmla="*/ 316 w 652"/>
              <a:gd name="T5" fmla="*/ 159 h 160"/>
              <a:gd name="T6" fmla="*/ 10 w 652"/>
              <a:gd name="T7" fmla="*/ 56 h 160"/>
              <a:gd name="T8" fmla="*/ 10 w 652"/>
              <a:gd name="T9" fmla="*/ 19 h 160"/>
              <a:gd name="T10" fmla="*/ 47 w 652"/>
              <a:gd name="T11" fmla="*/ 10 h 160"/>
              <a:gd name="T12" fmla="*/ 326 w 652"/>
              <a:gd name="T13" fmla="*/ 103 h 160"/>
              <a:gd name="T14" fmla="*/ 605 w 652"/>
              <a:gd name="T15" fmla="*/ 19 h 160"/>
              <a:gd name="T16" fmla="*/ 642 w 652"/>
              <a:gd name="T17" fmla="*/ 28 h 160"/>
              <a:gd name="T18" fmla="*/ 633 w 652"/>
              <a:gd name="T19" fmla="*/ 66 h 160"/>
              <a:gd name="T20" fmla="*/ 326 w 652"/>
              <a:gd name="T21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2" h="160">
                <a:moveTo>
                  <a:pt x="326" y="159"/>
                </a:moveTo>
                <a:lnTo>
                  <a:pt x="326" y="159"/>
                </a:lnTo>
                <a:cubicBezTo>
                  <a:pt x="326" y="159"/>
                  <a:pt x="326" y="159"/>
                  <a:pt x="316" y="159"/>
                </a:cubicBezTo>
                <a:cubicBezTo>
                  <a:pt x="214" y="159"/>
                  <a:pt x="103" y="122"/>
                  <a:pt x="10" y="56"/>
                </a:cubicBezTo>
                <a:cubicBezTo>
                  <a:pt x="0" y="47"/>
                  <a:pt x="0" y="28"/>
                  <a:pt x="10" y="19"/>
                </a:cubicBezTo>
                <a:cubicBezTo>
                  <a:pt x="19" y="10"/>
                  <a:pt x="38" y="0"/>
                  <a:pt x="47" y="10"/>
                </a:cubicBezTo>
                <a:cubicBezTo>
                  <a:pt x="130" y="66"/>
                  <a:pt x="224" y="103"/>
                  <a:pt x="326" y="103"/>
                </a:cubicBezTo>
                <a:cubicBezTo>
                  <a:pt x="419" y="103"/>
                  <a:pt x="521" y="75"/>
                  <a:pt x="605" y="19"/>
                </a:cubicBezTo>
                <a:cubicBezTo>
                  <a:pt x="614" y="10"/>
                  <a:pt x="633" y="10"/>
                  <a:pt x="642" y="28"/>
                </a:cubicBezTo>
                <a:cubicBezTo>
                  <a:pt x="651" y="38"/>
                  <a:pt x="642" y="56"/>
                  <a:pt x="633" y="66"/>
                </a:cubicBezTo>
                <a:cubicBezTo>
                  <a:pt x="540" y="131"/>
                  <a:pt x="437" y="159"/>
                  <a:pt x="326" y="1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339">
            <a:extLst>
              <a:ext uri="{FF2B5EF4-FFF2-40B4-BE49-F238E27FC236}">
                <a16:creationId xmlns:a16="http://schemas.microsoft.com/office/drawing/2014/main" id="{D425BC1C-C708-254C-95A7-9BFA733E6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949" y="5388079"/>
            <a:ext cx="595252" cy="144791"/>
          </a:xfrm>
          <a:custGeom>
            <a:avLst/>
            <a:gdLst>
              <a:gd name="T0" fmla="*/ 614 w 652"/>
              <a:gd name="T1" fmla="*/ 158 h 159"/>
              <a:gd name="T2" fmla="*/ 614 w 652"/>
              <a:gd name="T3" fmla="*/ 158 h 159"/>
              <a:gd name="T4" fmla="*/ 605 w 652"/>
              <a:gd name="T5" fmla="*/ 149 h 159"/>
              <a:gd name="T6" fmla="*/ 326 w 652"/>
              <a:gd name="T7" fmla="*/ 65 h 159"/>
              <a:gd name="T8" fmla="*/ 47 w 652"/>
              <a:gd name="T9" fmla="*/ 149 h 159"/>
              <a:gd name="T10" fmla="*/ 10 w 652"/>
              <a:gd name="T11" fmla="*/ 140 h 159"/>
              <a:gd name="T12" fmla="*/ 10 w 652"/>
              <a:gd name="T13" fmla="*/ 102 h 159"/>
              <a:gd name="T14" fmla="*/ 326 w 652"/>
              <a:gd name="T15" fmla="*/ 9 h 159"/>
              <a:gd name="T16" fmla="*/ 633 w 652"/>
              <a:gd name="T17" fmla="*/ 102 h 159"/>
              <a:gd name="T18" fmla="*/ 642 w 652"/>
              <a:gd name="T19" fmla="*/ 149 h 159"/>
              <a:gd name="T20" fmla="*/ 614 w 652"/>
              <a:gd name="T21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2" h="159">
                <a:moveTo>
                  <a:pt x="614" y="158"/>
                </a:moveTo>
                <a:lnTo>
                  <a:pt x="614" y="158"/>
                </a:lnTo>
                <a:cubicBezTo>
                  <a:pt x="614" y="158"/>
                  <a:pt x="605" y="158"/>
                  <a:pt x="605" y="149"/>
                </a:cubicBezTo>
                <a:cubicBezTo>
                  <a:pt x="521" y="93"/>
                  <a:pt x="428" y="65"/>
                  <a:pt x="326" y="65"/>
                </a:cubicBezTo>
                <a:cubicBezTo>
                  <a:pt x="224" y="56"/>
                  <a:pt x="130" y="93"/>
                  <a:pt x="47" y="149"/>
                </a:cubicBezTo>
                <a:cubicBezTo>
                  <a:pt x="28" y="158"/>
                  <a:pt x="19" y="149"/>
                  <a:pt x="10" y="140"/>
                </a:cubicBezTo>
                <a:cubicBezTo>
                  <a:pt x="0" y="121"/>
                  <a:pt x="0" y="102"/>
                  <a:pt x="10" y="102"/>
                </a:cubicBezTo>
                <a:cubicBezTo>
                  <a:pt x="103" y="37"/>
                  <a:pt x="214" y="0"/>
                  <a:pt x="326" y="9"/>
                </a:cubicBezTo>
                <a:cubicBezTo>
                  <a:pt x="437" y="9"/>
                  <a:pt x="540" y="37"/>
                  <a:pt x="633" y="102"/>
                </a:cubicBezTo>
                <a:cubicBezTo>
                  <a:pt x="651" y="112"/>
                  <a:pt x="651" y="130"/>
                  <a:pt x="642" y="149"/>
                </a:cubicBezTo>
                <a:cubicBezTo>
                  <a:pt x="633" y="149"/>
                  <a:pt x="623" y="158"/>
                  <a:pt x="614" y="1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340">
            <a:extLst>
              <a:ext uri="{FF2B5EF4-FFF2-40B4-BE49-F238E27FC236}">
                <a16:creationId xmlns:a16="http://schemas.microsoft.com/office/drawing/2014/main" id="{6C5D3445-BC04-6C40-BD31-FEBD8A880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267" y="5182957"/>
            <a:ext cx="840593" cy="52287"/>
          </a:xfrm>
          <a:custGeom>
            <a:avLst/>
            <a:gdLst>
              <a:gd name="T0" fmla="*/ 892 w 921"/>
              <a:gd name="T1" fmla="*/ 56 h 57"/>
              <a:gd name="T2" fmla="*/ 892 w 921"/>
              <a:gd name="T3" fmla="*/ 56 h 57"/>
              <a:gd name="T4" fmla="*/ 28 w 921"/>
              <a:gd name="T5" fmla="*/ 56 h 57"/>
              <a:gd name="T6" fmla="*/ 0 w 921"/>
              <a:gd name="T7" fmla="*/ 28 h 57"/>
              <a:gd name="T8" fmla="*/ 28 w 921"/>
              <a:gd name="T9" fmla="*/ 0 h 57"/>
              <a:gd name="T10" fmla="*/ 892 w 921"/>
              <a:gd name="T11" fmla="*/ 0 h 57"/>
              <a:gd name="T12" fmla="*/ 920 w 921"/>
              <a:gd name="T13" fmla="*/ 28 h 57"/>
              <a:gd name="T14" fmla="*/ 892 w 921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1" h="57">
                <a:moveTo>
                  <a:pt x="892" y="56"/>
                </a:moveTo>
                <a:lnTo>
                  <a:pt x="892" y="56"/>
                </a:lnTo>
                <a:cubicBezTo>
                  <a:pt x="28" y="56"/>
                  <a:pt x="28" y="56"/>
                  <a:pt x="28" y="56"/>
                </a:cubicBezTo>
                <a:cubicBezTo>
                  <a:pt x="9" y="56"/>
                  <a:pt x="0" y="46"/>
                  <a:pt x="0" y="28"/>
                </a:cubicBezTo>
                <a:cubicBezTo>
                  <a:pt x="0" y="19"/>
                  <a:pt x="9" y="0"/>
                  <a:pt x="28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911" y="0"/>
                  <a:pt x="920" y="19"/>
                  <a:pt x="920" y="28"/>
                </a:cubicBezTo>
                <a:cubicBezTo>
                  <a:pt x="920" y="46"/>
                  <a:pt x="911" y="56"/>
                  <a:pt x="892" y="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341">
            <a:extLst>
              <a:ext uri="{FF2B5EF4-FFF2-40B4-BE49-F238E27FC236}">
                <a16:creationId xmlns:a16="http://schemas.microsoft.com/office/drawing/2014/main" id="{5E6AC5BB-9CDC-B643-8EC5-9E4C83360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189" y="4784784"/>
            <a:ext cx="281538" cy="848635"/>
          </a:xfrm>
          <a:custGeom>
            <a:avLst/>
            <a:gdLst>
              <a:gd name="T0" fmla="*/ 260 w 308"/>
              <a:gd name="T1" fmla="*/ 930 h 931"/>
              <a:gd name="T2" fmla="*/ 260 w 308"/>
              <a:gd name="T3" fmla="*/ 930 h 931"/>
              <a:gd name="T4" fmla="*/ 241 w 308"/>
              <a:gd name="T5" fmla="*/ 920 h 931"/>
              <a:gd name="T6" fmla="*/ 0 w 308"/>
              <a:gd name="T7" fmla="*/ 465 h 931"/>
              <a:gd name="T8" fmla="*/ 260 w 308"/>
              <a:gd name="T9" fmla="*/ 9 h 931"/>
              <a:gd name="T10" fmla="*/ 297 w 308"/>
              <a:gd name="T11" fmla="*/ 19 h 931"/>
              <a:gd name="T12" fmla="*/ 297 w 308"/>
              <a:gd name="T13" fmla="*/ 56 h 931"/>
              <a:gd name="T14" fmla="*/ 56 w 308"/>
              <a:gd name="T15" fmla="*/ 465 h 931"/>
              <a:gd name="T16" fmla="*/ 279 w 308"/>
              <a:gd name="T17" fmla="*/ 883 h 931"/>
              <a:gd name="T18" fmla="*/ 279 w 308"/>
              <a:gd name="T19" fmla="*/ 920 h 931"/>
              <a:gd name="T20" fmla="*/ 260 w 308"/>
              <a:gd name="T21" fmla="*/ 93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" h="931">
                <a:moveTo>
                  <a:pt x="260" y="930"/>
                </a:moveTo>
                <a:lnTo>
                  <a:pt x="260" y="930"/>
                </a:lnTo>
                <a:cubicBezTo>
                  <a:pt x="251" y="930"/>
                  <a:pt x="241" y="930"/>
                  <a:pt x="241" y="920"/>
                </a:cubicBezTo>
                <a:cubicBezTo>
                  <a:pt x="83" y="790"/>
                  <a:pt x="0" y="632"/>
                  <a:pt x="0" y="465"/>
                </a:cubicBezTo>
                <a:cubicBezTo>
                  <a:pt x="9" y="297"/>
                  <a:pt x="93" y="139"/>
                  <a:pt x="260" y="9"/>
                </a:cubicBezTo>
                <a:cubicBezTo>
                  <a:pt x="269" y="0"/>
                  <a:pt x="288" y="0"/>
                  <a:pt x="297" y="19"/>
                </a:cubicBezTo>
                <a:cubicBezTo>
                  <a:pt x="307" y="28"/>
                  <a:pt x="307" y="47"/>
                  <a:pt x="297" y="56"/>
                </a:cubicBezTo>
                <a:cubicBezTo>
                  <a:pt x="149" y="177"/>
                  <a:pt x="65" y="316"/>
                  <a:pt x="56" y="465"/>
                </a:cubicBezTo>
                <a:cubicBezTo>
                  <a:pt x="56" y="614"/>
                  <a:pt x="130" y="753"/>
                  <a:pt x="279" y="883"/>
                </a:cubicBezTo>
                <a:cubicBezTo>
                  <a:pt x="288" y="892"/>
                  <a:pt x="288" y="911"/>
                  <a:pt x="279" y="920"/>
                </a:cubicBezTo>
                <a:cubicBezTo>
                  <a:pt x="269" y="930"/>
                  <a:pt x="269" y="930"/>
                  <a:pt x="260" y="9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342">
            <a:extLst>
              <a:ext uri="{FF2B5EF4-FFF2-40B4-BE49-F238E27FC236}">
                <a16:creationId xmlns:a16="http://schemas.microsoft.com/office/drawing/2014/main" id="{C68E6042-BF7D-8547-BE46-6460DF554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376" y="4784784"/>
            <a:ext cx="289582" cy="848635"/>
          </a:xfrm>
          <a:custGeom>
            <a:avLst/>
            <a:gdLst>
              <a:gd name="T0" fmla="*/ 38 w 318"/>
              <a:gd name="T1" fmla="*/ 930 h 931"/>
              <a:gd name="T2" fmla="*/ 38 w 318"/>
              <a:gd name="T3" fmla="*/ 930 h 931"/>
              <a:gd name="T4" fmla="*/ 10 w 318"/>
              <a:gd name="T5" fmla="*/ 920 h 931"/>
              <a:gd name="T6" fmla="*/ 19 w 318"/>
              <a:gd name="T7" fmla="*/ 883 h 931"/>
              <a:gd name="T8" fmla="*/ 252 w 318"/>
              <a:gd name="T9" fmla="*/ 474 h 931"/>
              <a:gd name="T10" fmla="*/ 38 w 318"/>
              <a:gd name="T11" fmla="*/ 56 h 931"/>
              <a:gd name="T12" fmla="*/ 28 w 318"/>
              <a:gd name="T13" fmla="*/ 19 h 931"/>
              <a:gd name="T14" fmla="*/ 75 w 318"/>
              <a:gd name="T15" fmla="*/ 9 h 931"/>
              <a:gd name="T16" fmla="*/ 307 w 318"/>
              <a:gd name="T17" fmla="*/ 474 h 931"/>
              <a:gd name="T18" fmla="*/ 56 w 318"/>
              <a:gd name="T19" fmla="*/ 920 h 931"/>
              <a:gd name="T20" fmla="*/ 38 w 318"/>
              <a:gd name="T21" fmla="*/ 93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8" h="931">
                <a:moveTo>
                  <a:pt x="38" y="930"/>
                </a:moveTo>
                <a:lnTo>
                  <a:pt x="38" y="930"/>
                </a:lnTo>
                <a:cubicBezTo>
                  <a:pt x="28" y="930"/>
                  <a:pt x="19" y="930"/>
                  <a:pt x="10" y="920"/>
                </a:cubicBezTo>
                <a:cubicBezTo>
                  <a:pt x="0" y="911"/>
                  <a:pt x="10" y="892"/>
                  <a:pt x="19" y="883"/>
                </a:cubicBezTo>
                <a:cubicBezTo>
                  <a:pt x="168" y="762"/>
                  <a:pt x="252" y="614"/>
                  <a:pt x="252" y="474"/>
                </a:cubicBezTo>
                <a:cubicBezTo>
                  <a:pt x="261" y="325"/>
                  <a:pt x="177" y="177"/>
                  <a:pt x="38" y="56"/>
                </a:cubicBezTo>
                <a:cubicBezTo>
                  <a:pt x="19" y="47"/>
                  <a:pt x="19" y="28"/>
                  <a:pt x="28" y="19"/>
                </a:cubicBezTo>
                <a:cubicBezTo>
                  <a:pt x="47" y="0"/>
                  <a:pt x="56" y="0"/>
                  <a:pt x="75" y="9"/>
                </a:cubicBezTo>
                <a:cubicBezTo>
                  <a:pt x="233" y="149"/>
                  <a:pt x="317" y="307"/>
                  <a:pt x="307" y="474"/>
                </a:cubicBezTo>
                <a:cubicBezTo>
                  <a:pt x="307" y="632"/>
                  <a:pt x="214" y="790"/>
                  <a:pt x="56" y="920"/>
                </a:cubicBezTo>
                <a:cubicBezTo>
                  <a:pt x="47" y="930"/>
                  <a:pt x="38" y="930"/>
                  <a:pt x="38" y="9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343">
            <a:extLst>
              <a:ext uri="{FF2B5EF4-FFF2-40B4-BE49-F238E27FC236}">
                <a16:creationId xmlns:a16="http://schemas.microsoft.com/office/drawing/2014/main" id="{C42ED7EC-A487-5C44-BD15-BE33F5160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102" y="9361787"/>
            <a:ext cx="313714" cy="941141"/>
          </a:xfrm>
          <a:custGeom>
            <a:avLst/>
            <a:gdLst>
              <a:gd name="T0" fmla="*/ 177 w 345"/>
              <a:gd name="T1" fmla="*/ 1032 h 1033"/>
              <a:gd name="T2" fmla="*/ 177 w 345"/>
              <a:gd name="T3" fmla="*/ 1032 h 1033"/>
              <a:gd name="T4" fmla="*/ 28 w 345"/>
              <a:gd name="T5" fmla="*/ 949 h 1033"/>
              <a:gd name="T6" fmla="*/ 0 w 345"/>
              <a:gd name="T7" fmla="*/ 865 h 1033"/>
              <a:gd name="T8" fmla="*/ 102 w 345"/>
              <a:gd name="T9" fmla="*/ 865 h 1033"/>
              <a:gd name="T10" fmla="*/ 102 w 345"/>
              <a:gd name="T11" fmla="*/ 865 h 1033"/>
              <a:gd name="T12" fmla="*/ 112 w 345"/>
              <a:gd name="T13" fmla="*/ 912 h 1033"/>
              <a:gd name="T14" fmla="*/ 177 w 345"/>
              <a:gd name="T15" fmla="*/ 940 h 1033"/>
              <a:gd name="T16" fmla="*/ 233 w 345"/>
              <a:gd name="T17" fmla="*/ 912 h 1033"/>
              <a:gd name="T18" fmla="*/ 251 w 345"/>
              <a:gd name="T19" fmla="*/ 865 h 1033"/>
              <a:gd name="T20" fmla="*/ 251 w 345"/>
              <a:gd name="T21" fmla="*/ 47 h 1033"/>
              <a:gd name="T22" fmla="*/ 298 w 345"/>
              <a:gd name="T23" fmla="*/ 0 h 1033"/>
              <a:gd name="T24" fmla="*/ 298 w 345"/>
              <a:gd name="T25" fmla="*/ 0 h 1033"/>
              <a:gd name="T26" fmla="*/ 344 w 345"/>
              <a:gd name="T27" fmla="*/ 47 h 1033"/>
              <a:gd name="T28" fmla="*/ 344 w 345"/>
              <a:gd name="T29" fmla="*/ 865 h 1033"/>
              <a:gd name="T30" fmla="*/ 326 w 345"/>
              <a:gd name="T31" fmla="*/ 949 h 1033"/>
              <a:gd name="T32" fmla="*/ 177 w 345"/>
              <a:gd name="T33" fmla="*/ 1032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5" h="1033">
                <a:moveTo>
                  <a:pt x="177" y="1032"/>
                </a:moveTo>
                <a:lnTo>
                  <a:pt x="177" y="1032"/>
                </a:lnTo>
                <a:cubicBezTo>
                  <a:pt x="102" y="1032"/>
                  <a:pt x="56" y="1005"/>
                  <a:pt x="28" y="949"/>
                </a:cubicBezTo>
                <a:cubicBezTo>
                  <a:pt x="0" y="912"/>
                  <a:pt x="0" y="874"/>
                  <a:pt x="0" y="865"/>
                </a:cubicBezTo>
                <a:cubicBezTo>
                  <a:pt x="102" y="865"/>
                  <a:pt x="102" y="865"/>
                  <a:pt x="102" y="865"/>
                </a:cubicBezTo>
                <a:lnTo>
                  <a:pt x="102" y="865"/>
                </a:lnTo>
                <a:cubicBezTo>
                  <a:pt x="102" y="865"/>
                  <a:pt x="102" y="893"/>
                  <a:pt x="112" y="912"/>
                </a:cubicBezTo>
                <a:cubicBezTo>
                  <a:pt x="121" y="921"/>
                  <a:pt x="130" y="940"/>
                  <a:pt x="177" y="940"/>
                </a:cubicBezTo>
                <a:cubicBezTo>
                  <a:pt x="214" y="940"/>
                  <a:pt x="233" y="921"/>
                  <a:pt x="233" y="912"/>
                </a:cubicBezTo>
                <a:cubicBezTo>
                  <a:pt x="242" y="893"/>
                  <a:pt x="251" y="865"/>
                  <a:pt x="251" y="865"/>
                </a:cubicBezTo>
                <a:cubicBezTo>
                  <a:pt x="251" y="47"/>
                  <a:pt x="251" y="47"/>
                  <a:pt x="251" y="47"/>
                </a:cubicBezTo>
                <a:cubicBezTo>
                  <a:pt x="251" y="19"/>
                  <a:pt x="270" y="0"/>
                  <a:pt x="298" y="0"/>
                </a:cubicBezTo>
                <a:lnTo>
                  <a:pt x="298" y="0"/>
                </a:lnTo>
                <a:cubicBezTo>
                  <a:pt x="326" y="0"/>
                  <a:pt x="344" y="19"/>
                  <a:pt x="344" y="47"/>
                </a:cubicBezTo>
                <a:cubicBezTo>
                  <a:pt x="344" y="865"/>
                  <a:pt x="344" y="865"/>
                  <a:pt x="344" y="865"/>
                </a:cubicBezTo>
                <a:cubicBezTo>
                  <a:pt x="344" y="874"/>
                  <a:pt x="344" y="912"/>
                  <a:pt x="326" y="949"/>
                </a:cubicBezTo>
                <a:cubicBezTo>
                  <a:pt x="298" y="1005"/>
                  <a:pt x="242" y="1032"/>
                  <a:pt x="177" y="10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344">
            <a:extLst>
              <a:ext uri="{FF2B5EF4-FFF2-40B4-BE49-F238E27FC236}">
                <a16:creationId xmlns:a16="http://schemas.microsoft.com/office/drawing/2014/main" id="{C4EBE918-5607-8140-9A17-471619D8B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434" y="9031986"/>
            <a:ext cx="1874239" cy="474593"/>
          </a:xfrm>
          <a:custGeom>
            <a:avLst/>
            <a:gdLst>
              <a:gd name="T0" fmla="*/ 1655 w 2056"/>
              <a:gd name="T1" fmla="*/ 511 h 522"/>
              <a:gd name="T2" fmla="*/ 1655 w 2056"/>
              <a:gd name="T3" fmla="*/ 511 h 522"/>
              <a:gd name="T4" fmla="*/ 1627 w 2056"/>
              <a:gd name="T5" fmla="*/ 511 h 522"/>
              <a:gd name="T6" fmla="*/ 1032 w 2056"/>
              <a:gd name="T7" fmla="*/ 428 h 522"/>
              <a:gd name="T8" fmla="*/ 1022 w 2056"/>
              <a:gd name="T9" fmla="*/ 428 h 522"/>
              <a:gd name="T10" fmla="*/ 427 w 2056"/>
              <a:gd name="T11" fmla="*/ 511 h 522"/>
              <a:gd name="T12" fmla="*/ 335 w 2056"/>
              <a:gd name="T13" fmla="*/ 474 h 522"/>
              <a:gd name="T14" fmla="*/ 288 w 2056"/>
              <a:gd name="T15" fmla="*/ 428 h 522"/>
              <a:gd name="T16" fmla="*/ 279 w 2056"/>
              <a:gd name="T17" fmla="*/ 428 h 522"/>
              <a:gd name="T18" fmla="*/ 55 w 2056"/>
              <a:gd name="T19" fmla="*/ 428 h 522"/>
              <a:gd name="T20" fmla="*/ 9 w 2056"/>
              <a:gd name="T21" fmla="*/ 390 h 522"/>
              <a:gd name="T22" fmla="*/ 28 w 2056"/>
              <a:gd name="T23" fmla="*/ 344 h 522"/>
              <a:gd name="T24" fmla="*/ 344 w 2056"/>
              <a:gd name="T25" fmla="*/ 167 h 522"/>
              <a:gd name="T26" fmla="*/ 1032 w 2056"/>
              <a:gd name="T27" fmla="*/ 0 h 522"/>
              <a:gd name="T28" fmla="*/ 1720 w 2056"/>
              <a:gd name="T29" fmla="*/ 167 h 522"/>
              <a:gd name="T30" fmla="*/ 2036 w 2056"/>
              <a:gd name="T31" fmla="*/ 344 h 522"/>
              <a:gd name="T32" fmla="*/ 2045 w 2056"/>
              <a:gd name="T33" fmla="*/ 390 h 522"/>
              <a:gd name="T34" fmla="*/ 2008 w 2056"/>
              <a:gd name="T35" fmla="*/ 428 h 522"/>
              <a:gd name="T36" fmla="*/ 1785 w 2056"/>
              <a:gd name="T37" fmla="*/ 428 h 522"/>
              <a:gd name="T38" fmla="*/ 1775 w 2056"/>
              <a:gd name="T39" fmla="*/ 428 h 522"/>
              <a:gd name="T40" fmla="*/ 1729 w 2056"/>
              <a:gd name="T41" fmla="*/ 474 h 522"/>
              <a:gd name="T42" fmla="*/ 1655 w 2056"/>
              <a:gd name="T43" fmla="*/ 511 h 522"/>
              <a:gd name="T44" fmla="*/ 1032 w 2056"/>
              <a:gd name="T45" fmla="*/ 335 h 522"/>
              <a:gd name="T46" fmla="*/ 1032 w 2056"/>
              <a:gd name="T47" fmla="*/ 335 h 522"/>
              <a:gd name="T48" fmla="*/ 1645 w 2056"/>
              <a:gd name="T49" fmla="*/ 418 h 522"/>
              <a:gd name="T50" fmla="*/ 1664 w 2056"/>
              <a:gd name="T51" fmla="*/ 409 h 522"/>
              <a:gd name="T52" fmla="*/ 1701 w 2056"/>
              <a:gd name="T53" fmla="*/ 362 h 522"/>
              <a:gd name="T54" fmla="*/ 1785 w 2056"/>
              <a:gd name="T55" fmla="*/ 335 h 522"/>
              <a:gd name="T56" fmla="*/ 1831 w 2056"/>
              <a:gd name="T57" fmla="*/ 335 h 522"/>
              <a:gd name="T58" fmla="*/ 1683 w 2056"/>
              <a:gd name="T59" fmla="*/ 260 h 522"/>
              <a:gd name="T60" fmla="*/ 1032 w 2056"/>
              <a:gd name="T61" fmla="*/ 93 h 522"/>
              <a:gd name="T62" fmla="*/ 223 w 2056"/>
              <a:gd name="T63" fmla="*/ 335 h 522"/>
              <a:gd name="T64" fmla="*/ 279 w 2056"/>
              <a:gd name="T65" fmla="*/ 335 h 522"/>
              <a:gd name="T66" fmla="*/ 353 w 2056"/>
              <a:gd name="T67" fmla="*/ 362 h 522"/>
              <a:gd name="T68" fmla="*/ 399 w 2056"/>
              <a:gd name="T69" fmla="*/ 409 h 522"/>
              <a:gd name="T70" fmla="*/ 409 w 2056"/>
              <a:gd name="T71" fmla="*/ 418 h 522"/>
              <a:gd name="T72" fmla="*/ 1022 w 2056"/>
              <a:gd name="T73" fmla="*/ 335 h 522"/>
              <a:gd name="T74" fmla="*/ 1032 w 2056"/>
              <a:gd name="T75" fmla="*/ 335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56" h="522">
                <a:moveTo>
                  <a:pt x="1655" y="511"/>
                </a:moveTo>
                <a:lnTo>
                  <a:pt x="1655" y="511"/>
                </a:lnTo>
                <a:cubicBezTo>
                  <a:pt x="1645" y="511"/>
                  <a:pt x="1636" y="511"/>
                  <a:pt x="1627" y="511"/>
                </a:cubicBezTo>
                <a:cubicBezTo>
                  <a:pt x="1534" y="493"/>
                  <a:pt x="1227" y="428"/>
                  <a:pt x="1032" y="428"/>
                </a:cubicBezTo>
                <a:cubicBezTo>
                  <a:pt x="1032" y="428"/>
                  <a:pt x="1032" y="428"/>
                  <a:pt x="1022" y="428"/>
                </a:cubicBezTo>
                <a:cubicBezTo>
                  <a:pt x="827" y="428"/>
                  <a:pt x="521" y="493"/>
                  <a:pt x="427" y="511"/>
                </a:cubicBezTo>
                <a:cubicBezTo>
                  <a:pt x="390" y="521"/>
                  <a:pt x="353" y="502"/>
                  <a:pt x="335" y="474"/>
                </a:cubicBezTo>
                <a:cubicBezTo>
                  <a:pt x="288" y="428"/>
                  <a:pt x="288" y="428"/>
                  <a:pt x="288" y="428"/>
                </a:cubicBezTo>
                <a:cubicBezTo>
                  <a:pt x="279" y="428"/>
                  <a:pt x="279" y="428"/>
                  <a:pt x="279" y="428"/>
                </a:cubicBezTo>
                <a:cubicBezTo>
                  <a:pt x="55" y="428"/>
                  <a:pt x="55" y="428"/>
                  <a:pt x="55" y="428"/>
                </a:cubicBezTo>
                <a:cubicBezTo>
                  <a:pt x="37" y="428"/>
                  <a:pt x="18" y="418"/>
                  <a:pt x="9" y="390"/>
                </a:cubicBezTo>
                <a:cubicBezTo>
                  <a:pt x="0" y="372"/>
                  <a:pt x="9" y="353"/>
                  <a:pt x="28" y="344"/>
                </a:cubicBezTo>
                <a:cubicBezTo>
                  <a:pt x="37" y="335"/>
                  <a:pt x="158" y="251"/>
                  <a:pt x="344" y="167"/>
                </a:cubicBezTo>
                <a:cubicBezTo>
                  <a:pt x="511" y="93"/>
                  <a:pt x="771" y="0"/>
                  <a:pt x="1032" y="0"/>
                </a:cubicBezTo>
                <a:cubicBezTo>
                  <a:pt x="1292" y="0"/>
                  <a:pt x="1552" y="93"/>
                  <a:pt x="1720" y="167"/>
                </a:cubicBezTo>
                <a:cubicBezTo>
                  <a:pt x="1906" y="251"/>
                  <a:pt x="2027" y="335"/>
                  <a:pt x="2036" y="344"/>
                </a:cubicBezTo>
                <a:cubicBezTo>
                  <a:pt x="2045" y="353"/>
                  <a:pt x="2055" y="372"/>
                  <a:pt x="2045" y="390"/>
                </a:cubicBezTo>
                <a:cubicBezTo>
                  <a:pt x="2045" y="418"/>
                  <a:pt x="2027" y="428"/>
                  <a:pt x="2008" y="428"/>
                </a:cubicBezTo>
                <a:cubicBezTo>
                  <a:pt x="1785" y="428"/>
                  <a:pt x="1785" y="428"/>
                  <a:pt x="1785" y="428"/>
                </a:cubicBezTo>
                <a:cubicBezTo>
                  <a:pt x="1775" y="428"/>
                  <a:pt x="1775" y="428"/>
                  <a:pt x="1775" y="428"/>
                </a:cubicBezTo>
                <a:cubicBezTo>
                  <a:pt x="1729" y="474"/>
                  <a:pt x="1729" y="474"/>
                  <a:pt x="1729" y="474"/>
                </a:cubicBezTo>
                <a:cubicBezTo>
                  <a:pt x="1711" y="502"/>
                  <a:pt x="1683" y="511"/>
                  <a:pt x="1655" y="511"/>
                </a:cubicBezTo>
                <a:close/>
                <a:moveTo>
                  <a:pt x="1032" y="335"/>
                </a:moveTo>
                <a:lnTo>
                  <a:pt x="1032" y="335"/>
                </a:lnTo>
                <a:cubicBezTo>
                  <a:pt x="1227" y="335"/>
                  <a:pt x="1525" y="390"/>
                  <a:pt x="1645" y="418"/>
                </a:cubicBezTo>
                <a:cubicBezTo>
                  <a:pt x="1655" y="418"/>
                  <a:pt x="1655" y="418"/>
                  <a:pt x="1664" y="409"/>
                </a:cubicBezTo>
                <a:cubicBezTo>
                  <a:pt x="1701" y="362"/>
                  <a:pt x="1701" y="362"/>
                  <a:pt x="1701" y="362"/>
                </a:cubicBezTo>
                <a:cubicBezTo>
                  <a:pt x="1729" y="344"/>
                  <a:pt x="1757" y="335"/>
                  <a:pt x="1785" y="335"/>
                </a:cubicBezTo>
                <a:cubicBezTo>
                  <a:pt x="1831" y="335"/>
                  <a:pt x="1831" y="335"/>
                  <a:pt x="1831" y="335"/>
                </a:cubicBezTo>
                <a:cubicBezTo>
                  <a:pt x="1794" y="307"/>
                  <a:pt x="1738" y="279"/>
                  <a:pt x="1683" y="260"/>
                </a:cubicBezTo>
                <a:cubicBezTo>
                  <a:pt x="1525" y="186"/>
                  <a:pt x="1274" y="93"/>
                  <a:pt x="1032" y="93"/>
                </a:cubicBezTo>
                <a:cubicBezTo>
                  <a:pt x="725" y="93"/>
                  <a:pt x="409" y="242"/>
                  <a:pt x="223" y="335"/>
                </a:cubicBezTo>
                <a:cubicBezTo>
                  <a:pt x="279" y="335"/>
                  <a:pt x="279" y="335"/>
                  <a:pt x="279" y="335"/>
                </a:cubicBezTo>
                <a:cubicBezTo>
                  <a:pt x="307" y="335"/>
                  <a:pt x="335" y="344"/>
                  <a:pt x="353" y="362"/>
                </a:cubicBezTo>
                <a:cubicBezTo>
                  <a:pt x="399" y="409"/>
                  <a:pt x="399" y="409"/>
                  <a:pt x="399" y="409"/>
                </a:cubicBezTo>
                <a:cubicBezTo>
                  <a:pt x="399" y="418"/>
                  <a:pt x="409" y="418"/>
                  <a:pt x="409" y="418"/>
                </a:cubicBezTo>
                <a:cubicBezTo>
                  <a:pt x="530" y="390"/>
                  <a:pt x="827" y="335"/>
                  <a:pt x="1022" y="335"/>
                </a:cubicBezTo>
                <a:cubicBezTo>
                  <a:pt x="1032" y="335"/>
                  <a:pt x="1032" y="335"/>
                  <a:pt x="1032" y="3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345">
            <a:extLst>
              <a:ext uri="{FF2B5EF4-FFF2-40B4-BE49-F238E27FC236}">
                <a16:creationId xmlns:a16="http://schemas.microsoft.com/office/drawing/2014/main" id="{C4E67C6E-80DF-604D-8D48-00F10108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332" y="8975678"/>
            <a:ext cx="84463" cy="144791"/>
          </a:xfrm>
          <a:custGeom>
            <a:avLst/>
            <a:gdLst>
              <a:gd name="T0" fmla="*/ 47 w 94"/>
              <a:gd name="T1" fmla="*/ 158 h 159"/>
              <a:gd name="T2" fmla="*/ 47 w 94"/>
              <a:gd name="T3" fmla="*/ 158 h 159"/>
              <a:gd name="T4" fmla="*/ 47 w 94"/>
              <a:gd name="T5" fmla="*/ 158 h 159"/>
              <a:gd name="T6" fmla="*/ 0 w 94"/>
              <a:gd name="T7" fmla="*/ 111 h 159"/>
              <a:gd name="T8" fmla="*/ 0 w 94"/>
              <a:gd name="T9" fmla="*/ 46 h 159"/>
              <a:gd name="T10" fmla="*/ 47 w 94"/>
              <a:gd name="T11" fmla="*/ 0 h 159"/>
              <a:gd name="T12" fmla="*/ 47 w 94"/>
              <a:gd name="T13" fmla="*/ 0 h 159"/>
              <a:gd name="T14" fmla="*/ 93 w 94"/>
              <a:gd name="T15" fmla="*/ 46 h 159"/>
              <a:gd name="T16" fmla="*/ 93 w 94"/>
              <a:gd name="T17" fmla="*/ 111 h 159"/>
              <a:gd name="T18" fmla="*/ 47 w 94"/>
              <a:gd name="T1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9">
                <a:moveTo>
                  <a:pt x="47" y="158"/>
                </a:moveTo>
                <a:lnTo>
                  <a:pt x="47" y="158"/>
                </a:lnTo>
                <a:lnTo>
                  <a:pt x="47" y="158"/>
                </a:lnTo>
                <a:cubicBezTo>
                  <a:pt x="19" y="158"/>
                  <a:pt x="0" y="139"/>
                  <a:pt x="0" y="11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19" y="0"/>
                  <a:pt x="47" y="0"/>
                </a:cubicBezTo>
                <a:lnTo>
                  <a:pt x="47" y="0"/>
                </a:lnTo>
                <a:cubicBezTo>
                  <a:pt x="75" y="0"/>
                  <a:pt x="93" y="18"/>
                  <a:pt x="93" y="46"/>
                </a:cubicBezTo>
                <a:cubicBezTo>
                  <a:pt x="93" y="111"/>
                  <a:pt x="93" y="111"/>
                  <a:pt x="93" y="111"/>
                </a:cubicBezTo>
                <a:cubicBezTo>
                  <a:pt x="93" y="139"/>
                  <a:pt x="75" y="158"/>
                  <a:pt x="47" y="1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346">
            <a:extLst>
              <a:ext uri="{FF2B5EF4-FFF2-40B4-BE49-F238E27FC236}">
                <a16:creationId xmlns:a16="http://schemas.microsoft.com/office/drawing/2014/main" id="{6BAD063F-0B36-374F-A25E-0990E3FC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520" y="6675110"/>
            <a:ext cx="382086" cy="953206"/>
          </a:xfrm>
          <a:custGeom>
            <a:avLst/>
            <a:gdLst>
              <a:gd name="T0" fmla="*/ 344 w 419"/>
              <a:gd name="T1" fmla="*/ 1042 h 1043"/>
              <a:gd name="T2" fmla="*/ 344 w 419"/>
              <a:gd name="T3" fmla="*/ 1042 h 1043"/>
              <a:gd name="T4" fmla="*/ 74 w 419"/>
              <a:gd name="T5" fmla="*/ 1042 h 1043"/>
              <a:gd name="T6" fmla="*/ 46 w 419"/>
              <a:gd name="T7" fmla="*/ 1014 h 1043"/>
              <a:gd name="T8" fmla="*/ 18 w 419"/>
              <a:gd name="T9" fmla="*/ 707 h 1043"/>
              <a:gd name="T10" fmla="*/ 158 w 419"/>
              <a:gd name="T11" fmla="*/ 56 h 1043"/>
              <a:gd name="T12" fmla="*/ 186 w 419"/>
              <a:gd name="T13" fmla="*/ 9 h 1043"/>
              <a:gd name="T14" fmla="*/ 204 w 419"/>
              <a:gd name="T15" fmla="*/ 0 h 1043"/>
              <a:gd name="T16" fmla="*/ 204 w 419"/>
              <a:gd name="T17" fmla="*/ 0 h 1043"/>
              <a:gd name="T18" fmla="*/ 232 w 419"/>
              <a:gd name="T19" fmla="*/ 9 h 1043"/>
              <a:gd name="T20" fmla="*/ 242 w 419"/>
              <a:gd name="T21" fmla="*/ 28 h 1043"/>
              <a:gd name="T22" fmla="*/ 390 w 419"/>
              <a:gd name="T23" fmla="*/ 744 h 1043"/>
              <a:gd name="T24" fmla="*/ 362 w 419"/>
              <a:gd name="T25" fmla="*/ 744 h 1043"/>
              <a:gd name="T26" fmla="*/ 390 w 419"/>
              <a:gd name="T27" fmla="*/ 744 h 1043"/>
              <a:gd name="T28" fmla="*/ 372 w 419"/>
              <a:gd name="T29" fmla="*/ 1014 h 1043"/>
              <a:gd name="T30" fmla="*/ 344 w 419"/>
              <a:gd name="T31" fmla="*/ 1042 h 1043"/>
              <a:gd name="T32" fmla="*/ 102 w 419"/>
              <a:gd name="T33" fmla="*/ 986 h 1043"/>
              <a:gd name="T34" fmla="*/ 102 w 419"/>
              <a:gd name="T35" fmla="*/ 986 h 1043"/>
              <a:gd name="T36" fmla="*/ 316 w 419"/>
              <a:gd name="T37" fmla="*/ 986 h 1043"/>
              <a:gd name="T38" fmla="*/ 335 w 419"/>
              <a:gd name="T39" fmla="*/ 735 h 1043"/>
              <a:gd name="T40" fmla="*/ 204 w 419"/>
              <a:gd name="T41" fmla="*/ 84 h 1043"/>
              <a:gd name="T42" fmla="*/ 74 w 419"/>
              <a:gd name="T43" fmla="*/ 698 h 1043"/>
              <a:gd name="T44" fmla="*/ 102 w 419"/>
              <a:gd name="T45" fmla="*/ 986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9" h="1043">
                <a:moveTo>
                  <a:pt x="344" y="1042"/>
                </a:moveTo>
                <a:lnTo>
                  <a:pt x="344" y="1042"/>
                </a:lnTo>
                <a:cubicBezTo>
                  <a:pt x="74" y="1042"/>
                  <a:pt x="74" y="1042"/>
                  <a:pt x="74" y="1042"/>
                </a:cubicBezTo>
                <a:cubicBezTo>
                  <a:pt x="56" y="1042"/>
                  <a:pt x="46" y="1032"/>
                  <a:pt x="46" y="1014"/>
                </a:cubicBezTo>
                <a:cubicBezTo>
                  <a:pt x="18" y="707"/>
                  <a:pt x="18" y="707"/>
                  <a:pt x="18" y="707"/>
                </a:cubicBezTo>
                <a:cubicBezTo>
                  <a:pt x="0" y="493"/>
                  <a:pt x="46" y="270"/>
                  <a:pt x="158" y="56"/>
                </a:cubicBezTo>
                <a:cubicBezTo>
                  <a:pt x="186" y="9"/>
                  <a:pt x="186" y="9"/>
                  <a:pt x="186" y="9"/>
                </a:cubicBezTo>
                <a:cubicBezTo>
                  <a:pt x="186" y="0"/>
                  <a:pt x="195" y="0"/>
                  <a:pt x="204" y="0"/>
                </a:cubicBezTo>
                <a:lnTo>
                  <a:pt x="204" y="0"/>
                </a:lnTo>
                <a:cubicBezTo>
                  <a:pt x="214" y="0"/>
                  <a:pt x="223" y="0"/>
                  <a:pt x="232" y="9"/>
                </a:cubicBezTo>
                <a:cubicBezTo>
                  <a:pt x="242" y="28"/>
                  <a:pt x="242" y="28"/>
                  <a:pt x="242" y="28"/>
                </a:cubicBezTo>
                <a:cubicBezTo>
                  <a:pt x="362" y="251"/>
                  <a:pt x="418" y="493"/>
                  <a:pt x="390" y="744"/>
                </a:cubicBezTo>
                <a:cubicBezTo>
                  <a:pt x="362" y="744"/>
                  <a:pt x="362" y="744"/>
                  <a:pt x="362" y="744"/>
                </a:cubicBezTo>
                <a:cubicBezTo>
                  <a:pt x="390" y="744"/>
                  <a:pt x="390" y="744"/>
                  <a:pt x="390" y="744"/>
                </a:cubicBezTo>
                <a:cubicBezTo>
                  <a:pt x="372" y="1014"/>
                  <a:pt x="372" y="1014"/>
                  <a:pt x="372" y="1014"/>
                </a:cubicBezTo>
                <a:cubicBezTo>
                  <a:pt x="362" y="1032"/>
                  <a:pt x="353" y="1042"/>
                  <a:pt x="344" y="1042"/>
                </a:cubicBezTo>
                <a:close/>
                <a:moveTo>
                  <a:pt x="102" y="986"/>
                </a:moveTo>
                <a:lnTo>
                  <a:pt x="102" y="986"/>
                </a:lnTo>
                <a:cubicBezTo>
                  <a:pt x="316" y="986"/>
                  <a:pt x="316" y="986"/>
                  <a:pt x="316" y="986"/>
                </a:cubicBezTo>
                <a:cubicBezTo>
                  <a:pt x="335" y="735"/>
                  <a:pt x="335" y="735"/>
                  <a:pt x="335" y="735"/>
                </a:cubicBezTo>
                <a:cubicBezTo>
                  <a:pt x="362" y="512"/>
                  <a:pt x="316" y="289"/>
                  <a:pt x="204" y="84"/>
                </a:cubicBezTo>
                <a:cubicBezTo>
                  <a:pt x="102" y="289"/>
                  <a:pt x="56" y="502"/>
                  <a:pt x="74" y="698"/>
                </a:cubicBezTo>
                <a:lnTo>
                  <a:pt x="102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347">
            <a:extLst>
              <a:ext uri="{FF2B5EF4-FFF2-40B4-BE49-F238E27FC236}">
                <a16:creationId xmlns:a16="http://schemas.microsoft.com/office/drawing/2014/main" id="{76558986-C80C-4E47-A2E4-7E3702726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035" y="7370910"/>
            <a:ext cx="197078" cy="414264"/>
          </a:xfrm>
          <a:custGeom>
            <a:avLst/>
            <a:gdLst>
              <a:gd name="T0" fmla="*/ 186 w 215"/>
              <a:gd name="T1" fmla="*/ 455 h 456"/>
              <a:gd name="T2" fmla="*/ 186 w 215"/>
              <a:gd name="T3" fmla="*/ 455 h 456"/>
              <a:gd name="T4" fmla="*/ 158 w 215"/>
              <a:gd name="T5" fmla="*/ 446 h 456"/>
              <a:gd name="T6" fmla="*/ 9 w 215"/>
              <a:gd name="T7" fmla="*/ 251 h 456"/>
              <a:gd name="T8" fmla="*/ 18 w 215"/>
              <a:gd name="T9" fmla="*/ 213 h 456"/>
              <a:gd name="T10" fmla="*/ 55 w 215"/>
              <a:gd name="T11" fmla="*/ 223 h 456"/>
              <a:gd name="T12" fmla="*/ 158 w 215"/>
              <a:gd name="T13" fmla="*/ 344 h 456"/>
              <a:gd name="T14" fmla="*/ 158 w 215"/>
              <a:gd name="T15" fmla="*/ 288 h 456"/>
              <a:gd name="T16" fmla="*/ 28 w 215"/>
              <a:gd name="T17" fmla="*/ 46 h 456"/>
              <a:gd name="T18" fmla="*/ 37 w 215"/>
              <a:gd name="T19" fmla="*/ 0 h 456"/>
              <a:gd name="T20" fmla="*/ 83 w 215"/>
              <a:gd name="T21" fmla="*/ 18 h 456"/>
              <a:gd name="T22" fmla="*/ 204 w 215"/>
              <a:gd name="T23" fmla="*/ 269 h 456"/>
              <a:gd name="T24" fmla="*/ 214 w 215"/>
              <a:gd name="T25" fmla="*/ 288 h 456"/>
              <a:gd name="T26" fmla="*/ 214 w 215"/>
              <a:gd name="T27" fmla="*/ 427 h 456"/>
              <a:gd name="T28" fmla="*/ 195 w 215"/>
              <a:gd name="T29" fmla="*/ 455 h 456"/>
              <a:gd name="T30" fmla="*/ 186 w 215"/>
              <a:gd name="T31" fmla="*/ 45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5" h="456">
                <a:moveTo>
                  <a:pt x="186" y="455"/>
                </a:moveTo>
                <a:lnTo>
                  <a:pt x="186" y="455"/>
                </a:lnTo>
                <a:cubicBezTo>
                  <a:pt x="176" y="455"/>
                  <a:pt x="167" y="446"/>
                  <a:pt x="158" y="446"/>
                </a:cubicBezTo>
                <a:cubicBezTo>
                  <a:pt x="9" y="251"/>
                  <a:pt x="9" y="251"/>
                  <a:pt x="9" y="251"/>
                </a:cubicBezTo>
                <a:cubicBezTo>
                  <a:pt x="0" y="241"/>
                  <a:pt x="0" y="223"/>
                  <a:pt x="18" y="213"/>
                </a:cubicBezTo>
                <a:cubicBezTo>
                  <a:pt x="28" y="204"/>
                  <a:pt x="46" y="204"/>
                  <a:pt x="55" y="223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158" y="288"/>
                  <a:pt x="158" y="288"/>
                  <a:pt x="158" y="288"/>
                </a:cubicBezTo>
                <a:cubicBezTo>
                  <a:pt x="28" y="46"/>
                  <a:pt x="28" y="46"/>
                  <a:pt x="28" y="46"/>
                </a:cubicBezTo>
                <a:cubicBezTo>
                  <a:pt x="18" y="27"/>
                  <a:pt x="28" y="9"/>
                  <a:pt x="37" y="0"/>
                </a:cubicBezTo>
                <a:cubicBezTo>
                  <a:pt x="55" y="0"/>
                  <a:pt x="74" y="0"/>
                  <a:pt x="83" y="18"/>
                </a:cubicBezTo>
                <a:cubicBezTo>
                  <a:pt x="204" y="269"/>
                  <a:pt x="204" y="269"/>
                  <a:pt x="204" y="269"/>
                </a:cubicBezTo>
                <a:cubicBezTo>
                  <a:pt x="214" y="279"/>
                  <a:pt x="214" y="279"/>
                  <a:pt x="214" y="288"/>
                </a:cubicBezTo>
                <a:cubicBezTo>
                  <a:pt x="214" y="427"/>
                  <a:pt x="214" y="427"/>
                  <a:pt x="214" y="427"/>
                </a:cubicBezTo>
                <a:cubicBezTo>
                  <a:pt x="214" y="437"/>
                  <a:pt x="204" y="446"/>
                  <a:pt x="195" y="455"/>
                </a:cubicBezTo>
                <a:cubicBezTo>
                  <a:pt x="186" y="455"/>
                  <a:pt x="186" y="455"/>
                  <a:pt x="186" y="4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348">
            <a:extLst>
              <a:ext uri="{FF2B5EF4-FFF2-40B4-BE49-F238E27FC236}">
                <a16:creationId xmlns:a16="http://schemas.microsoft.com/office/drawing/2014/main" id="{8A978FC1-C7AC-1848-9BA4-44C8F34DD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037" y="7378954"/>
            <a:ext cx="176967" cy="406220"/>
          </a:xfrm>
          <a:custGeom>
            <a:avLst/>
            <a:gdLst>
              <a:gd name="T0" fmla="*/ 28 w 196"/>
              <a:gd name="T1" fmla="*/ 446 h 447"/>
              <a:gd name="T2" fmla="*/ 28 w 196"/>
              <a:gd name="T3" fmla="*/ 446 h 447"/>
              <a:gd name="T4" fmla="*/ 19 w 196"/>
              <a:gd name="T5" fmla="*/ 446 h 447"/>
              <a:gd name="T6" fmla="*/ 0 w 196"/>
              <a:gd name="T7" fmla="*/ 418 h 447"/>
              <a:gd name="T8" fmla="*/ 0 w 196"/>
              <a:gd name="T9" fmla="*/ 279 h 447"/>
              <a:gd name="T10" fmla="*/ 0 w 196"/>
              <a:gd name="T11" fmla="*/ 260 h 447"/>
              <a:gd name="T12" fmla="*/ 121 w 196"/>
              <a:gd name="T13" fmla="*/ 18 h 447"/>
              <a:gd name="T14" fmla="*/ 158 w 196"/>
              <a:gd name="T15" fmla="*/ 9 h 447"/>
              <a:gd name="T16" fmla="*/ 177 w 196"/>
              <a:gd name="T17" fmla="*/ 46 h 447"/>
              <a:gd name="T18" fmla="*/ 56 w 196"/>
              <a:gd name="T19" fmla="*/ 279 h 447"/>
              <a:gd name="T20" fmla="*/ 56 w 196"/>
              <a:gd name="T21" fmla="*/ 335 h 447"/>
              <a:gd name="T22" fmla="*/ 139 w 196"/>
              <a:gd name="T23" fmla="*/ 223 h 447"/>
              <a:gd name="T24" fmla="*/ 186 w 196"/>
              <a:gd name="T25" fmla="*/ 214 h 447"/>
              <a:gd name="T26" fmla="*/ 186 w 196"/>
              <a:gd name="T27" fmla="*/ 260 h 447"/>
              <a:gd name="T28" fmla="*/ 46 w 196"/>
              <a:gd name="T29" fmla="*/ 437 h 447"/>
              <a:gd name="T30" fmla="*/ 28 w 196"/>
              <a:gd name="T31" fmla="*/ 44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6" h="447">
                <a:moveTo>
                  <a:pt x="28" y="446"/>
                </a:moveTo>
                <a:lnTo>
                  <a:pt x="28" y="446"/>
                </a:lnTo>
                <a:cubicBezTo>
                  <a:pt x="19" y="446"/>
                  <a:pt x="19" y="446"/>
                  <a:pt x="19" y="446"/>
                </a:cubicBezTo>
                <a:cubicBezTo>
                  <a:pt x="9" y="437"/>
                  <a:pt x="0" y="428"/>
                  <a:pt x="0" y="418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270"/>
                  <a:pt x="0" y="270"/>
                  <a:pt x="0" y="260"/>
                </a:cubicBezTo>
                <a:cubicBezTo>
                  <a:pt x="121" y="18"/>
                  <a:pt x="121" y="18"/>
                  <a:pt x="121" y="18"/>
                </a:cubicBezTo>
                <a:cubicBezTo>
                  <a:pt x="130" y="0"/>
                  <a:pt x="149" y="0"/>
                  <a:pt x="158" y="9"/>
                </a:cubicBezTo>
                <a:cubicBezTo>
                  <a:pt x="177" y="9"/>
                  <a:pt x="186" y="28"/>
                  <a:pt x="177" y="46"/>
                </a:cubicBezTo>
                <a:cubicBezTo>
                  <a:pt x="56" y="279"/>
                  <a:pt x="56" y="279"/>
                  <a:pt x="56" y="279"/>
                </a:cubicBezTo>
                <a:cubicBezTo>
                  <a:pt x="56" y="335"/>
                  <a:pt x="56" y="335"/>
                  <a:pt x="56" y="335"/>
                </a:cubicBezTo>
                <a:cubicBezTo>
                  <a:pt x="139" y="223"/>
                  <a:pt x="139" y="223"/>
                  <a:pt x="139" y="223"/>
                </a:cubicBezTo>
                <a:cubicBezTo>
                  <a:pt x="149" y="214"/>
                  <a:pt x="167" y="204"/>
                  <a:pt x="186" y="214"/>
                </a:cubicBezTo>
                <a:cubicBezTo>
                  <a:pt x="195" y="223"/>
                  <a:pt x="195" y="242"/>
                  <a:pt x="186" y="260"/>
                </a:cubicBezTo>
                <a:cubicBezTo>
                  <a:pt x="46" y="437"/>
                  <a:pt x="46" y="437"/>
                  <a:pt x="46" y="437"/>
                </a:cubicBezTo>
                <a:cubicBezTo>
                  <a:pt x="46" y="437"/>
                  <a:pt x="37" y="446"/>
                  <a:pt x="28" y="4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349">
            <a:extLst>
              <a:ext uri="{FF2B5EF4-FFF2-40B4-BE49-F238E27FC236}">
                <a16:creationId xmlns:a16="http://schemas.microsoft.com/office/drawing/2014/main" id="{422E4909-FDCA-294F-8BC4-D26CBF9B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112" y="7576032"/>
            <a:ext cx="160879" cy="100548"/>
          </a:xfrm>
          <a:custGeom>
            <a:avLst/>
            <a:gdLst>
              <a:gd name="T0" fmla="*/ 149 w 178"/>
              <a:gd name="T1" fmla="*/ 111 h 112"/>
              <a:gd name="T2" fmla="*/ 149 w 178"/>
              <a:gd name="T3" fmla="*/ 111 h 112"/>
              <a:gd name="T4" fmla="*/ 28 w 178"/>
              <a:gd name="T5" fmla="*/ 111 h 112"/>
              <a:gd name="T6" fmla="*/ 0 w 178"/>
              <a:gd name="T7" fmla="*/ 84 h 112"/>
              <a:gd name="T8" fmla="*/ 0 w 178"/>
              <a:gd name="T9" fmla="*/ 28 h 112"/>
              <a:gd name="T10" fmla="*/ 28 w 178"/>
              <a:gd name="T11" fmla="*/ 0 h 112"/>
              <a:gd name="T12" fmla="*/ 149 w 178"/>
              <a:gd name="T13" fmla="*/ 0 h 112"/>
              <a:gd name="T14" fmla="*/ 177 w 178"/>
              <a:gd name="T15" fmla="*/ 28 h 112"/>
              <a:gd name="T16" fmla="*/ 177 w 178"/>
              <a:gd name="T17" fmla="*/ 84 h 112"/>
              <a:gd name="T18" fmla="*/ 149 w 178"/>
              <a:gd name="T19" fmla="*/ 111 h 112"/>
              <a:gd name="T20" fmla="*/ 55 w 178"/>
              <a:gd name="T21" fmla="*/ 56 h 112"/>
              <a:gd name="T22" fmla="*/ 55 w 178"/>
              <a:gd name="T23" fmla="*/ 56 h 112"/>
              <a:gd name="T24" fmla="*/ 121 w 178"/>
              <a:gd name="T25" fmla="*/ 56 h 112"/>
              <a:gd name="T26" fmla="*/ 121 w 178"/>
              <a:gd name="T27" fmla="*/ 56 h 112"/>
              <a:gd name="T28" fmla="*/ 55 w 178"/>
              <a:gd name="T29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8" h="112">
                <a:moveTo>
                  <a:pt x="149" y="111"/>
                </a:moveTo>
                <a:lnTo>
                  <a:pt x="149" y="111"/>
                </a:lnTo>
                <a:cubicBezTo>
                  <a:pt x="28" y="111"/>
                  <a:pt x="28" y="111"/>
                  <a:pt x="28" y="111"/>
                </a:cubicBezTo>
                <a:cubicBezTo>
                  <a:pt x="9" y="111"/>
                  <a:pt x="0" y="102"/>
                  <a:pt x="0" y="8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67" y="0"/>
                  <a:pt x="177" y="9"/>
                  <a:pt x="177" y="28"/>
                </a:cubicBezTo>
                <a:cubicBezTo>
                  <a:pt x="177" y="84"/>
                  <a:pt x="177" y="84"/>
                  <a:pt x="177" y="84"/>
                </a:cubicBezTo>
                <a:cubicBezTo>
                  <a:pt x="177" y="102"/>
                  <a:pt x="167" y="111"/>
                  <a:pt x="149" y="111"/>
                </a:cubicBezTo>
                <a:close/>
                <a:moveTo>
                  <a:pt x="55" y="56"/>
                </a:moveTo>
                <a:lnTo>
                  <a:pt x="55" y="56"/>
                </a:lnTo>
                <a:cubicBezTo>
                  <a:pt x="121" y="56"/>
                  <a:pt x="121" y="56"/>
                  <a:pt x="121" y="56"/>
                </a:cubicBezTo>
                <a:lnTo>
                  <a:pt x="121" y="56"/>
                </a:lnTo>
                <a:cubicBezTo>
                  <a:pt x="55" y="56"/>
                  <a:pt x="55" y="56"/>
                  <a:pt x="55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350">
            <a:extLst>
              <a:ext uri="{FF2B5EF4-FFF2-40B4-BE49-F238E27FC236}">
                <a16:creationId xmlns:a16="http://schemas.microsoft.com/office/drawing/2014/main" id="{B1066E0D-903C-6E4E-A6D2-32A7B9B7A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112" y="6956648"/>
            <a:ext cx="152835" cy="152835"/>
          </a:xfrm>
          <a:custGeom>
            <a:avLst/>
            <a:gdLst>
              <a:gd name="T0" fmla="*/ 83 w 168"/>
              <a:gd name="T1" fmla="*/ 167 h 168"/>
              <a:gd name="T2" fmla="*/ 83 w 168"/>
              <a:gd name="T3" fmla="*/ 167 h 168"/>
              <a:gd name="T4" fmla="*/ 0 w 168"/>
              <a:gd name="T5" fmla="*/ 84 h 168"/>
              <a:gd name="T6" fmla="*/ 83 w 168"/>
              <a:gd name="T7" fmla="*/ 0 h 168"/>
              <a:gd name="T8" fmla="*/ 167 w 168"/>
              <a:gd name="T9" fmla="*/ 84 h 168"/>
              <a:gd name="T10" fmla="*/ 83 w 168"/>
              <a:gd name="T11" fmla="*/ 167 h 168"/>
              <a:gd name="T12" fmla="*/ 83 w 168"/>
              <a:gd name="T13" fmla="*/ 56 h 168"/>
              <a:gd name="T14" fmla="*/ 83 w 168"/>
              <a:gd name="T15" fmla="*/ 56 h 168"/>
              <a:gd name="T16" fmla="*/ 65 w 168"/>
              <a:gd name="T17" fmla="*/ 84 h 168"/>
              <a:gd name="T18" fmla="*/ 83 w 168"/>
              <a:gd name="T19" fmla="*/ 112 h 168"/>
              <a:gd name="T20" fmla="*/ 111 w 168"/>
              <a:gd name="T21" fmla="*/ 84 h 168"/>
              <a:gd name="T22" fmla="*/ 83 w 168"/>
              <a:gd name="T23" fmla="*/ 5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8" h="168">
                <a:moveTo>
                  <a:pt x="83" y="167"/>
                </a:moveTo>
                <a:lnTo>
                  <a:pt x="83" y="167"/>
                </a:lnTo>
                <a:cubicBezTo>
                  <a:pt x="37" y="167"/>
                  <a:pt x="0" y="130"/>
                  <a:pt x="0" y="84"/>
                </a:cubicBezTo>
                <a:cubicBezTo>
                  <a:pt x="0" y="37"/>
                  <a:pt x="37" y="0"/>
                  <a:pt x="83" y="0"/>
                </a:cubicBezTo>
                <a:cubicBezTo>
                  <a:pt x="130" y="0"/>
                  <a:pt x="167" y="37"/>
                  <a:pt x="167" y="84"/>
                </a:cubicBezTo>
                <a:cubicBezTo>
                  <a:pt x="167" y="130"/>
                  <a:pt x="130" y="167"/>
                  <a:pt x="83" y="167"/>
                </a:cubicBezTo>
                <a:close/>
                <a:moveTo>
                  <a:pt x="83" y="56"/>
                </a:moveTo>
                <a:lnTo>
                  <a:pt x="83" y="56"/>
                </a:lnTo>
                <a:cubicBezTo>
                  <a:pt x="74" y="56"/>
                  <a:pt x="65" y="65"/>
                  <a:pt x="65" y="84"/>
                </a:cubicBezTo>
                <a:cubicBezTo>
                  <a:pt x="65" y="93"/>
                  <a:pt x="74" y="112"/>
                  <a:pt x="83" y="112"/>
                </a:cubicBezTo>
                <a:cubicBezTo>
                  <a:pt x="102" y="112"/>
                  <a:pt x="111" y="93"/>
                  <a:pt x="111" y="84"/>
                </a:cubicBezTo>
                <a:cubicBezTo>
                  <a:pt x="111" y="65"/>
                  <a:pt x="102" y="56"/>
                  <a:pt x="83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351">
            <a:extLst>
              <a:ext uri="{FF2B5EF4-FFF2-40B4-BE49-F238E27FC236}">
                <a16:creationId xmlns:a16="http://schemas.microsoft.com/office/drawing/2014/main" id="{E76DA879-06DF-CB4C-9AAA-934831206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376" y="7378954"/>
            <a:ext cx="52287" cy="406220"/>
          </a:xfrm>
          <a:custGeom>
            <a:avLst/>
            <a:gdLst>
              <a:gd name="T0" fmla="*/ 28 w 57"/>
              <a:gd name="T1" fmla="*/ 446 h 447"/>
              <a:gd name="T2" fmla="*/ 28 w 57"/>
              <a:gd name="T3" fmla="*/ 446 h 447"/>
              <a:gd name="T4" fmla="*/ 0 w 57"/>
              <a:gd name="T5" fmla="*/ 418 h 447"/>
              <a:gd name="T6" fmla="*/ 0 w 57"/>
              <a:gd name="T7" fmla="*/ 28 h 447"/>
              <a:gd name="T8" fmla="*/ 28 w 57"/>
              <a:gd name="T9" fmla="*/ 0 h 447"/>
              <a:gd name="T10" fmla="*/ 56 w 57"/>
              <a:gd name="T11" fmla="*/ 28 h 447"/>
              <a:gd name="T12" fmla="*/ 56 w 57"/>
              <a:gd name="T13" fmla="*/ 418 h 447"/>
              <a:gd name="T14" fmla="*/ 28 w 57"/>
              <a:gd name="T15" fmla="*/ 44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447">
                <a:moveTo>
                  <a:pt x="28" y="446"/>
                </a:moveTo>
                <a:lnTo>
                  <a:pt x="28" y="446"/>
                </a:lnTo>
                <a:cubicBezTo>
                  <a:pt x="19" y="446"/>
                  <a:pt x="0" y="428"/>
                  <a:pt x="0" y="4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19" y="0"/>
                  <a:pt x="28" y="0"/>
                </a:cubicBezTo>
                <a:cubicBezTo>
                  <a:pt x="47" y="0"/>
                  <a:pt x="56" y="18"/>
                  <a:pt x="56" y="28"/>
                </a:cubicBezTo>
                <a:cubicBezTo>
                  <a:pt x="56" y="418"/>
                  <a:pt x="56" y="418"/>
                  <a:pt x="56" y="418"/>
                </a:cubicBezTo>
                <a:cubicBezTo>
                  <a:pt x="56" y="428"/>
                  <a:pt x="47" y="446"/>
                  <a:pt x="28" y="4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352">
            <a:extLst>
              <a:ext uri="{FF2B5EF4-FFF2-40B4-BE49-F238E27FC236}">
                <a16:creationId xmlns:a16="http://schemas.microsoft.com/office/drawing/2014/main" id="{F37C87DF-EAF8-774F-BEC5-E3EE3DB09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267" y="1526986"/>
            <a:ext cx="840593" cy="703844"/>
          </a:xfrm>
          <a:custGeom>
            <a:avLst/>
            <a:gdLst>
              <a:gd name="T0" fmla="*/ 465 w 921"/>
              <a:gd name="T1" fmla="*/ 771 h 772"/>
              <a:gd name="T2" fmla="*/ 465 w 921"/>
              <a:gd name="T3" fmla="*/ 771 h 772"/>
              <a:gd name="T4" fmla="*/ 465 w 921"/>
              <a:gd name="T5" fmla="*/ 771 h 772"/>
              <a:gd name="T6" fmla="*/ 446 w 921"/>
              <a:gd name="T7" fmla="*/ 762 h 772"/>
              <a:gd name="T8" fmla="*/ 9 w 921"/>
              <a:gd name="T9" fmla="*/ 186 h 772"/>
              <a:gd name="T10" fmla="*/ 9 w 921"/>
              <a:gd name="T11" fmla="*/ 158 h 772"/>
              <a:gd name="T12" fmla="*/ 158 w 921"/>
              <a:gd name="T13" fmla="*/ 9 h 772"/>
              <a:gd name="T14" fmla="*/ 177 w 921"/>
              <a:gd name="T15" fmla="*/ 0 h 772"/>
              <a:gd name="T16" fmla="*/ 177 w 921"/>
              <a:gd name="T17" fmla="*/ 0 h 772"/>
              <a:gd name="T18" fmla="*/ 753 w 921"/>
              <a:gd name="T19" fmla="*/ 0 h 772"/>
              <a:gd name="T20" fmla="*/ 772 w 921"/>
              <a:gd name="T21" fmla="*/ 9 h 772"/>
              <a:gd name="T22" fmla="*/ 911 w 921"/>
              <a:gd name="T23" fmla="*/ 158 h 772"/>
              <a:gd name="T24" fmla="*/ 911 w 921"/>
              <a:gd name="T25" fmla="*/ 186 h 772"/>
              <a:gd name="T26" fmla="*/ 483 w 921"/>
              <a:gd name="T27" fmla="*/ 762 h 772"/>
              <a:gd name="T28" fmla="*/ 465 w 921"/>
              <a:gd name="T29" fmla="*/ 771 h 772"/>
              <a:gd name="T30" fmla="*/ 56 w 921"/>
              <a:gd name="T31" fmla="*/ 167 h 772"/>
              <a:gd name="T32" fmla="*/ 56 w 921"/>
              <a:gd name="T33" fmla="*/ 167 h 772"/>
              <a:gd name="T34" fmla="*/ 465 w 921"/>
              <a:gd name="T35" fmla="*/ 716 h 772"/>
              <a:gd name="T36" fmla="*/ 874 w 921"/>
              <a:gd name="T37" fmla="*/ 176 h 772"/>
              <a:gd name="T38" fmla="*/ 744 w 921"/>
              <a:gd name="T39" fmla="*/ 46 h 772"/>
              <a:gd name="T40" fmla="*/ 186 w 921"/>
              <a:gd name="T41" fmla="*/ 46 h 772"/>
              <a:gd name="T42" fmla="*/ 56 w 921"/>
              <a:gd name="T43" fmla="*/ 167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21" h="772">
                <a:moveTo>
                  <a:pt x="465" y="771"/>
                </a:moveTo>
                <a:lnTo>
                  <a:pt x="465" y="771"/>
                </a:lnTo>
                <a:lnTo>
                  <a:pt x="465" y="771"/>
                </a:lnTo>
                <a:cubicBezTo>
                  <a:pt x="455" y="771"/>
                  <a:pt x="446" y="771"/>
                  <a:pt x="446" y="762"/>
                </a:cubicBezTo>
                <a:cubicBezTo>
                  <a:pt x="9" y="186"/>
                  <a:pt x="9" y="186"/>
                  <a:pt x="9" y="186"/>
                </a:cubicBezTo>
                <a:cubicBezTo>
                  <a:pt x="0" y="176"/>
                  <a:pt x="9" y="158"/>
                  <a:pt x="9" y="158"/>
                </a:cubicBezTo>
                <a:cubicBezTo>
                  <a:pt x="158" y="9"/>
                  <a:pt x="158" y="9"/>
                  <a:pt x="158" y="9"/>
                </a:cubicBezTo>
                <a:cubicBezTo>
                  <a:pt x="158" y="9"/>
                  <a:pt x="167" y="0"/>
                  <a:pt x="177" y="0"/>
                </a:cubicBezTo>
                <a:lnTo>
                  <a:pt x="177" y="0"/>
                </a:lnTo>
                <a:cubicBezTo>
                  <a:pt x="753" y="0"/>
                  <a:pt x="753" y="0"/>
                  <a:pt x="753" y="0"/>
                </a:cubicBezTo>
                <a:cubicBezTo>
                  <a:pt x="762" y="0"/>
                  <a:pt x="762" y="9"/>
                  <a:pt x="772" y="9"/>
                </a:cubicBezTo>
                <a:cubicBezTo>
                  <a:pt x="911" y="158"/>
                  <a:pt x="911" y="158"/>
                  <a:pt x="911" y="158"/>
                </a:cubicBezTo>
                <a:cubicBezTo>
                  <a:pt x="920" y="167"/>
                  <a:pt x="920" y="176"/>
                  <a:pt x="911" y="186"/>
                </a:cubicBezTo>
                <a:cubicBezTo>
                  <a:pt x="483" y="762"/>
                  <a:pt x="483" y="762"/>
                  <a:pt x="483" y="762"/>
                </a:cubicBezTo>
                <a:cubicBezTo>
                  <a:pt x="474" y="771"/>
                  <a:pt x="474" y="771"/>
                  <a:pt x="465" y="771"/>
                </a:cubicBezTo>
                <a:close/>
                <a:moveTo>
                  <a:pt x="56" y="167"/>
                </a:moveTo>
                <a:lnTo>
                  <a:pt x="56" y="167"/>
                </a:lnTo>
                <a:cubicBezTo>
                  <a:pt x="465" y="716"/>
                  <a:pt x="465" y="716"/>
                  <a:pt x="465" y="716"/>
                </a:cubicBezTo>
                <a:cubicBezTo>
                  <a:pt x="874" y="176"/>
                  <a:pt x="874" y="176"/>
                  <a:pt x="874" y="176"/>
                </a:cubicBezTo>
                <a:cubicBezTo>
                  <a:pt x="744" y="46"/>
                  <a:pt x="744" y="46"/>
                  <a:pt x="744" y="46"/>
                </a:cubicBezTo>
                <a:cubicBezTo>
                  <a:pt x="186" y="46"/>
                  <a:pt x="186" y="46"/>
                  <a:pt x="186" y="46"/>
                </a:cubicBezTo>
                <a:lnTo>
                  <a:pt x="56" y="1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353">
            <a:extLst>
              <a:ext uri="{FF2B5EF4-FFF2-40B4-BE49-F238E27FC236}">
                <a16:creationId xmlns:a16="http://schemas.microsoft.com/office/drawing/2014/main" id="{B5C270D0-706A-B54C-9479-3326B5E0E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993" y="1526986"/>
            <a:ext cx="571120" cy="176967"/>
          </a:xfrm>
          <a:custGeom>
            <a:avLst/>
            <a:gdLst>
              <a:gd name="T0" fmla="*/ 167 w 624"/>
              <a:gd name="T1" fmla="*/ 195 h 196"/>
              <a:gd name="T2" fmla="*/ 167 w 624"/>
              <a:gd name="T3" fmla="*/ 195 h 196"/>
              <a:gd name="T4" fmla="*/ 158 w 624"/>
              <a:gd name="T5" fmla="*/ 186 h 196"/>
              <a:gd name="T6" fmla="*/ 9 w 624"/>
              <a:gd name="T7" fmla="*/ 37 h 196"/>
              <a:gd name="T8" fmla="*/ 9 w 624"/>
              <a:gd name="T9" fmla="*/ 9 h 196"/>
              <a:gd name="T10" fmla="*/ 37 w 624"/>
              <a:gd name="T11" fmla="*/ 9 h 196"/>
              <a:gd name="T12" fmla="*/ 167 w 624"/>
              <a:gd name="T13" fmla="*/ 139 h 196"/>
              <a:gd name="T14" fmla="*/ 297 w 624"/>
              <a:gd name="T15" fmla="*/ 9 h 196"/>
              <a:gd name="T16" fmla="*/ 325 w 624"/>
              <a:gd name="T17" fmla="*/ 9 h 196"/>
              <a:gd name="T18" fmla="*/ 455 w 624"/>
              <a:gd name="T19" fmla="*/ 139 h 196"/>
              <a:gd name="T20" fmla="*/ 585 w 624"/>
              <a:gd name="T21" fmla="*/ 9 h 196"/>
              <a:gd name="T22" fmla="*/ 623 w 624"/>
              <a:gd name="T23" fmla="*/ 9 h 196"/>
              <a:gd name="T24" fmla="*/ 623 w 624"/>
              <a:gd name="T25" fmla="*/ 37 h 196"/>
              <a:gd name="T26" fmla="*/ 474 w 624"/>
              <a:gd name="T27" fmla="*/ 186 h 196"/>
              <a:gd name="T28" fmla="*/ 446 w 624"/>
              <a:gd name="T29" fmla="*/ 186 h 196"/>
              <a:gd name="T30" fmla="*/ 316 w 624"/>
              <a:gd name="T31" fmla="*/ 56 h 196"/>
              <a:gd name="T32" fmla="*/ 186 w 624"/>
              <a:gd name="T33" fmla="*/ 186 h 196"/>
              <a:gd name="T34" fmla="*/ 167 w 624"/>
              <a:gd name="T35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4" h="196">
                <a:moveTo>
                  <a:pt x="167" y="195"/>
                </a:moveTo>
                <a:lnTo>
                  <a:pt x="167" y="195"/>
                </a:lnTo>
                <a:lnTo>
                  <a:pt x="158" y="186"/>
                </a:lnTo>
                <a:cubicBezTo>
                  <a:pt x="9" y="37"/>
                  <a:pt x="9" y="37"/>
                  <a:pt x="9" y="37"/>
                </a:cubicBezTo>
                <a:cubicBezTo>
                  <a:pt x="0" y="28"/>
                  <a:pt x="0" y="18"/>
                  <a:pt x="9" y="9"/>
                </a:cubicBezTo>
                <a:cubicBezTo>
                  <a:pt x="18" y="0"/>
                  <a:pt x="28" y="0"/>
                  <a:pt x="37" y="9"/>
                </a:cubicBezTo>
                <a:cubicBezTo>
                  <a:pt x="167" y="139"/>
                  <a:pt x="167" y="139"/>
                  <a:pt x="167" y="139"/>
                </a:cubicBezTo>
                <a:cubicBezTo>
                  <a:pt x="297" y="9"/>
                  <a:pt x="297" y="9"/>
                  <a:pt x="297" y="9"/>
                </a:cubicBezTo>
                <a:cubicBezTo>
                  <a:pt x="306" y="0"/>
                  <a:pt x="325" y="0"/>
                  <a:pt x="325" y="9"/>
                </a:cubicBezTo>
                <a:cubicBezTo>
                  <a:pt x="455" y="139"/>
                  <a:pt x="455" y="139"/>
                  <a:pt x="455" y="139"/>
                </a:cubicBezTo>
                <a:cubicBezTo>
                  <a:pt x="585" y="9"/>
                  <a:pt x="585" y="9"/>
                  <a:pt x="585" y="9"/>
                </a:cubicBezTo>
                <a:cubicBezTo>
                  <a:pt x="595" y="0"/>
                  <a:pt x="613" y="0"/>
                  <a:pt x="623" y="9"/>
                </a:cubicBezTo>
                <a:cubicBezTo>
                  <a:pt x="623" y="18"/>
                  <a:pt x="623" y="28"/>
                  <a:pt x="623" y="37"/>
                </a:cubicBezTo>
                <a:cubicBezTo>
                  <a:pt x="474" y="186"/>
                  <a:pt x="474" y="186"/>
                  <a:pt x="474" y="186"/>
                </a:cubicBezTo>
                <a:cubicBezTo>
                  <a:pt x="464" y="195"/>
                  <a:pt x="455" y="195"/>
                  <a:pt x="446" y="186"/>
                </a:cubicBezTo>
                <a:cubicBezTo>
                  <a:pt x="316" y="56"/>
                  <a:pt x="316" y="56"/>
                  <a:pt x="316" y="56"/>
                </a:cubicBezTo>
                <a:cubicBezTo>
                  <a:pt x="186" y="186"/>
                  <a:pt x="186" y="186"/>
                  <a:pt x="186" y="186"/>
                </a:cubicBezTo>
                <a:cubicBezTo>
                  <a:pt x="176" y="186"/>
                  <a:pt x="176" y="195"/>
                  <a:pt x="167" y="1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354">
            <a:extLst>
              <a:ext uri="{FF2B5EF4-FFF2-40B4-BE49-F238E27FC236}">
                <a16:creationId xmlns:a16="http://schemas.microsoft.com/office/drawing/2014/main" id="{A5F286CC-B5F7-1943-9754-95EAB8620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740" y="1663733"/>
            <a:ext cx="305670" cy="571120"/>
          </a:xfrm>
          <a:custGeom>
            <a:avLst/>
            <a:gdLst>
              <a:gd name="T0" fmla="*/ 168 w 336"/>
              <a:gd name="T1" fmla="*/ 623 h 624"/>
              <a:gd name="T2" fmla="*/ 168 w 336"/>
              <a:gd name="T3" fmla="*/ 623 h 624"/>
              <a:gd name="T4" fmla="*/ 149 w 336"/>
              <a:gd name="T5" fmla="*/ 605 h 624"/>
              <a:gd name="T6" fmla="*/ 0 w 336"/>
              <a:gd name="T7" fmla="*/ 28 h 624"/>
              <a:gd name="T8" fmla="*/ 19 w 336"/>
              <a:gd name="T9" fmla="*/ 0 h 624"/>
              <a:gd name="T10" fmla="*/ 38 w 336"/>
              <a:gd name="T11" fmla="*/ 19 h 624"/>
              <a:gd name="T12" fmla="*/ 168 w 336"/>
              <a:gd name="T13" fmla="*/ 512 h 624"/>
              <a:gd name="T14" fmla="*/ 289 w 336"/>
              <a:gd name="T15" fmla="*/ 19 h 624"/>
              <a:gd name="T16" fmla="*/ 316 w 336"/>
              <a:gd name="T17" fmla="*/ 0 h 624"/>
              <a:gd name="T18" fmla="*/ 335 w 336"/>
              <a:gd name="T19" fmla="*/ 28 h 624"/>
              <a:gd name="T20" fmla="*/ 186 w 336"/>
              <a:gd name="T21" fmla="*/ 605 h 624"/>
              <a:gd name="T22" fmla="*/ 168 w 336"/>
              <a:gd name="T23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6" h="624">
                <a:moveTo>
                  <a:pt x="168" y="623"/>
                </a:moveTo>
                <a:lnTo>
                  <a:pt x="168" y="623"/>
                </a:lnTo>
                <a:cubicBezTo>
                  <a:pt x="158" y="623"/>
                  <a:pt x="149" y="614"/>
                  <a:pt x="149" y="60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0" y="0"/>
                  <a:pt x="19" y="0"/>
                </a:cubicBezTo>
                <a:cubicBezTo>
                  <a:pt x="28" y="0"/>
                  <a:pt x="38" y="0"/>
                  <a:pt x="38" y="19"/>
                </a:cubicBezTo>
                <a:cubicBezTo>
                  <a:pt x="168" y="512"/>
                  <a:pt x="168" y="512"/>
                  <a:pt x="168" y="512"/>
                </a:cubicBezTo>
                <a:cubicBezTo>
                  <a:pt x="289" y="19"/>
                  <a:pt x="289" y="19"/>
                  <a:pt x="289" y="19"/>
                </a:cubicBezTo>
                <a:cubicBezTo>
                  <a:pt x="298" y="0"/>
                  <a:pt x="307" y="0"/>
                  <a:pt x="316" y="0"/>
                </a:cubicBezTo>
                <a:cubicBezTo>
                  <a:pt x="326" y="0"/>
                  <a:pt x="335" y="19"/>
                  <a:pt x="335" y="28"/>
                </a:cubicBezTo>
                <a:cubicBezTo>
                  <a:pt x="186" y="605"/>
                  <a:pt x="186" y="605"/>
                  <a:pt x="186" y="605"/>
                </a:cubicBezTo>
                <a:cubicBezTo>
                  <a:pt x="186" y="614"/>
                  <a:pt x="177" y="623"/>
                  <a:pt x="168" y="6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355">
            <a:extLst>
              <a:ext uri="{FF2B5EF4-FFF2-40B4-BE49-F238E27FC236}">
                <a16:creationId xmlns:a16="http://schemas.microsoft.com/office/drawing/2014/main" id="{4A24221E-990D-8D46-AF89-40B6AC05E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311" y="1663733"/>
            <a:ext cx="832549" cy="44240"/>
          </a:xfrm>
          <a:custGeom>
            <a:avLst/>
            <a:gdLst>
              <a:gd name="T0" fmla="*/ 893 w 912"/>
              <a:gd name="T1" fmla="*/ 47 h 48"/>
              <a:gd name="T2" fmla="*/ 893 w 912"/>
              <a:gd name="T3" fmla="*/ 47 h 48"/>
              <a:gd name="T4" fmla="*/ 883 w 912"/>
              <a:gd name="T5" fmla="*/ 47 h 48"/>
              <a:gd name="T6" fmla="*/ 19 w 912"/>
              <a:gd name="T7" fmla="*/ 47 h 48"/>
              <a:gd name="T8" fmla="*/ 0 w 912"/>
              <a:gd name="T9" fmla="*/ 19 h 48"/>
              <a:gd name="T10" fmla="*/ 19 w 912"/>
              <a:gd name="T11" fmla="*/ 0 h 48"/>
              <a:gd name="T12" fmla="*/ 19 w 912"/>
              <a:gd name="T13" fmla="*/ 0 h 48"/>
              <a:gd name="T14" fmla="*/ 893 w 912"/>
              <a:gd name="T15" fmla="*/ 0 h 48"/>
              <a:gd name="T16" fmla="*/ 911 w 912"/>
              <a:gd name="T17" fmla="*/ 28 h 48"/>
              <a:gd name="T18" fmla="*/ 893 w 912"/>
              <a:gd name="T1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2" h="48">
                <a:moveTo>
                  <a:pt x="893" y="47"/>
                </a:moveTo>
                <a:lnTo>
                  <a:pt x="893" y="47"/>
                </a:lnTo>
                <a:lnTo>
                  <a:pt x="883" y="47"/>
                </a:lnTo>
                <a:cubicBezTo>
                  <a:pt x="19" y="47"/>
                  <a:pt x="19" y="47"/>
                  <a:pt x="19" y="47"/>
                </a:cubicBezTo>
                <a:cubicBezTo>
                  <a:pt x="9" y="47"/>
                  <a:pt x="0" y="28"/>
                  <a:pt x="0" y="19"/>
                </a:cubicBezTo>
                <a:cubicBezTo>
                  <a:pt x="0" y="10"/>
                  <a:pt x="9" y="0"/>
                  <a:pt x="19" y="0"/>
                </a:cubicBezTo>
                <a:lnTo>
                  <a:pt x="19" y="0"/>
                </a:lnTo>
                <a:cubicBezTo>
                  <a:pt x="893" y="0"/>
                  <a:pt x="893" y="0"/>
                  <a:pt x="893" y="0"/>
                </a:cubicBezTo>
                <a:cubicBezTo>
                  <a:pt x="902" y="0"/>
                  <a:pt x="911" y="10"/>
                  <a:pt x="911" y="28"/>
                </a:cubicBezTo>
                <a:cubicBezTo>
                  <a:pt x="911" y="38"/>
                  <a:pt x="902" y="47"/>
                  <a:pt x="893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A1F6275-B976-594D-AB3A-60EAD1B513A7}"/>
              </a:ext>
            </a:extLst>
          </p:cNvPr>
          <p:cNvGrpSpPr/>
          <p:nvPr/>
        </p:nvGrpSpPr>
        <p:grpSpPr>
          <a:xfrm>
            <a:off x="8456440" y="976263"/>
            <a:ext cx="4632666" cy="1455380"/>
            <a:chOff x="15890829" y="1216251"/>
            <a:chExt cx="4632666" cy="1455380"/>
          </a:xfrm>
        </p:grpSpPr>
        <p:sp>
          <p:nvSpPr>
            <p:cNvPr id="55" name="CuadroTexto 228">
              <a:extLst>
                <a:ext uri="{FF2B5EF4-FFF2-40B4-BE49-F238E27FC236}">
                  <a16:creationId xmlns:a16="http://schemas.microsoft.com/office/drawing/2014/main" id="{148B5093-8028-2442-934D-2BF9FF837AB5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E8ACCB-2E52-0D49-A1B6-53488309E9D0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5234D76-10AD-C746-9680-AC99B1CB23E2}"/>
              </a:ext>
            </a:extLst>
          </p:cNvPr>
          <p:cNvGrpSpPr/>
          <p:nvPr/>
        </p:nvGrpSpPr>
        <p:grpSpPr>
          <a:xfrm>
            <a:off x="8456440" y="2869925"/>
            <a:ext cx="4632666" cy="1455380"/>
            <a:chOff x="15890829" y="1216251"/>
            <a:chExt cx="4632666" cy="1455380"/>
          </a:xfrm>
        </p:grpSpPr>
        <p:sp>
          <p:nvSpPr>
            <p:cNvPr id="58" name="CuadroTexto 228">
              <a:extLst>
                <a:ext uri="{FF2B5EF4-FFF2-40B4-BE49-F238E27FC236}">
                  <a16:creationId xmlns:a16="http://schemas.microsoft.com/office/drawing/2014/main" id="{A00CA967-5424-144A-BE00-E4ADE658D472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D2C86C5-67D3-8F40-B2D0-44E1A7F5FE23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9E3DBC2-D990-064E-A5C0-E08A1760BBCD}"/>
              </a:ext>
            </a:extLst>
          </p:cNvPr>
          <p:cNvGrpSpPr/>
          <p:nvPr/>
        </p:nvGrpSpPr>
        <p:grpSpPr>
          <a:xfrm>
            <a:off x="8456440" y="4773229"/>
            <a:ext cx="4632666" cy="1455380"/>
            <a:chOff x="15890829" y="1216251"/>
            <a:chExt cx="4632666" cy="1455380"/>
          </a:xfrm>
        </p:grpSpPr>
        <p:sp>
          <p:nvSpPr>
            <p:cNvPr id="61" name="CuadroTexto 228">
              <a:extLst>
                <a:ext uri="{FF2B5EF4-FFF2-40B4-BE49-F238E27FC236}">
                  <a16:creationId xmlns:a16="http://schemas.microsoft.com/office/drawing/2014/main" id="{BBC20917-7205-E14C-B4C6-138074D14F18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BD2B56F-E9E5-514D-B152-85D002A9969E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68F1BC6-A38B-BE40-91DF-8397C209B738}"/>
              </a:ext>
            </a:extLst>
          </p:cNvPr>
          <p:cNvGrpSpPr/>
          <p:nvPr/>
        </p:nvGrpSpPr>
        <p:grpSpPr>
          <a:xfrm>
            <a:off x="8456440" y="6588603"/>
            <a:ext cx="4632666" cy="1455380"/>
            <a:chOff x="15890829" y="1216251"/>
            <a:chExt cx="4632666" cy="1455380"/>
          </a:xfrm>
        </p:grpSpPr>
        <p:sp>
          <p:nvSpPr>
            <p:cNvPr id="64" name="CuadroTexto 228">
              <a:extLst>
                <a:ext uri="{FF2B5EF4-FFF2-40B4-BE49-F238E27FC236}">
                  <a16:creationId xmlns:a16="http://schemas.microsoft.com/office/drawing/2014/main" id="{A896272E-D86C-1C48-98EA-22CFE77D78B2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794AB5F-5E8A-564F-811A-23D63143FEB2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6" name="Group 71">
            <a:extLst>
              <a:ext uri="{FF2B5EF4-FFF2-40B4-BE49-F238E27FC236}">
                <a16:creationId xmlns:a16="http://schemas.microsoft.com/office/drawing/2014/main" id="{70A46514-E208-4E4D-A5A3-0AF252943AA6}"/>
              </a:ext>
            </a:extLst>
          </p:cNvPr>
          <p:cNvGrpSpPr/>
          <p:nvPr/>
        </p:nvGrpSpPr>
        <p:grpSpPr>
          <a:xfrm>
            <a:off x="16540551" y="7151713"/>
            <a:ext cx="5982437" cy="4716592"/>
            <a:chOff x="2232442" y="3643574"/>
            <a:chExt cx="5982437" cy="4716592"/>
          </a:xfrm>
        </p:grpSpPr>
        <p:sp>
          <p:nvSpPr>
            <p:cNvPr id="67" name="CuadroTexto 598">
              <a:extLst>
                <a:ext uri="{FF2B5EF4-FFF2-40B4-BE49-F238E27FC236}">
                  <a16:creationId xmlns:a16="http://schemas.microsoft.com/office/drawing/2014/main" id="{09C15076-35A5-9D42-BF86-A5DB1535C382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68" name="CuadroTexto 599">
              <a:extLst>
                <a:ext uri="{FF2B5EF4-FFF2-40B4-BE49-F238E27FC236}">
                  <a16:creationId xmlns:a16="http://schemas.microsoft.com/office/drawing/2014/main" id="{5970FFE0-3C97-1F43-838F-C5D1427EC1ED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06">
      <a:dk1>
        <a:srgbClr val="989997"/>
      </a:dk1>
      <a:lt1>
        <a:srgbClr val="FFFFFF"/>
      </a:lt1>
      <a:dk2>
        <a:srgbClr val="353E49"/>
      </a:dk2>
      <a:lt2>
        <a:srgbClr val="FDFFFE"/>
      </a:lt2>
      <a:accent1>
        <a:srgbClr val="8A1338"/>
      </a:accent1>
      <a:accent2>
        <a:srgbClr val="A54543"/>
      </a:accent2>
      <a:accent3>
        <a:srgbClr val="C62239"/>
      </a:accent3>
      <a:accent4>
        <a:srgbClr val="CB461B"/>
      </a:accent4>
      <a:accent5>
        <a:srgbClr val="D18D24"/>
      </a:accent5>
      <a:accent6>
        <a:srgbClr val="A7A7A7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90937</TotalTime>
  <Words>615</Words>
  <Application>Microsoft Macintosh PowerPoint</Application>
  <PresentationFormat>Personalizado</PresentationFormat>
  <Paragraphs>89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15994</cp:revision>
  <dcterms:created xsi:type="dcterms:W3CDTF">2014-11-12T21:47:38Z</dcterms:created>
  <dcterms:modified xsi:type="dcterms:W3CDTF">2019-09-27T14:16:46Z</dcterms:modified>
  <cp:category/>
</cp:coreProperties>
</file>