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1"/>
    <p:restoredTop sz="94677"/>
  </p:normalViewPr>
  <p:slideViewPr>
    <p:cSldViewPr snapToGrid="0" snapToObjects="1">
      <p:cViewPr varScale="1">
        <p:scale>
          <a:sx n="214" d="100"/>
          <a:sy n="214" d="100"/>
        </p:scale>
        <p:origin x="10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unviolencearchive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608 Knowledge and Visual Analytics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Project Presentation.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5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858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81" y="1667933"/>
            <a:ext cx="8729837" cy="4207405"/>
          </a:xfrm>
        </p:spPr>
      </p:pic>
    </p:spTree>
    <p:extLst>
      <p:ext uri="{BB962C8B-B14F-4D97-AF65-F5344CB8AC3E}">
        <p14:creationId xmlns:p14="http://schemas.microsoft.com/office/powerpoint/2010/main" val="54566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55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667933"/>
            <a:ext cx="9601196" cy="4207935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Gun Violence and Mass </a:t>
            </a:r>
            <a:r>
              <a:rPr lang="en-US" b="1" dirty="0" smtClean="0"/>
              <a:t>Shootings.</a:t>
            </a:r>
            <a:r>
              <a:rPr lang="en-US" dirty="0"/>
              <a:t> </a:t>
            </a:r>
            <a:r>
              <a:rPr lang="en-US" dirty="0" smtClean="0"/>
              <a:t>I </a:t>
            </a:r>
            <a:r>
              <a:rPr lang="en-US" dirty="0"/>
              <a:t>live in the suburbs of DC, I had the opportunity to experience #</a:t>
            </a:r>
            <a:r>
              <a:rPr lang="en-US" dirty="0" err="1"/>
              <a:t>MarchForOurLives</a:t>
            </a:r>
            <a:r>
              <a:rPr lang="en-US" dirty="0"/>
              <a:t> happening in the streets of DC. Off late gun violence has penetrated in to our temples of learning, yes, I am talking about school shooting and other mass shootings. From Parkland in Florida to Great Mills in Maryland there has been rampant news of shooting taking place in high schools. </a:t>
            </a:r>
            <a:r>
              <a:rPr lang="en-US" dirty="0" smtClean="0"/>
              <a:t>These </a:t>
            </a:r>
            <a:r>
              <a:rPr lang="en-US" dirty="0"/>
              <a:t>heart wrenching events made me to look at why these shootings are taking place, where all they are taking place and are there any ways to mitigate these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b="1" dirty="0" smtClean="0"/>
              <a:t>Data Source:</a:t>
            </a:r>
            <a:r>
              <a:rPr lang="en-US" dirty="0"/>
              <a:t> </a:t>
            </a:r>
            <a:r>
              <a:rPr lang="en-US" dirty="0" smtClean="0"/>
              <a:t> On </a:t>
            </a:r>
            <a:r>
              <a:rPr lang="en-US" dirty="0"/>
              <a:t>researching for gun violence, I stumbled upon the following site. </a:t>
            </a:r>
            <a:r>
              <a:rPr lang="en-US" u="sng" dirty="0">
                <a:hlinkClick r:id="rId2"/>
              </a:rPr>
              <a:t>http://www.gunviolencearchive.org</a:t>
            </a:r>
            <a:r>
              <a:rPr lang="en-US" u="sng" dirty="0" smtClean="0">
                <a:hlinkClick r:id="rId2"/>
              </a:rPr>
              <a:t>/</a:t>
            </a:r>
            <a:r>
              <a:rPr lang="en-US" dirty="0" smtClean="0"/>
              <a:t>. This </a:t>
            </a:r>
            <a:r>
              <a:rPr lang="en-US" dirty="0"/>
              <a:t>site has the entire dataset needed for this project. They are a not for profit corporation which provides public access to accurate information about gun related violence in United States.</a:t>
            </a:r>
          </a:p>
          <a:p>
            <a:r>
              <a:rPr lang="en-US" b="1" dirty="0"/>
              <a:t>Project </a:t>
            </a:r>
            <a:r>
              <a:rPr lang="en-US" b="1" dirty="0" smtClean="0"/>
              <a:t>Proposal: </a:t>
            </a:r>
            <a:r>
              <a:rPr lang="en-US" dirty="0" smtClean="0"/>
              <a:t>This </a:t>
            </a:r>
            <a:r>
              <a:rPr lang="en-US" dirty="0"/>
              <a:t>site provides access to their database with search options to filter the data that we need. I am thinking of analyzing the dataset with last three years of data to do an exploratory analysis on the dataset.</a:t>
            </a:r>
          </a:p>
          <a:p>
            <a:r>
              <a:rPr lang="en-US" dirty="0"/>
              <a:t>Some of the things I would like execute as part of this project.</a:t>
            </a:r>
          </a:p>
          <a:p>
            <a:pPr lvl="1"/>
            <a:r>
              <a:rPr lang="en-US" dirty="0"/>
              <a:t>Present a Visualization of Shootings in United States for the last three years.</a:t>
            </a:r>
          </a:p>
          <a:p>
            <a:pPr lvl="1"/>
            <a:r>
              <a:rPr lang="en-US" dirty="0"/>
              <a:t>Present a visualization of shootings in United States where kids were involved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r>
              <a:rPr lang="en-US" b="1" dirty="0"/>
              <a:t>Final Project </a:t>
            </a:r>
            <a:r>
              <a:rPr lang="en-US" b="1" dirty="0" smtClean="0"/>
              <a:t>Output: </a:t>
            </a:r>
            <a:r>
              <a:rPr lang="en-US" dirty="0" smtClean="0"/>
              <a:t>I </a:t>
            </a:r>
            <a:r>
              <a:rPr lang="en-US" dirty="0"/>
              <a:t>would like to build a shiny app or a dash app for this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6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6180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24539" y="1939223"/>
            <a:ext cx="56307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Source:</a:t>
            </a:r>
          </a:p>
          <a:p>
            <a:endParaRPr lang="en-US" dirty="0"/>
          </a:p>
          <a:p>
            <a:r>
              <a:rPr lang="en-US" dirty="0" smtClean="0"/>
              <a:t>We got the following data source from the website listed in the project proposal.</a:t>
            </a:r>
          </a:p>
          <a:p>
            <a:endParaRPr lang="en-US" dirty="0"/>
          </a:p>
          <a:p>
            <a:r>
              <a:rPr lang="en-US" dirty="0" smtClean="0"/>
              <a:t>2018 Gun Violence Data</a:t>
            </a:r>
          </a:p>
          <a:p>
            <a:r>
              <a:rPr lang="en-US" dirty="0" smtClean="0"/>
              <a:t>2014 -2017 Gun Violence Data</a:t>
            </a:r>
          </a:p>
          <a:p>
            <a:r>
              <a:rPr lang="en-US" dirty="0" smtClean="0"/>
              <a:t>2018 Kids Gun Violence Data</a:t>
            </a:r>
          </a:p>
          <a:p>
            <a:r>
              <a:rPr lang="en-US" dirty="0" smtClean="0"/>
              <a:t>2018 Teens Gun Violence Data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453" y="2065393"/>
            <a:ext cx="4551891" cy="3772699"/>
          </a:xfrm>
        </p:spPr>
      </p:pic>
    </p:spTree>
    <p:extLst>
      <p:ext uri="{BB962C8B-B14F-4D97-AF65-F5344CB8AC3E}">
        <p14:creationId xmlns:p14="http://schemas.microsoft.com/office/powerpoint/2010/main" val="74338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3979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Munging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608667"/>
            <a:ext cx="9601196" cy="4267201"/>
          </a:xfrm>
        </p:spPr>
        <p:txBody>
          <a:bodyPr/>
          <a:lstStyle/>
          <a:p>
            <a:r>
              <a:rPr lang="en-US" dirty="0" smtClean="0"/>
              <a:t>Data we got from the data sets, did not contain the requisite information and formats.  	</a:t>
            </a:r>
          </a:p>
          <a:p>
            <a:pPr lvl="1"/>
            <a:r>
              <a:rPr lang="en-US" sz="1800" dirty="0" smtClean="0"/>
              <a:t>Like the latitude and longitudes were missing</a:t>
            </a:r>
          </a:p>
          <a:p>
            <a:pPr lvl="1"/>
            <a:r>
              <a:rPr lang="en-US" sz="1800" dirty="0" smtClean="0"/>
              <a:t>State codes were not in the correct format.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224463"/>
            <a:ext cx="4556759" cy="31667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58" y="3224462"/>
            <a:ext cx="5130267" cy="316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0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588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Gun Violence Application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905000"/>
            <a:ext cx="9601196" cy="3970868"/>
          </a:xfrm>
        </p:spPr>
        <p:txBody>
          <a:bodyPr/>
          <a:lstStyle/>
          <a:p>
            <a:r>
              <a:rPr lang="en-US" dirty="0" smtClean="0"/>
              <a:t>Decided to use the following for the Gun Violence application.</a:t>
            </a:r>
          </a:p>
          <a:p>
            <a:pPr lvl="1"/>
            <a:r>
              <a:rPr lang="en-US" dirty="0" smtClean="0"/>
              <a:t>Shiny App.</a:t>
            </a:r>
          </a:p>
          <a:p>
            <a:pPr lvl="1"/>
            <a:r>
              <a:rPr lang="en-US" dirty="0" err="1" smtClean="0"/>
              <a:t>Plotly.js</a:t>
            </a:r>
            <a:endParaRPr lang="en-US" dirty="0" smtClean="0"/>
          </a:p>
          <a:p>
            <a:pPr lvl="1"/>
            <a:r>
              <a:rPr lang="en-US" dirty="0" err="1" smtClean="0"/>
              <a:t>Plotly</a:t>
            </a:r>
            <a:r>
              <a:rPr lang="en-US" dirty="0" smtClean="0"/>
              <a:t> Choropleth.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4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85801"/>
          </a:xfrm>
        </p:spPr>
        <p:txBody>
          <a:bodyPr>
            <a:normAutofit fontScale="90000"/>
          </a:bodyPr>
          <a:lstStyle/>
          <a:p>
            <a:r>
              <a:rPr lang="en-US" smtClean="0"/>
              <a:t>Application Demo.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46" y="1667933"/>
            <a:ext cx="9241052" cy="4207405"/>
          </a:xfrm>
        </p:spPr>
      </p:pic>
    </p:spTree>
    <p:extLst>
      <p:ext uri="{BB962C8B-B14F-4D97-AF65-F5344CB8AC3E}">
        <p14:creationId xmlns:p14="http://schemas.microsoft.com/office/powerpoint/2010/main" val="76280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85801"/>
          </a:xfrm>
        </p:spPr>
        <p:txBody>
          <a:bodyPr>
            <a:normAutofit fontScale="90000"/>
          </a:bodyPr>
          <a:lstStyle/>
          <a:p>
            <a:r>
              <a:rPr lang="en-US" smtClean="0"/>
              <a:t>Application Demo.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665" y="1667933"/>
            <a:ext cx="9355755" cy="4207405"/>
          </a:xfrm>
        </p:spPr>
      </p:pic>
    </p:spTree>
    <p:extLst>
      <p:ext uri="{BB962C8B-B14F-4D97-AF65-F5344CB8AC3E}">
        <p14:creationId xmlns:p14="http://schemas.microsoft.com/office/powerpoint/2010/main" val="614501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85801"/>
          </a:xfrm>
        </p:spPr>
        <p:txBody>
          <a:bodyPr>
            <a:normAutofit fontScale="90000"/>
          </a:bodyPr>
          <a:lstStyle/>
          <a:p>
            <a:r>
              <a:rPr lang="en-US" smtClean="0"/>
              <a:t>Application Demo.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417" y="1761423"/>
            <a:ext cx="9221002" cy="4113915"/>
          </a:xfrm>
        </p:spPr>
      </p:pic>
    </p:spTree>
    <p:extLst>
      <p:ext uri="{BB962C8B-B14F-4D97-AF65-F5344CB8AC3E}">
        <p14:creationId xmlns:p14="http://schemas.microsoft.com/office/powerpoint/2010/main" val="1150674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85801"/>
          </a:xfrm>
        </p:spPr>
        <p:txBody>
          <a:bodyPr>
            <a:normAutofit fontScale="90000"/>
          </a:bodyPr>
          <a:lstStyle/>
          <a:p>
            <a:r>
              <a:rPr lang="en-US" smtClean="0"/>
              <a:t>Application Demo.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94" y="1667933"/>
            <a:ext cx="8970744" cy="4207405"/>
          </a:xfrm>
        </p:spPr>
      </p:pic>
    </p:spTree>
    <p:extLst>
      <p:ext uri="{BB962C8B-B14F-4D97-AF65-F5344CB8AC3E}">
        <p14:creationId xmlns:p14="http://schemas.microsoft.com/office/powerpoint/2010/main" val="486698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63</TotalTime>
  <Words>351</Words>
  <Application>Microsoft Macintosh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Garamond</vt:lpstr>
      <vt:lpstr>Arial</vt:lpstr>
      <vt:lpstr>Organic</vt:lpstr>
      <vt:lpstr>DATA 608 Knowledge and Visual Analytics </vt:lpstr>
      <vt:lpstr>Project Proposal</vt:lpstr>
      <vt:lpstr>Data Source</vt:lpstr>
      <vt:lpstr>Data Munging</vt:lpstr>
      <vt:lpstr>Gun Violence Application </vt:lpstr>
      <vt:lpstr>Application Demo.</vt:lpstr>
      <vt:lpstr>Application Demo.</vt:lpstr>
      <vt:lpstr>Application Demo.</vt:lpstr>
      <vt:lpstr>Application Demo.</vt:lpstr>
      <vt:lpstr>Thank You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608 </dc:title>
  <dc:creator>Ganesan, Dilip</dc:creator>
  <cp:lastModifiedBy>Ganesan, Dilip</cp:lastModifiedBy>
  <cp:revision>6</cp:revision>
  <dcterms:created xsi:type="dcterms:W3CDTF">2018-05-15T23:50:15Z</dcterms:created>
  <dcterms:modified xsi:type="dcterms:W3CDTF">2018-05-16T00:53:16Z</dcterms:modified>
</cp:coreProperties>
</file>