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2"/>
    <p:restoredTop sz="94677"/>
  </p:normalViewPr>
  <p:slideViewPr>
    <p:cSldViewPr snapToGrid="0" snapToObjects="1">
      <p:cViewPr varScale="1">
        <p:scale>
          <a:sx n="111" d="100"/>
          <a:sy n="111" d="100"/>
        </p:scale>
        <p:origin x="240" y="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9600" y="990600"/>
            <a:ext cx="9170458" cy="2421464"/>
          </a:xfrm>
        </p:spPr>
        <p:txBody>
          <a:bodyPr/>
          <a:lstStyle/>
          <a:p>
            <a:r>
              <a:rPr lang="en-US" dirty="0" smtClean="0"/>
              <a:t>Predict hospital Readmission in diabetes patients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By Ali Harb, dilip ganesan &amp; raghunathan ramnath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744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5715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41" y="1804988"/>
            <a:ext cx="9259746" cy="4630536"/>
          </a:xfrm>
        </p:spPr>
      </p:pic>
    </p:spTree>
    <p:extLst>
      <p:ext uri="{BB962C8B-B14F-4D97-AF65-F5344CB8AC3E}">
        <p14:creationId xmlns:p14="http://schemas.microsoft.com/office/powerpoint/2010/main" val="4946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2126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616" y="1430867"/>
            <a:ext cx="10131425" cy="3677392"/>
          </a:xfrm>
        </p:spPr>
        <p:txBody>
          <a:bodyPr/>
          <a:lstStyle/>
          <a:p>
            <a:r>
              <a:rPr lang="en-US" dirty="0" smtClean="0"/>
              <a:t>Research Problem Statement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Data Gathering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Data Exploration and Preparation</a:t>
            </a:r>
          </a:p>
          <a:p>
            <a:r>
              <a:rPr lang="en-US" dirty="0" smtClean="0"/>
              <a:t>Regression </a:t>
            </a:r>
          </a:p>
          <a:p>
            <a:r>
              <a:rPr lang="en-US" dirty="0" smtClean="0"/>
              <a:t>Ensemble and Neural Networks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45067"/>
          </a:xfrm>
        </p:spPr>
        <p:txBody>
          <a:bodyPr/>
          <a:lstStyle/>
          <a:p>
            <a:r>
              <a:rPr lang="en-US" dirty="0" smtClean="0"/>
              <a:t>Research </a:t>
            </a:r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52847"/>
            <a:ext cx="10131425" cy="38897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 Statement: </a:t>
            </a:r>
            <a:endParaRPr lang="en-US" dirty="0"/>
          </a:p>
          <a:p>
            <a:pPr lvl="1"/>
            <a:r>
              <a:rPr lang="en-US" sz="1800" dirty="0"/>
              <a:t>Predict whether a patient diagnosed with diabetes will be readmitted to hospital within 30 days of discharge. </a:t>
            </a:r>
            <a:endParaRPr lang="en-US" sz="1800" dirty="0"/>
          </a:p>
          <a:p>
            <a:pPr marL="0" indent="0">
              <a:buNone/>
            </a:pPr>
            <a:r>
              <a:rPr lang="en-US" b="1" dirty="0"/>
              <a:t>Research Question: 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The focus of this research is to answer the following </a:t>
            </a:r>
            <a:r>
              <a:rPr lang="en-US" sz="1800" dirty="0" smtClean="0"/>
              <a:t>questions: </a:t>
            </a:r>
            <a:endParaRPr lang="en-US" sz="1800" dirty="0"/>
          </a:p>
          <a:p>
            <a:pPr lvl="1"/>
            <a:r>
              <a:rPr lang="en-US" dirty="0"/>
              <a:t>Is DRG (Diagnosis Related Group) as parameter a positive predictor for hospital readmission in diabetes mellitus patients? </a:t>
            </a:r>
          </a:p>
          <a:p>
            <a:pPr lvl="1"/>
            <a:r>
              <a:rPr lang="en-US" dirty="0"/>
              <a:t>What are the strongest predictors that lead to hospital readmission in diabetes mellitus patients?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3881"/>
          </a:xfrm>
        </p:spPr>
        <p:txBody>
          <a:bodyPr/>
          <a:lstStyle/>
          <a:p>
            <a:r>
              <a:rPr lang="en-US" smtClean="0"/>
              <a:t>Literature 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6603"/>
            <a:ext cx="10131425" cy="4003964"/>
          </a:xfrm>
        </p:spPr>
        <p:txBody>
          <a:bodyPr/>
          <a:lstStyle/>
          <a:p>
            <a:r>
              <a:rPr lang="en-US" dirty="0" smtClean="0"/>
              <a:t>Patient Demographics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Race</a:t>
            </a:r>
          </a:p>
          <a:p>
            <a:pPr lvl="1"/>
            <a:r>
              <a:rPr lang="en-US" dirty="0" smtClean="0"/>
              <a:t>Sex</a:t>
            </a:r>
          </a:p>
          <a:p>
            <a:r>
              <a:rPr lang="en-US" dirty="0" smtClean="0"/>
              <a:t>Payment Methodologies</a:t>
            </a:r>
          </a:p>
          <a:p>
            <a:pPr lvl="1"/>
            <a:r>
              <a:rPr lang="en-US" dirty="0" smtClean="0"/>
              <a:t>Diagnosis Related Group (DRG)</a:t>
            </a:r>
          </a:p>
          <a:p>
            <a:r>
              <a:rPr lang="en-US" dirty="0" smtClean="0"/>
              <a:t>Medical Condition and Medications</a:t>
            </a:r>
          </a:p>
          <a:p>
            <a:pPr lvl="1"/>
            <a:r>
              <a:rPr lang="en-US" dirty="0" smtClean="0"/>
              <a:t>HbA1C</a:t>
            </a:r>
          </a:p>
          <a:p>
            <a:pPr lvl="1"/>
            <a:r>
              <a:rPr lang="en-US" dirty="0" smtClean="0"/>
              <a:t>Insulin and Sulfonylurea .</a:t>
            </a:r>
            <a:r>
              <a:rPr lang="en-US" dirty="0" err="1" smtClean="0"/>
              <a:t>et.al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020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67938"/>
          </a:xfrm>
        </p:spPr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7539"/>
            <a:ext cx="7315200" cy="4595749"/>
          </a:xfrm>
        </p:spPr>
      </p:pic>
    </p:spTree>
    <p:extLst>
      <p:ext uri="{BB962C8B-B14F-4D97-AF65-F5344CB8AC3E}">
        <p14:creationId xmlns:p14="http://schemas.microsoft.com/office/powerpoint/2010/main" val="3347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64821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5" y="1674421"/>
            <a:ext cx="10131425" cy="25650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Exploration</a:t>
            </a:r>
          </a:p>
          <a:p>
            <a:r>
              <a:rPr lang="en-US" sz="2400" dirty="0" smtClean="0"/>
              <a:t>Data Preparation and Preprocessing</a:t>
            </a:r>
          </a:p>
          <a:p>
            <a:r>
              <a:rPr lang="en-US" sz="2400" dirty="0" smtClean="0"/>
              <a:t>Logistic Regression</a:t>
            </a:r>
          </a:p>
          <a:p>
            <a:r>
              <a:rPr lang="en-US" sz="2400" dirty="0" smtClean="0"/>
              <a:t>Ensemble Methods and Neural 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28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64821"/>
          </a:xfrm>
        </p:spPr>
        <p:txBody>
          <a:bodyPr/>
          <a:lstStyle/>
          <a:p>
            <a:r>
              <a:rPr lang="en-US" dirty="0" smtClean="0"/>
              <a:t>Data exploration 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5" y="1674421"/>
            <a:ext cx="10131425" cy="25650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Selecting important variables for our modeling</a:t>
            </a:r>
          </a:p>
          <a:p>
            <a:r>
              <a:rPr lang="en-US" sz="2400" dirty="0" smtClean="0"/>
              <a:t>Clinical significant variables for our modeling</a:t>
            </a:r>
          </a:p>
          <a:p>
            <a:r>
              <a:rPr lang="en-US" sz="2400" dirty="0" smtClean="0"/>
              <a:t>Skewness and Correlation of variables</a:t>
            </a:r>
          </a:p>
          <a:p>
            <a:r>
              <a:rPr lang="en-US" sz="2400" dirty="0" smtClean="0"/>
              <a:t>Training and Test Data preparation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30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Logistic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39200"/>
            <a:ext cx="10131425" cy="2685600"/>
          </a:xfrm>
        </p:spPr>
      </p:pic>
    </p:spTree>
    <p:extLst>
      <p:ext uri="{BB962C8B-B14F-4D97-AF65-F5344CB8AC3E}">
        <p14:creationId xmlns:p14="http://schemas.microsoft.com/office/powerpoint/2010/main" val="20765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05" y="312515"/>
            <a:ext cx="10088021" cy="9375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Ensemble models and neural network</a:t>
            </a:r>
            <a:br>
              <a:rPr lang="en-US" dirty="0" smtClean="0"/>
            </a:br>
            <a:r>
              <a:rPr lang="en-US" dirty="0"/>
              <a:t>Importance Variable </a:t>
            </a:r>
            <a:r>
              <a:rPr lang="en-US" dirty="0" smtClean="0"/>
              <a:t>Plot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1493135"/>
            <a:ext cx="4655625" cy="45180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3" y="1493134"/>
            <a:ext cx="3489606" cy="460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</TotalTime>
  <Words>186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Celestial</vt:lpstr>
      <vt:lpstr>Predict hospital Readmission in diabetes patients</vt:lpstr>
      <vt:lpstr>Agenda</vt:lpstr>
      <vt:lpstr>Research problem statement</vt:lpstr>
      <vt:lpstr>Literature review</vt:lpstr>
      <vt:lpstr>Data gathering</vt:lpstr>
      <vt:lpstr>methodology</vt:lpstr>
      <vt:lpstr>Data exploration and preparation</vt:lpstr>
      <vt:lpstr>Binary Logistic regression</vt:lpstr>
      <vt:lpstr>Ensemble models and neural network Importance Variable Plot </vt:lpstr>
      <vt:lpstr>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hospital Readmission in diabetes patients</dc:title>
  <dc:creator>Microsoft Office User</dc:creator>
  <cp:lastModifiedBy>Microsoft Office User</cp:lastModifiedBy>
  <cp:revision>7</cp:revision>
  <dcterms:created xsi:type="dcterms:W3CDTF">2019-05-05T13:39:29Z</dcterms:created>
  <dcterms:modified xsi:type="dcterms:W3CDTF">2019-05-05T14:08:55Z</dcterms:modified>
</cp:coreProperties>
</file>