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F9C5BF1-AC8F-4A82-9443-9E94913D0E2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Arial"/>
              </a:rPr>
              <a:t>Kloc Technologies</a:t>
            </a:r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by: Dilip Kumar M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20-01-2020 to 24-01-2020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Git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GitHub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Ruby basics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27-01-2020 to 31-01-2020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Practiced Ruby on code wars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Reached level 6 in codewars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03-02-2020 to 07-02-2020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Rails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Routes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Controller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Model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View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Rails API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4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10-02-2020 to 14-02-2020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Practiced on blog project using ruby on rails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Github: </a:t>
            </a:r>
            <a:r>
              <a:rPr b="0" lang="en-IN" sz="2600" spc="-1" strike="noStrike">
                <a:latin typeface="Arial"/>
              </a:rPr>
              <a:t>https://github.com/dilipkloc/blog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5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17-02-2020 to 21-02-2020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Delpoyed blog project on heroku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Fixed bugs on production level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basics of ES6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6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24-02-2020 to 28-02-2020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Learned Basics of React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Built a basic single page application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Week 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Date: 02-03-2020 to 06-03-2020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Company Live project requirement collection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Same project User story built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2020-03-03T16:43:21Z</dcterms:created>
  <dc:creator/>
  <dc:description/>
  <dc:language>en-IN</dc:language>
  <cp:lastModifiedBy/>
  <dcterms:modified xsi:type="dcterms:W3CDTF">2020-03-03T17:36:59Z</dcterms:modified>
  <cp:revision>35</cp:revision>
  <dc:subject/>
  <dc:title/>
</cp:coreProperties>
</file>