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 id="273" r:id="rId16"/>
    <p:sldId id="274" r:id="rId17"/>
    <p:sldId id="271" r:id="rId18"/>
    <p:sldId id="269"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94472" autoAdjust="0"/>
  </p:normalViewPr>
  <p:slideViewPr>
    <p:cSldViewPr snapToGrid="0">
      <p:cViewPr varScale="1">
        <p:scale>
          <a:sx n="83" d="100"/>
          <a:sy n="83" d="100"/>
        </p:scale>
        <p:origin x="7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10/1/2022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amazon.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Software Testing for Debugging</a:t>
            </a:r>
          </a:p>
        </p:txBody>
      </p:sp>
      <p:sp>
        <p:nvSpPr>
          <p:cNvPr id="3" name="Subtitle 2"/>
          <p:cNvSpPr>
            <a:spLocks noGrp="1"/>
          </p:cNvSpPr>
          <p:nvPr>
            <p:ph type="subTitle" idx="1"/>
          </p:nvPr>
        </p:nvSpPr>
        <p:spPr>
          <a:xfrm>
            <a:off x="2417780" y="3531204"/>
            <a:ext cx="8637072" cy="1258510"/>
          </a:xfrm>
        </p:spPr>
        <p:txBody>
          <a:bodyPr>
            <a:normAutofit fontScale="92500" lnSpcReduction="20000"/>
          </a:bodyPr>
          <a:lstStyle/>
          <a:p>
            <a:r>
              <a:rPr lang="en-IN" dirty="0" smtClean="0"/>
              <a:t>                                                                                      BY:</a:t>
            </a:r>
          </a:p>
          <a:p>
            <a:r>
              <a:rPr lang="en-IN" dirty="0"/>
              <a:t> </a:t>
            </a:r>
            <a:r>
              <a:rPr lang="en-IN" dirty="0" smtClean="0"/>
              <a:t>                                                                                           R.DILIP KUMAR </a:t>
            </a:r>
          </a:p>
          <a:p>
            <a:r>
              <a:rPr lang="en-IN" dirty="0"/>
              <a:t> </a:t>
            </a:r>
            <a:r>
              <a:rPr lang="en-IN" dirty="0" smtClean="0"/>
              <a:t>                                                                                           192011064</a:t>
            </a:r>
            <a:endParaRPr lang="en-IN" dirty="0"/>
          </a:p>
        </p:txBody>
      </p:sp>
    </p:spTree>
    <p:extLst>
      <p:ext uri="{BB962C8B-B14F-4D97-AF65-F5344CB8AC3E}">
        <p14:creationId xmlns:p14="http://schemas.microsoft.com/office/powerpoint/2010/main" val="2515170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330926"/>
            <a:ext cx="9603275" cy="5135419"/>
          </a:xfrm>
        </p:spPr>
        <p:txBody>
          <a:bodyPr/>
          <a:lstStyle/>
          <a:p>
            <a:pPr marL="0" indent="0">
              <a:buNone/>
            </a:pPr>
            <a:r>
              <a:rPr lang="en-US" sz="2400" b="1" dirty="0">
                <a:solidFill>
                  <a:srgbClr val="FF0000"/>
                </a:solidFill>
              </a:rPr>
              <a:t>7. Enter a shipping address.</a:t>
            </a:r>
          </a:p>
          <a:p>
            <a:pPr marL="0" indent="0">
              <a:buNone/>
            </a:pPr>
            <a:r>
              <a:rPr lang="en-US" dirty="0" smtClean="0"/>
              <a:t> You’ll </a:t>
            </a:r>
            <a:r>
              <a:rPr lang="en-US" dirty="0"/>
              <a:t>now have to pick an address to send your delivery to. If you don’t have one, you’ll </a:t>
            </a:r>
            <a:r>
              <a:rPr lang="en-US" dirty="0" smtClean="0"/>
              <a:t>  have </a:t>
            </a:r>
            <a:r>
              <a:rPr lang="en-US" dirty="0"/>
              <a:t>to create a new one.</a:t>
            </a:r>
            <a:endParaRPr lang="en-IN" dirty="0"/>
          </a:p>
        </p:txBody>
      </p:sp>
      <p:pic>
        <p:nvPicPr>
          <p:cNvPr id="4" name="Picture 3"/>
          <p:cNvPicPr>
            <a:picLocks noChangeAspect="1"/>
          </p:cNvPicPr>
          <p:nvPr/>
        </p:nvPicPr>
        <p:blipFill>
          <a:blip r:embed="rId2"/>
          <a:stretch>
            <a:fillRect/>
          </a:stretch>
        </p:blipFill>
        <p:spPr>
          <a:xfrm>
            <a:off x="3755216" y="1819562"/>
            <a:ext cx="4146253" cy="4331855"/>
          </a:xfrm>
          <a:prstGeom prst="rect">
            <a:avLst/>
          </a:prstGeom>
        </p:spPr>
      </p:pic>
    </p:spTree>
    <p:extLst>
      <p:ext uri="{BB962C8B-B14F-4D97-AF65-F5344CB8AC3E}">
        <p14:creationId xmlns:p14="http://schemas.microsoft.com/office/powerpoint/2010/main" val="2104084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6619" y="252549"/>
            <a:ext cx="10288236" cy="5603305"/>
          </a:xfrm>
        </p:spPr>
        <p:txBody>
          <a:bodyPr>
            <a:normAutofit fontScale="77500" lnSpcReduction="20000"/>
          </a:bodyPr>
          <a:lstStyle/>
          <a:p>
            <a:pPr marL="0" indent="0">
              <a:buNone/>
            </a:pPr>
            <a:r>
              <a:rPr lang="en-US" dirty="0"/>
              <a:t>Click in each of the boxes or drop-down menus underneath “Enter A New Shipping Address” and type in or select:</a:t>
            </a:r>
          </a:p>
          <a:p>
            <a:r>
              <a:rPr lang="en-US" dirty="0"/>
              <a:t>your full name</a:t>
            </a:r>
          </a:p>
          <a:p>
            <a:r>
              <a:rPr lang="en-US" dirty="0"/>
              <a:t>your street address</a:t>
            </a:r>
          </a:p>
          <a:p>
            <a:r>
              <a:rPr lang="en-US" dirty="0"/>
              <a:t>your unit address (if you live in an apartment, condo, etc.)</a:t>
            </a:r>
          </a:p>
          <a:p>
            <a:r>
              <a:rPr lang="en-US" dirty="0"/>
              <a:t>the city in which you live</a:t>
            </a:r>
          </a:p>
          <a:p>
            <a:r>
              <a:rPr lang="en-US" dirty="0"/>
              <a:t>the state, province, or region in which you live</a:t>
            </a:r>
          </a:p>
          <a:p>
            <a:r>
              <a:rPr lang="en-US" dirty="0"/>
              <a:t>your mailing code (doesn’t have to be a U.S. Z.I.P. code)</a:t>
            </a:r>
          </a:p>
          <a:p>
            <a:r>
              <a:rPr lang="en-US" dirty="0"/>
              <a:t>the country in which you live</a:t>
            </a:r>
          </a:p>
          <a:p>
            <a:r>
              <a:rPr lang="en-US" dirty="0"/>
              <a:t>your phone number</a:t>
            </a:r>
          </a:p>
          <a:p>
            <a:pPr marL="0" indent="0">
              <a:buNone/>
            </a:pPr>
            <a:r>
              <a:rPr lang="en-US" dirty="0"/>
              <a:t>There are additional options underneath “Optional Delivery Preferences”, where you can:</a:t>
            </a:r>
          </a:p>
          <a:p>
            <a:r>
              <a:rPr lang="en-US" dirty="0"/>
              <a:t>choose whether or not you’re available on weekends to receive delivered packages</a:t>
            </a:r>
          </a:p>
          <a:p>
            <a:r>
              <a:rPr lang="en-US" dirty="0"/>
              <a:t>provide Amazon with the access code to your apartment complex or gated community (if you’re allowed) so a delivery person can get in</a:t>
            </a:r>
          </a:p>
          <a:p>
            <a:r>
              <a:rPr lang="en-US" dirty="0"/>
              <a:t>choose whether or not the address your items will be shipped to is the same one that you want your bill to come to</a:t>
            </a:r>
          </a:p>
          <a:p>
            <a:r>
              <a:rPr lang="en-US" dirty="0"/>
              <a:t>When you’ve entered all of your information, click </a:t>
            </a:r>
            <a:r>
              <a:rPr lang="en-US" b="1" dirty="0"/>
              <a:t>Continue </a:t>
            </a:r>
            <a:r>
              <a:rPr lang="en-US" dirty="0"/>
              <a:t>to move on.</a:t>
            </a:r>
          </a:p>
          <a:p>
            <a:endParaRPr lang="en-IN" dirty="0"/>
          </a:p>
        </p:txBody>
      </p:sp>
    </p:spTree>
    <p:extLst>
      <p:ext uri="{BB962C8B-B14F-4D97-AF65-F5344CB8AC3E}">
        <p14:creationId xmlns:p14="http://schemas.microsoft.com/office/powerpoint/2010/main" val="303445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166255"/>
            <a:ext cx="9603275" cy="5791199"/>
          </a:xfrm>
        </p:spPr>
        <p:txBody>
          <a:bodyPr/>
          <a:lstStyle/>
          <a:p>
            <a:pPr marL="0" indent="0">
              <a:buNone/>
            </a:pPr>
            <a:r>
              <a:rPr lang="en-US" sz="2400" b="1" dirty="0">
                <a:solidFill>
                  <a:srgbClr val="FF0000"/>
                </a:solidFill>
              </a:rPr>
              <a:t>8. View and confirm your order summary.</a:t>
            </a:r>
          </a:p>
          <a:p>
            <a:pPr marL="0" indent="0">
              <a:buNone/>
            </a:pPr>
            <a:r>
              <a:rPr lang="en-US" dirty="0"/>
              <a:t>On the left, you’ll see your order summary.  On the right, you’ll be asked to select what kind of shipping you want (if applicable).  Click the button next to the type you want.  Usually, the faster the shipping speed, the more it will cost you. When you’re </a:t>
            </a:r>
            <a:r>
              <a:rPr lang="en-US" dirty="0" smtClean="0"/>
              <a:t>done.</a:t>
            </a:r>
          </a:p>
          <a:p>
            <a:pPr marL="0" indent="0">
              <a:buNone/>
            </a:pPr>
            <a:endParaRPr lang="en-IN" dirty="0"/>
          </a:p>
        </p:txBody>
      </p:sp>
      <p:pic>
        <p:nvPicPr>
          <p:cNvPr id="4" name="Picture 3"/>
          <p:cNvPicPr>
            <a:picLocks noChangeAspect="1"/>
          </p:cNvPicPr>
          <p:nvPr/>
        </p:nvPicPr>
        <p:blipFill>
          <a:blip r:embed="rId2"/>
          <a:stretch>
            <a:fillRect/>
          </a:stretch>
        </p:blipFill>
        <p:spPr>
          <a:xfrm>
            <a:off x="2761673" y="2066403"/>
            <a:ext cx="6714835" cy="3549306"/>
          </a:xfrm>
          <a:prstGeom prst="rect">
            <a:avLst/>
          </a:prstGeom>
        </p:spPr>
      </p:pic>
    </p:spTree>
    <p:extLst>
      <p:ext uri="{BB962C8B-B14F-4D97-AF65-F5344CB8AC3E}">
        <p14:creationId xmlns:p14="http://schemas.microsoft.com/office/powerpoint/2010/main" val="3330766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498764"/>
            <a:ext cx="9603275" cy="4967581"/>
          </a:xfrm>
        </p:spPr>
        <p:txBody>
          <a:bodyPr/>
          <a:lstStyle/>
          <a:p>
            <a:pPr marL="0" indent="0">
              <a:buNone/>
            </a:pPr>
            <a:r>
              <a:rPr lang="en-US" sz="2400" b="1" dirty="0">
                <a:solidFill>
                  <a:srgbClr val="FF0000"/>
                </a:solidFill>
              </a:rPr>
              <a:t>9. Choose a payment method.</a:t>
            </a:r>
          </a:p>
          <a:p>
            <a:pPr marL="0" indent="0">
              <a:buNone/>
            </a:pPr>
            <a:r>
              <a:rPr lang="en-US" dirty="0"/>
              <a:t>You’ll now have to select a method of paying for your purchase</a:t>
            </a:r>
            <a:r>
              <a:rPr lang="en-US" dirty="0" smtClean="0"/>
              <a:t>.</a:t>
            </a:r>
          </a:p>
          <a:p>
            <a:pPr marL="0" indent="0">
              <a:buNone/>
            </a:pPr>
            <a:endParaRPr lang="en-IN" dirty="0"/>
          </a:p>
        </p:txBody>
      </p:sp>
      <p:pic>
        <p:nvPicPr>
          <p:cNvPr id="4" name="Picture 3"/>
          <p:cNvPicPr>
            <a:picLocks noChangeAspect="1"/>
          </p:cNvPicPr>
          <p:nvPr/>
        </p:nvPicPr>
        <p:blipFill>
          <a:blip r:embed="rId2"/>
          <a:stretch>
            <a:fillRect/>
          </a:stretch>
        </p:blipFill>
        <p:spPr>
          <a:xfrm>
            <a:off x="1451579" y="1521081"/>
            <a:ext cx="9878804" cy="4591691"/>
          </a:xfrm>
          <a:prstGeom prst="rect">
            <a:avLst/>
          </a:prstGeom>
        </p:spPr>
      </p:pic>
    </p:spTree>
    <p:extLst>
      <p:ext uri="{BB962C8B-B14F-4D97-AF65-F5344CB8AC3E}">
        <p14:creationId xmlns:p14="http://schemas.microsoft.com/office/powerpoint/2010/main" val="3958819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508000"/>
            <a:ext cx="9603275" cy="4958345"/>
          </a:xfrm>
        </p:spPr>
        <p:txBody>
          <a:bodyPr>
            <a:normAutofit/>
          </a:bodyPr>
          <a:lstStyle/>
          <a:p>
            <a:pPr marL="0" indent="0">
              <a:buNone/>
            </a:pPr>
            <a:r>
              <a:rPr lang="en-US" sz="2400" b="1" dirty="0">
                <a:solidFill>
                  <a:srgbClr val="FF0000"/>
                </a:solidFill>
              </a:rPr>
              <a:t>10. Confirm and place your order.</a:t>
            </a:r>
          </a:p>
          <a:p>
            <a:pPr marL="0" indent="0">
              <a:buNone/>
            </a:pPr>
            <a:r>
              <a:rPr lang="en-US" dirty="0"/>
              <a:t>On the next screen, you can review your order and make any final changes, including the type of shipping you want.  If you’re happy with what you have, click </a:t>
            </a:r>
            <a:r>
              <a:rPr lang="en-US" b="1" dirty="0"/>
              <a:t>Place Your Order</a:t>
            </a:r>
            <a:r>
              <a:rPr lang="en-US" dirty="0" smtClean="0"/>
              <a:t>.</a:t>
            </a:r>
          </a:p>
          <a:p>
            <a:pPr marL="0" indent="0">
              <a:buNone/>
            </a:pPr>
            <a:endParaRPr lang="en-IN" sz="2400" dirty="0">
              <a:solidFill>
                <a:srgbClr val="FF0000"/>
              </a:solidFill>
            </a:endParaRPr>
          </a:p>
        </p:txBody>
      </p:sp>
      <p:pic>
        <p:nvPicPr>
          <p:cNvPr id="4" name="Picture 3"/>
          <p:cNvPicPr>
            <a:picLocks noChangeAspect="1"/>
          </p:cNvPicPr>
          <p:nvPr/>
        </p:nvPicPr>
        <p:blipFill>
          <a:blip r:embed="rId2"/>
          <a:stretch>
            <a:fillRect/>
          </a:stretch>
        </p:blipFill>
        <p:spPr>
          <a:xfrm>
            <a:off x="4690866" y="2228682"/>
            <a:ext cx="3243170" cy="2768191"/>
          </a:xfrm>
          <a:prstGeom prst="rect">
            <a:avLst/>
          </a:prstGeom>
        </p:spPr>
      </p:pic>
    </p:spTree>
    <p:extLst>
      <p:ext uri="{BB962C8B-B14F-4D97-AF65-F5344CB8AC3E}">
        <p14:creationId xmlns:p14="http://schemas.microsoft.com/office/powerpoint/2010/main" val="1650920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Positive Test Cases</a:t>
            </a:r>
            <a:endParaRPr lang="en-IN" dirty="0"/>
          </a:p>
        </p:txBody>
      </p:sp>
      <p:sp>
        <p:nvSpPr>
          <p:cNvPr id="3" name="Content Placeholder 2"/>
          <p:cNvSpPr>
            <a:spLocks noGrp="1"/>
          </p:cNvSpPr>
          <p:nvPr>
            <p:ph idx="1"/>
          </p:nvPr>
        </p:nvSpPr>
        <p:spPr/>
        <p:txBody>
          <a:bodyPr/>
          <a:lstStyle/>
          <a:p>
            <a:r>
              <a:rPr lang="en-US" dirty="0"/>
              <a:t>Enter Valid Username.</a:t>
            </a:r>
          </a:p>
          <a:p>
            <a:r>
              <a:rPr lang="en-US" dirty="0"/>
              <a:t>Enter Valid Password.</a:t>
            </a:r>
          </a:p>
          <a:p>
            <a:r>
              <a:rPr lang="en-US" dirty="0"/>
              <a:t>Click on “Forgot Password” Link and find out forgot password page.</a:t>
            </a:r>
          </a:p>
          <a:p>
            <a:r>
              <a:rPr lang="en-US" dirty="0"/>
              <a:t>Click on Create new account button and verify if it takes to new account page.</a:t>
            </a:r>
          </a:p>
          <a:p>
            <a:r>
              <a:rPr lang="en-US" dirty="0"/>
              <a:t>Select “Keep me signed in” option to retain login session</a:t>
            </a:r>
            <a:r>
              <a:rPr lang="en-US" dirty="0" smtClean="0"/>
              <a:t>.</a:t>
            </a:r>
            <a:endParaRPr lang="en-US" dirty="0"/>
          </a:p>
        </p:txBody>
      </p:sp>
    </p:spTree>
    <p:extLst>
      <p:ext uri="{BB962C8B-B14F-4D97-AF65-F5344CB8AC3E}">
        <p14:creationId xmlns:p14="http://schemas.microsoft.com/office/powerpoint/2010/main" val="623140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Negative Test Cases</a:t>
            </a:r>
            <a:endParaRPr lang="en-IN" dirty="0"/>
          </a:p>
        </p:txBody>
      </p:sp>
      <p:sp>
        <p:nvSpPr>
          <p:cNvPr id="3" name="Content Placeholder 2"/>
          <p:cNvSpPr>
            <a:spLocks noGrp="1"/>
          </p:cNvSpPr>
          <p:nvPr>
            <p:ph idx="1"/>
          </p:nvPr>
        </p:nvSpPr>
        <p:spPr/>
        <p:txBody>
          <a:bodyPr/>
          <a:lstStyle/>
          <a:p>
            <a:r>
              <a:rPr lang="en-IN" dirty="0"/>
              <a:t>Enter invalid username and valid password.</a:t>
            </a:r>
          </a:p>
          <a:p>
            <a:r>
              <a:rPr lang="en-IN" dirty="0"/>
              <a:t>Enter valid username and invalid password.</a:t>
            </a:r>
          </a:p>
          <a:p>
            <a:r>
              <a:rPr lang="en-IN" dirty="0"/>
              <a:t>Enter invalid username and password.</a:t>
            </a:r>
          </a:p>
          <a:p>
            <a:r>
              <a:rPr lang="en-IN" dirty="0"/>
              <a:t>Keep one field blank either username or password and check login.</a:t>
            </a:r>
          </a:p>
          <a:p>
            <a:pPr marL="0" indent="0">
              <a:buNone/>
            </a:pPr>
            <a:endParaRPr lang="en-IN" dirty="0"/>
          </a:p>
        </p:txBody>
      </p:sp>
    </p:spTree>
    <p:extLst>
      <p:ext uri="{BB962C8B-B14F-4D97-AF65-F5344CB8AC3E}">
        <p14:creationId xmlns:p14="http://schemas.microsoft.com/office/powerpoint/2010/main" val="4026105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IN" dirty="0"/>
          </a:p>
        </p:txBody>
      </p:sp>
      <p:pic>
        <p:nvPicPr>
          <p:cNvPr id="4" name="Content Placeholder 3"/>
          <p:cNvPicPr>
            <a:picLocks noGrp="1" noChangeAspect="1"/>
          </p:cNvPicPr>
          <p:nvPr>
            <p:ph idx="1"/>
          </p:nvPr>
        </p:nvPicPr>
        <p:blipFill>
          <a:blip r:embed="rId2"/>
          <a:stretch>
            <a:fillRect/>
          </a:stretch>
        </p:blipFill>
        <p:spPr>
          <a:xfrm>
            <a:off x="1385456" y="1311564"/>
            <a:ext cx="9669398" cy="4802910"/>
          </a:xfrm>
          <a:prstGeom prst="rect">
            <a:avLst/>
          </a:prstGeom>
        </p:spPr>
      </p:pic>
    </p:spTree>
    <p:extLst>
      <p:ext uri="{BB962C8B-B14F-4D97-AF65-F5344CB8AC3E}">
        <p14:creationId xmlns:p14="http://schemas.microsoft.com/office/powerpoint/2010/main" val="3969326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534754"/>
          </a:xfrm>
        </p:spPr>
        <p:txBody>
          <a:bodyPr>
            <a:normAutofit/>
          </a:bodyPr>
          <a:lstStyle/>
          <a:p>
            <a:pPr fontAlgn="base"/>
            <a:r>
              <a:rPr lang="en-IN" b="1" dirty="0"/>
              <a:t>Conclusion</a:t>
            </a:r>
          </a:p>
        </p:txBody>
      </p:sp>
      <p:sp>
        <p:nvSpPr>
          <p:cNvPr id="3" name="Content Placeholder 2"/>
          <p:cNvSpPr>
            <a:spLocks noGrp="1"/>
          </p:cNvSpPr>
          <p:nvPr>
            <p:ph idx="1"/>
          </p:nvPr>
        </p:nvSpPr>
        <p:spPr/>
        <p:txBody>
          <a:bodyPr/>
          <a:lstStyle/>
          <a:p>
            <a:pPr marL="0" indent="0">
              <a:buNone/>
            </a:pPr>
            <a:r>
              <a:rPr lang="en-US" dirty="0"/>
              <a:t>It can be said that Amazon is the face of the current market </a:t>
            </a:r>
            <a:r>
              <a:rPr lang="en-US" dirty="0" smtClean="0"/>
              <a:t> </a:t>
            </a:r>
            <a:r>
              <a:rPr lang="en-US" dirty="0"/>
              <a:t>global, digital, and constantly expanding. It is an increasingly productive brand, which adapts quickly to new demands, in a fast, effective and original way. For this reason, for now, even though it faces competition on all its fronts, individually, its corporate umbrella remains unparalleled and, therefore, must remain in the lead, for years to come.</a:t>
            </a:r>
            <a:endParaRPr lang="en-IN" dirty="0"/>
          </a:p>
        </p:txBody>
      </p:sp>
    </p:spTree>
    <p:extLst>
      <p:ext uri="{BB962C8B-B14F-4D97-AF65-F5344CB8AC3E}">
        <p14:creationId xmlns:p14="http://schemas.microsoft.com/office/powerpoint/2010/main" val="3506445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07259" y="521673"/>
            <a:ext cx="9563185" cy="5366327"/>
          </a:xfrm>
          <a:prstGeom prst="rect">
            <a:avLst/>
          </a:prstGeom>
        </p:spPr>
      </p:pic>
      <p:sp>
        <p:nvSpPr>
          <p:cNvPr id="2" name="Rectangle 1"/>
          <p:cNvSpPr/>
          <p:nvPr/>
        </p:nvSpPr>
        <p:spPr>
          <a:xfrm>
            <a:off x="9124950" y="5091653"/>
            <a:ext cx="7066396" cy="646331"/>
          </a:xfrm>
          <a:prstGeom prst="rect">
            <a:avLst/>
          </a:prstGeom>
        </p:spPr>
        <p:txBody>
          <a:bodyPr wrap="square">
            <a:spAutoFit/>
          </a:bodyPr>
          <a:lstStyle/>
          <a:p>
            <a:r>
              <a:rPr lang="en-IN" dirty="0" smtClean="0">
                <a:solidFill>
                  <a:schemeClr val="bg1"/>
                </a:solidFill>
              </a:rPr>
              <a:t>DILIP KUMAR.R</a:t>
            </a:r>
            <a:endParaRPr lang="en-IN" dirty="0">
              <a:solidFill>
                <a:schemeClr val="bg1"/>
              </a:solidFill>
            </a:endParaRPr>
          </a:p>
          <a:p>
            <a:r>
              <a:rPr lang="en-IN" dirty="0">
                <a:solidFill>
                  <a:schemeClr val="bg1"/>
                </a:solidFill>
              </a:rPr>
              <a:t>192011064</a:t>
            </a:r>
          </a:p>
        </p:txBody>
      </p:sp>
    </p:spTree>
    <p:extLst>
      <p:ext uri="{BB962C8B-B14F-4D97-AF65-F5344CB8AC3E}">
        <p14:creationId xmlns:p14="http://schemas.microsoft.com/office/powerpoint/2010/main" val="1841761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a:t>
            </a:r>
            <a:endParaRPr lang="en-IN" dirty="0"/>
          </a:p>
        </p:txBody>
      </p:sp>
      <p:sp>
        <p:nvSpPr>
          <p:cNvPr id="3" name="Content Placeholder 2"/>
          <p:cNvSpPr>
            <a:spLocks noGrp="1"/>
          </p:cNvSpPr>
          <p:nvPr>
            <p:ph idx="1"/>
          </p:nvPr>
        </p:nvSpPr>
        <p:spPr>
          <a:xfrm>
            <a:off x="1451579" y="1440873"/>
            <a:ext cx="9603275" cy="4025473"/>
          </a:xfrm>
        </p:spPr>
        <p:txBody>
          <a:bodyPr/>
          <a:lstStyle/>
          <a:p>
            <a:pPr marL="0" indent="0">
              <a:buNone/>
            </a:pPr>
            <a:r>
              <a:rPr lang="en-US" dirty="0"/>
              <a:t> </a:t>
            </a:r>
            <a:r>
              <a:rPr lang="en-US" sz="2400" dirty="0" smtClean="0"/>
              <a:t>To </a:t>
            </a:r>
            <a:r>
              <a:rPr lang="en-US" sz="2400" dirty="0" err="1" smtClean="0"/>
              <a:t>analyse</a:t>
            </a:r>
            <a:r>
              <a:rPr lang="en-US" sz="2400" dirty="0" smtClean="0"/>
              <a:t> E-commerce application for amazon to purchasing </a:t>
            </a:r>
            <a:r>
              <a:rPr lang="en-US" sz="2400" dirty="0" smtClean="0"/>
              <a:t>model </a:t>
            </a:r>
            <a:r>
              <a:rPr lang="en-US" sz="2400" dirty="0"/>
              <a:t>&amp; delivery </a:t>
            </a:r>
            <a:r>
              <a:rPr lang="en-US" sz="2400" dirty="0" smtClean="0"/>
              <a:t>model.</a:t>
            </a:r>
            <a:endParaRPr lang="en-US" sz="2400" dirty="0" smtClean="0"/>
          </a:p>
          <a:p>
            <a:pPr marL="0" indent="0">
              <a:buNone/>
            </a:pPr>
            <a:endParaRPr lang="en-IN" sz="2400" dirty="0"/>
          </a:p>
        </p:txBody>
      </p:sp>
      <p:pic>
        <p:nvPicPr>
          <p:cNvPr id="4" name="Picture 3"/>
          <p:cNvPicPr>
            <a:picLocks noChangeAspect="1"/>
          </p:cNvPicPr>
          <p:nvPr/>
        </p:nvPicPr>
        <p:blipFill>
          <a:blip r:embed="rId2"/>
          <a:stretch>
            <a:fillRect/>
          </a:stretch>
        </p:blipFill>
        <p:spPr>
          <a:xfrm>
            <a:off x="1451579" y="2576946"/>
            <a:ext cx="8782312" cy="3528290"/>
          </a:xfrm>
          <a:prstGeom prst="rect">
            <a:avLst/>
          </a:prstGeom>
        </p:spPr>
      </p:pic>
    </p:spTree>
    <p:extLst>
      <p:ext uri="{BB962C8B-B14F-4D97-AF65-F5344CB8AC3E}">
        <p14:creationId xmlns:p14="http://schemas.microsoft.com/office/powerpoint/2010/main" val="902580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E-COMMERCE  Amazon  Business  </a:t>
            </a:r>
            <a:r>
              <a:rPr lang="en-IN" dirty="0"/>
              <a:t>Model</a:t>
            </a:r>
          </a:p>
        </p:txBody>
      </p:sp>
      <p:sp>
        <p:nvSpPr>
          <p:cNvPr id="3" name="Content Placeholder 2"/>
          <p:cNvSpPr>
            <a:spLocks noGrp="1"/>
          </p:cNvSpPr>
          <p:nvPr>
            <p:ph idx="1"/>
          </p:nvPr>
        </p:nvSpPr>
        <p:spPr/>
        <p:txBody>
          <a:bodyPr>
            <a:normAutofit fontScale="85000" lnSpcReduction="10000"/>
          </a:bodyPr>
          <a:lstStyle/>
          <a:p>
            <a:pPr marL="0" indent="0">
              <a:buNone/>
            </a:pPr>
            <a:r>
              <a:rPr lang="en-IN" sz="2800" b="1" dirty="0">
                <a:solidFill>
                  <a:schemeClr val="accent3">
                    <a:lumMod val="50000"/>
                  </a:schemeClr>
                </a:solidFill>
              </a:rPr>
              <a:t>To </a:t>
            </a:r>
            <a:r>
              <a:rPr lang="en-IN" sz="2800" b="1" dirty="0" smtClean="0">
                <a:solidFill>
                  <a:schemeClr val="accent3">
                    <a:lumMod val="50000"/>
                  </a:schemeClr>
                </a:solidFill>
              </a:rPr>
              <a:t>purchase product </a:t>
            </a:r>
            <a:r>
              <a:rPr lang="en-IN" sz="2800" b="1" dirty="0">
                <a:solidFill>
                  <a:schemeClr val="accent3">
                    <a:lumMod val="50000"/>
                  </a:schemeClr>
                </a:solidFill>
              </a:rPr>
              <a:t>on </a:t>
            </a:r>
            <a:r>
              <a:rPr lang="en-IN" sz="2800" b="1" dirty="0" smtClean="0">
                <a:solidFill>
                  <a:schemeClr val="accent3">
                    <a:lumMod val="50000"/>
                  </a:schemeClr>
                </a:solidFill>
              </a:rPr>
              <a:t>Amazon</a:t>
            </a:r>
            <a:endParaRPr lang="en-IN" sz="2800" b="1" dirty="0">
              <a:solidFill>
                <a:schemeClr val="accent3">
                  <a:lumMod val="50000"/>
                </a:schemeClr>
              </a:solidFill>
            </a:endParaRPr>
          </a:p>
          <a:p>
            <a:r>
              <a:rPr lang="en-US" dirty="0"/>
              <a:t>Sign in to your Amazon account.</a:t>
            </a:r>
          </a:p>
          <a:p>
            <a:r>
              <a:rPr lang="en-US" dirty="0"/>
              <a:t>Hover over </a:t>
            </a:r>
            <a:r>
              <a:rPr lang="en-US" b="1" dirty="0"/>
              <a:t>Departments </a:t>
            </a:r>
            <a:r>
              <a:rPr lang="en-US" dirty="0"/>
              <a:t>and click on a category. When you find an item you want, click on it.</a:t>
            </a:r>
          </a:p>
          <a:p>
            <a:r>
              <a:rPr lang="en-US" dirty="0"/>
              <a:t>Review the item, and click </a:t>
            </a:r>
            <a:r>
              <a:rPr lang="en-US" b="1" dirty="0"/>
              <a:t>Add to Cart</a:t>
            </a:r>
            <a:r>
              <a:rPr lang="en-US" dirty="0"/>
              <a:t>.</a:t>
            </a:r>
          </a:p>
          <a:p>
            <a:r>
              <a:rPr lang="en-US" dirty="0"/>
              <a:t>Click </a:t>
            </a:r>
            <a:r>
              <a:rPr lang="en-US" b="1" dirty="0"/>
              <a:t>Proceed to Checkout</a:t>
            </a:r>
            <a:r>
              <a:rPr lang="en-US" dirty="0"/>
              <a:t>.</a:t>
            </a:r>
          </a:p>
          <a:p>
            <a:r>
              <a:rPr lang="en-US" dirty="0"/>
              <a:t>Enter a shipping address and click </a:t>
            </a:r>
            <a:r>
              <a:rPr lang="en-US" b="1" dirty="0"/>
              <a:t>Continue</a:t>
            </a:r>
            <a:r>
              <a:rPr lang="en-US" dirty="0"/>
              <a:t>.</a:t>
            </a:r>
          </a:p>
          <a:p>
            <a:r>
              <a:rPr lang="en-US" dirty="0"/>
              <a:t>Choose a payment method and click </a:t>
            </a:r>
            <a:r>
              <a:rPr lang="en-US" b="1" dirty="0"/>
              <a:t>Continue</a:t>
            </a:r>
            <a:r>
              <a:rPr lang="en-US" dirty="0"/>
              <a:t>.</a:t>
            </a:r>
          </a:p>
          <a:p>
            <a:r>
              <a:rPr lang="en-US" dirty="0"/>
              <a:t>Click </a:t>
            </a:r>
            <a:r>
              <a:rPr lang="en-US" b="1" dirty="0"/>
              <a:t>Place Your Order</a:t>
            </a:r>
            <a:r>
              <a:rPr lang="en-US" dirty="0"/>
              <a:t>.</a:t>
            </a:r>
          </a:p>
          <a:p>
            <a:pPr marL="0" indent="0">
              <a:buNone/>
            </a:pPr>
            <a:endParaRPr lang="en-IN" sz="2800" b="1" dirty="0" smtClean="0"/>
          </a:p>
          <a:p>
            <a:endParaRPr lang="en-IN" b="1" dirty="0"/>
          </a:p>
        </p:txBody>
      </p:sp>
    </p:spTree>
    <p:extLst>
      <p:ext uri="{BB962C8B-B14F-4D97-AF65-F5344CB8AC3E}">
        <p14:creationId xmlns:p14="http://schemas.microsoft.com/office/powerpoint/2010/main" val="1084987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287383"/>
            <a:ext cx="9603275" cy="5643153"/>
          </a:xfrm>
        </p:spPr>
        <p:txBody>
          <a:bodyPr/>
          <a:lstStyle/>
          <a:p>
            <a:pPr marL="0" indent="0">
              <a:buNone/>
            </a:pPr>
            <a:r>
              <a:rPr lang="en-US" sz="2400" b="1" dirty="0">
                <a:solidFill>
                  <a:schemeClr val="accent3">
                    <a:lumMod val="50000"/>
                  </a:schemeClr>
                </a:solidFill>
              </a:rPr>
              <a:t>Detailed Instructions on how to buy on Amazon</a:t>
            </a:r>
          </a:p>
          <a:p>
            <a:pPr marL="0" indent="0">
              <a:buNone/>
            </a:pPr>
            <a:r>
              <a:rPr lang="en-US" b="1" dirty="0">
                <a:solidFill>
                  <a:srgbClr val="FF0000"/>
                </a:solidFill>
              </a:rPr>
              <a:t>1</a:t>
            </a:r>
            <a:r>
              <a:rPr lang="en-US" b="1" dirty="0" smtClean="0">
                <a:solidFill>
                  <a:srgbClr val="FF0000"/>
                </a:solidFill>
              </a:rPr>
              <a:t>.</a:t>
            </a:r>
            <a:r>
              <a:rPr lang="en-US" b="1" dirty="0">
                <a:solidFill>
                  <a:srgbClr val="FF0000"/>
                </a:solidFill>
              </a:rPr>
              <a:t> Sign into your Amazon </a:t>
            </a:r>
            <a:r>
              <a:rPr lang="en-US" b="1" dirty="0" smtClean="0">
                <a:solidFill>
                  <a:srgbClr val="FF0000"/>
                </a:solidFill>
              </a:rPr>
              <a:t>account.</a:t>
            </a:r>
            <a:endParaRPr lang="en-US" b="1" dirty="0"/>
          </a:p>
          <a:p>
            <a:pPr marL="0" indent="0">
              <a:buNone/>
            </a:pPr>
            <a:r>
              <a:rPr lang="en-US" dirty="0" smtClean="0"/>
              <a:t>Go </a:t>
            </a:r>
            <a:r>
              <a:rPr lang="en-US" dirty="0"/>
              <a:t>to </a:t>
            </a:r>
            <a:r>
              <a:rPr lang="en-US" b="1" dirty="0">
                <a:hlinkClick r:id="rId2"/>
              </a:rPr>
              <a:t>www.amazon.com</a:t>
            </a:r>
            <a:r>
              <a:rPr lang="en-US" dirty="0"/>
              <a:t> in your web browser and log in.  To do this, move your mouse over “Hello, Sign In” and click </a:t>
            </a:r>
            <a:r>
              <a:rPr lang="en-US" b="1" dirty="0"/>
              <a:t>Sign In</a:t>
            </a:r>
            <a:r>
              <a:rPr lang="en-US" dirty="0"/>
              <a:t>. Then click in the boxes highlighted in the right screenshot below and type in your email address and account password, respectively.  Finally, click </a:t>
            </a:r>
            <a:r>
              <a:rPr lang="en-US" b="1" dirty="0"/>
              <a:t>Sign In Using Our Secure Server</a:t>
            </a:r>
            <a:r>
              <a:rPr lang="en-US" dirty="0"/>
              <a:t>.</a:t>
            </a:r>
          </a:p>
        </p:txBody>
      </p:sp>
      <p:pic>
        <p:nvPicPr>
          <p:cNvPr id="4" name="Picture 3"/>
          <p:cNvPicPr>
            <a:picLocks noChangeAspect="1"/>
          </p:cNvPicPr>
          <p:nvPr/>
        </p:nvPicPr>
        <p:blipFill>
          <a:blip r:embed="rId3"/>
          <a:stretch>
            <a:fillRect/>
          </a:stretch>
        </p:blipFill>
        <p:spPr>
          <a:xfrm>
            <a:off x="1451579" y="2830287"/>
            <a:ext cx="9841033" cy="3222170"/>
          </a:xfrm>
          <a:prstGeom prst="rect">
            <a:avLst/>
          </a:prstGeom>
        </p:spPr>
      </p:pic>
    </p:spTree>
    <p:extLst>
      <p:ext uri="{BB962C8B-B14F-4D97-AF65-F5344CB8AC3E}">
        <p14:creationId xmlns:p14="http://schemas.microsoft.com/office/powerpoint/2010/main" val="1063452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209006"/>
            <a:ext cx="9603275" cy="5434148"/>
          </a:xfrm>
        </p:spPr>
        <p:txBody>
          <a:bodyPr>
            <a:normAutofit/>
          </a:bodyPr>
          <a:lstStyle/>
          <a:p>
            <a:pPr marL="0" indent="0">
              <a:buNone/>
            </a:pPr>
            <a:r>
              <a:rPr lang="en-IN" sz="2400" b="1" dirty="0">
                <a:solidFill>
                  <a:srgbClr val="FF0000"/>
                </a:solidFill>
              </a:rPr>
              <a:t>2. Search through departments.</a:t>
            </a:r>
          </a:p>
          <a:p>
            <a:pPr marL="0" indent="0">
              <a:buNone/>
            </a:pPr>
            <a:r>
              <a:rPr lang="en-US" dirty="0"/>
              <a:t>Let’s say that your toaster just went on the fritz, and you’re looking for a new one.  Let’s start by moving the mouse over </a:t>
            </a:r>
            <a:r>
              <a:rPr lang="en-US" b="1" dirty="0"/>
              <a:t>Departments</a:t>
            </a:r>
            <a:r>
              <a:rPr lang="en-US" dirty="0"/>
              <a:t>, then </a:t>
            </a:r>
            <a:r>
              <a:rPr lang="en-US" b="1" dirty="0"/>
              <a:t>Home, Garden, and Tools</a:t>
            </a:r>
            <a:r>
              <a:rPr lang="en-US" dirty="0"/>
              <a:t>, and then clicking </a:t>
            </a:r>
            <a:r>
              <a:rPr lang="en-US" b="1" dirty="0"/>
              <a:t>Kitchen and Dining</a:t>
            </a:r>
            <a:r>
              <a:rPr lang="en-US" dirty="0" smtClean="0"/>
              <a:t>.</a:t>
            </a:r>
          </a:p>
          <a:p>
            <a:pPr marL="0" indent="0">
              <a:buNone/>
            </a:pPr>
            <a:endParaRPr lang="en-IN" sz="2400" dirty="0">
              <a:solidFill>
                <a:srgbClr val="FF0000"/>
              </a:solidFill>
            </a:endParaRPr>
          </a:p>
        </p:txBody>
      </p:sp>
      <p:pic>
        <p:nvPicPr>
          <p:cNvPr id="4" name="Picture 3"/>
          <p:cNvPicPr>
            <a:picLocks noChangeAspect="1"/>
          </p:cNvPicPr>
          <p:nvPr/>
        </p:nvPicPr>
        <p:blipFill>
          <a:blip r:embed="rId2"/>
          <a:stretch>
            <a:fillRect/>
          </a:stretch>
        </p:blipFill>
        <p:spPr>
          <a:xfrm>
            <a:off x="3485785" y="1854926"/>
            <a:ext cx="5220429" cy="4293325"/>
          </a:xfrm>
          <a:prstGeom prst="rect">
            <a:avLst/>
          </a:prstGeom>
        </p:spPr>
      </p:pic>
    </p:spTree>
    <p:extLst>
      <p:ext uri="{BB962C8B-B14F-4D97-AF65-F5344CB8AC3E}">
        <p14:creationId xmlns:p14="http://schemas.microsoft.com/office/powerpoint/2010/main" val="137133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5453" y="805241"/>
            <a:ext cx="9603275" cy="4602782"/>
          </a:xfrm>
        </p:spPr>
        <p:txBody>
          <a:bodyPr>
            <a:normAutofit/>
          </a:bodyPr>
          <a:lstStyle/>
          <a:p>
            <a:pPr marL="0" indent="0">
              <a:buNone/>
            </a:pPr>
            <a:r>
              <a:rPr lang="en-US" sz="2400" b="1" dirty="0">
                <a:solidFill>
                  <a:srgbClr val="FF0000"/>
                </a:solidFill>
              </a:rPr>
              <a:t>3. Find a specific </a:t>
            </a:r>
            <a:r>
              <a:rPr lang="en-US" sz="2400" b="1" dirty="0" smtClean="0">
                <a:solidFill>
                  <a:srgbClr val="FF0000"/>
                </a:solidFill>
              </a:rPr>
              <a:t>category</a:t>
            </a:r>
          </a:p>
          <a:p>
            <a:pPr marL="0" indent="0">
              <a:buNone/>
            </a:pPr>
            <a:endParaRPr lang="en-US" dirty="0" smtClean="0"/>
          </a:p>
          <a:p>
            <a:pPr marL="0" indent="0">
              <a:buNone/>
            </a:pPr>
            <a:r>
              <a:rPr lang="en-US" dirty="0" smtClean="0"/>
              <a:t>Now</a:t>
            </a:r>
            <a:r>
              <a:rPr lang="en-US" dirty="0"/>
              <a:t>, let’s click on </a:t>
            </a:r>
            <a:r>
              <a:rPr lang="en-US" b="1" dirty="0"/>
              <a:t>Ovens and Toasters</a:t>
            </a:r>
            <a:r>
              <a:rPr lang="en-US" dirty="0"/>
              <a:t>, and then click </a:t>
            </a:r>
            <a:r>
              <a:rPr lang="en-US" b="1" dirty="0"/>
              <a:t>Toasters</a:t>
            </a:r>
            <a:r>
              <a:rPr lang="en-US" dirty="0"/>
              <a:t>, just to narrow things down a bit more</a:t>
            </a:r>
            <a:r>
              <a:rPr lang="en-US" dirty="0" smtClean="0"/>
              <a:t>.</a:t>
            </a:r>
          </a:p>
          <a:p>
            <a:pPr marL="0" indent="0">
              <a:buNone/>
            </a:pPr>
            <a:endParaRPr lang="en-US" sz="2400" b="1" dirty="0">
              <a:solidFill>
                <a:srgbClr val="FF0000"/>
              </a:solidFill>
            </a:endParaRPr>
          </a:p>
        </p:txBody>
      </p:sp>
      <p:pic>
        <p:nvPicPr>
          <p:cNvPr id="4" name="Picture 3"/>
          <p:cNvPicPr>
            <a:picLocks noChangeAspect="1"/>
          </p:cNvPicPr>
          <p:nvPr/>
        </p:nvPicPr>
        <p:blipFill>
          <a:blip r:embed="rId2"/>
          <a:stretch>
            <a:fillRect/>
          </a:stretch>
        </p:blipFill>
        <p:spPr>
          <a:xfrm>
            <a:off x="1485256" y="2603863"/>
            <a:ext cx="9304664" cy="3213463"/>
          </a:xfrm>
          <a:prstGeom prst="rect">
            <a:avLst/>
          </a:prstGeom>
        </p:spPr>
      </p:pic>
    </p:spTree>
    <p:extLst>
      <p:ext uri="{BB962C8B-B14F-4D97-AF65-F5344CB8AC3E}">
        <p14:creationId xmlns:p14="http://schemas.microsoft.com/office/powerpoint/2010/main" val="3352584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287384"/>
            <a:ext cx="9603275" cy="5225142"/>
          </a:xfrm>
        </p:spPr>
        <p:txBody>
          <a:bodyPr/>
          <a:lstStyle/>
          <a:p>
            <a:pPr marL="0" indent="0">
              <a:buNone/>
            </a:pPr>
            <a:r>
              <a:rPr lang="en-US" sz="2400" b="1" dirty="0">
                <a:solidFill>
                  <a:srgbClr val="FF0000"/>
                </a:solidFill>
              </a:rPr>
              <a:t>4. View and select an item.</a:t>
            </a:r>
          </a:p>
          <a:p>
            <a:pPr marL="0" indent="0">
              <a:buNone/>
            </a:pPr>
            <a:r>
              <a:rPr lang="en-US" dirty="0"/>
              <a:t>You’ll now see a list of toasters available for sale</a:t>
            </a:r>
            <a:r>
              <a:rPr lang="en-US" dirty="0" smtClean="0"/>
              <a:t>.</a:t>
            </a:r>
          </a:p>
          <a:p>
            <a:pPr marL="0" indent="0">
              <a:buNone/>
            </a:pPr>
            <a:endParaRPr lang="en-IN" dirty="0"/>
          </a:p>
        </p:txBody>
      </p:sp>
      <p:pic>
        <p:nvPicPr>
          <p:cNvPr id="4" name="Picture 3"/>
          <p:cNvPicPr>
            <a:picLocks noChangeAspect="1"/>
          </p:cNvPicPr>
          <p:nvPr/>
        </p:nvPicPr>
        <p:blipFill>
          <a:blip r:embed="rId2"/>
          <a:stretch>
            <a:fillRect/>
          </a:stretch>
        </p:blipFill>
        <p:spPr>
          <a:xfrm>
            <a:off x="1451578" y="1313883"/>
            <a:ext cx="9603275" cy="4355397"/>
          </a:xfrm>
          <a:prstGeom prst="rect">
            <a:avLst/>
          </a:prstGeom>
        </p:spPr>
      </p:pic>
    </p:spTree>
    <p:extLst>
      <p:ext uri="{BB962C8B-B14F-4D97-AF65-F5344CB8AC3E}">
        <p14:creationId xmlns:p14="http://schemas.microsoft.com/office/powerpoint/2010/main" val="3199065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687978"/>
            <a:ext cx="9603275" cy="4778368"/>
          </a:xfrm>
        </p:spPr>
        <p:txBody>
          <a:bodyPr/>
          <a:lstStyle/>
          <a:p>
            <a:pPr marL="0" indent="0">
              <a:buNone/>
            </a:pPr>
            <a:r>
              <a:rPr lang="en-US" sz="2400" b="1" dirty="0">
                <a:solidFill>
                  <a:srgbClr val="FF0000"/>
                </a:solidFill>
              </a:rPr>
              <a:t>5. Add the item to your cart</a:t>
            </a:r>
            <a:r>
              <a:rPr lang="en-US" sz="2400" b="1" dirty="0" smtClean="0">
                <a:solidFill>
                  <a:srgbClr val="FF0000"/>
                </a:solidFill>
              </a:rPr>
              <a:t>.</a:t>
            </a:r>
          </a:p>
          <a:p>
            <a:pPr marL="0" indent="0">
              <a:buNone/>
            </a:pPr>
            <a:endParaRPr lang="en-US" dirty="0" smtClean="0"/>
          </a:p>
          <a:p>
            <a:pPr marL="0" indent="0">
              <a:buNone/>
            </a:pPr>
            <a:r>
              <a:rPr lang="en-US" dirty="0" smtClean="0"/>
              <a:t>Here</a:t>
            </a:r>
            <a:r>
              <a:rPr lang="en-US" dirty="0"/>
              <a:t>, you’ll see some more detailed information about the product you’ve selected.  If you’ve decided that it’s what you want, click the drop-down menu marked “QTY” to select how many of this product you want. Then click </a:t>
            </a:r>
            <a:r>
              <a:rPr lang="en-US" b="1" dirty="0"/>
              <a:t>Add to Cart</a:t>
            </a:r>
            <a:r>
              <a:rPr lang="en-US" dirty="0" smtClean="0"/>
              <a:t>.</a:t>
            </a:r>
          </a:p>
          <a:p>
            <a:pPr marL="0" indent="0">
              <a:buNone/>
            </a:pPr>
            <a:endParaRPr lang="en-IN" dirty="0"/>
          </a:p>
        </p:txBody>
      </p:sp>
      <p:pic>
        <p:nvPicPr>
          <p:cNvPr id="4" name="Picture 3"/>
          <p:cNvPicPr>
            <a:picLocks noChangeAspect="1"/>
          </p:cNvPicPr>
          <p:nvPr/>
        </p:nvPicPr>
        <p:blipFill>
          <a:blip r:embed="rId2"/>
          <a:stretch>
            <a:fillRect/>
          </a:stretch>
        </p:blipFill>
        <p:spPr>
          <a:xfrm>
            <a:off x="1332411" y="2865120"/>
            <a:ext cx="9884229" cy="3248297"/>
          </a:xfrm>
          <a:prstGeom prst="rect">
            <a:avLst/>
          </a:prstGeom>
        </p:spPr>
      </p:pic>
    </p:spTree>
    <p:extLst>
      <p:ext uri="{BB962C8B-B14F-4D97-AF65-F5344CB8AC3E}">
        <p14:creationId xmlns:p14="http://schemas.microsoft.com/office/powerpoint/2010/main" val="2992558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400594"/>
            <a:ext cx="9603275" cy="5065751"/>
          </a:xfrm>
        </p:spPr>
        <p:txBody>
          <a:bodyPr/>
          <a:lstStyle/>
          <a:p>
            <a:pPr marL="0" indent="0">
              <a:buNone/>
            </a:pPr>
            <a:r>
              <a:rPr lang="en-US" b="1" dirty="0">
                <a:solidFill>
                  <a:srgbClr val="FF0000"/>
                </a:solidFill>
              </a:rPr>
              <a:t>6. Proceed to the Amazon checkout.</a:t>
            </a:r>
          </a:p>
          <a:p>
            <a:pPr marL="0" indent="0">
              <a:buNone/>
            </a:pPr>
            <a:r>
              <a:rPr lang="en-US" dirty="0"/>
              <a:t>If this is the only thing you want to buy, click </a:t>
            </a:r>
            <a:r>
              <a:rPr lang="en-US" b="1" dirty="0"/>
              <a:t>Proceed to Checkout</a:t>
            </a:r>
            <a:r>
              <a:rPr lang="en-US" dirty="0"/>
              <a:t>.</a:t>
            </a:r>
            <a:endParaRPr lang="en-IN" dirty="0"/>
          </a:p>
        </p:txBody>
      </p:sp>
      <p:pic>
        <p:nvPicPr>
          <p:cNvPr id="4" name="Picture 3"/>
          <p:cNvPicPr>
            <a:picLocks noChangeAspect="1"/>
          </p:cNvPicPr>
          <p:nvPr/>
        </p:nvPicPr>
        <p:blipFill>
          <a:blip r:embed="rId2"/>
          <a:stretch>
            <a:fillRect/>
          </a:stretch>
        </p:blipFill>
        <p:spPr>
          <a:xfrm>
            <a:off x="1451579" y="2547814"/>
            <a:ext cx="9645744" cy="2050312"/>
          </a:xfrm>
          <a:prstGeom prst="rect">
            <a:avLst/>
          </a:prstGeom>
        </p:spPr>
      </p:pic>
    </p:spTree>
    <p:extLst>
      <p:ext uri="{BB962C8B-B14F-4D97-AF65-F5344CB8AC3E}">
        <p14:creationId xmlns:p14="http://schemas.microsoft.com/office/powerpoint/2010/main" val="114888534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175</TotalTime>
  <Words>420</Words>
  <Application>Microsoft Office PowerPoint</Application>
  <PresentationFormat>Widescreen</PresentationFormat>
  <Paragraphs>68</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Gill Sans MT</vt:lpstr>
      <vt:lpstr>Gallery</vt:lpstr>
      <vt:lpstr>Software Testing for Debugging</vt:lpstr>
      <vt:lpstr>AIM</vt:lpstr>
      <vt:lpstr>E-COMMERCE  Amazon  Business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Positive Test Cases</vt:lpstr>
      <vt:lpstr>Negative Test Cases</vt:lpstr>
      <vt:lpstr>TEST CASES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for Debugging</dc:title>
  <dc:creator>HP</dc:creator>
  <cp:lastModifiedBy>HP</cp:lastModifiedBy>
  <cp:revision>16</cp:revision>
  <dcterms:created xsi:type="dcterms:W3CDTF">2022-09-30T13:30:32Z</dcterms:created>
  <dcterms:modified xsi:type="dcterms:W3CDTF">2022-10-01T04:28:20Z</dcterms:modified>
</cp:coreProperties>
</file>