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50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189A5-BE94-4975-8697-46835881A63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A3B49BB-F612-48CE-AE20-643ADD967C80}">
      <dgm:prSet/>
      <dgm:spPr/>
      <dgm:t>
        <a:bodyPr/>
        <a:lstStyle/>
        <a:p>
          <a:r>
            <a:rPr lang="en-US"/>
            <a:t>Characters - Killed By</a:t>
          </a:r>
        </a:p>
      </dgm:t>
    </dgm:pt>
    <dgm:pt modelId="{974BD96B-70F6-469F-B4EB-6D2E300B71CD}" type="parTrans" cxnId="{AC62BF2F-FEC3-4D97-B847-C0B59318859B}">
      <dgm:prSet/>
      <dgm:spPr/>
      <dgm:t>
        <a:bodyPr/>
        <a:lstStyle/>
        <a:p>
          <a:endParaRPr lang="en-US"/>
        </a:p>
      </dgm:t>
    </dgm:pt>
    <dgm:pt modelId="{7F75EFD2-DE86-4A3F-B673-537CFCC75208}" type="sibTrans" cxnId="{AC62BF2F-FEC3-4D97-B847-C0B59318859B}">
      <dgm:prSet/>
      <dgm:spPr/>
      <dgm:t>
        <a:bodyPr/>
        <a:lstStyle/>
        <a:p>
          <a:endParaRPr lang="en-US"/>
        </a:p>
      </dgm:t>
    </dgm:pt>
    <dgm:pt modelId="{FA0E2E27-DECB-4E45-8974-9B4854CC26BE}">
      <dgm:prSet/>
      <dgm:spPr/>
      <dgm:t>
        <a:bodyPr/>
        <a:lstStyle/>
        <a:p>
          <a:r>
            <a:rPr lang="en-US"/>
            <a:t>Episodes – Death</a:t>
          </a:r>
        </a:p>
      </dgm:t>
    </dgm:pt>
    <dgm:pt modelId="{A4FCE44B-BB27-4689-BCC1-470285B7D943}" type="parTrans" cxnId="{A5894FDE-8D71-4ED6-BD23-5ECE4B829B3E}">
      <dgm:prSet/>
      <dgm:spPr/>
      <dgm:t>
        <a:bodyPr/>
        <a:lstStyle/>
        <a:p>
          <a:endParaRPr lang="en-US"/>
        </a:p>
      </dgm:t>
    </dgm:pt>
    <dgm:pt modelId="{5B7B16DF-0B77-4D67-9A9F-5B82B1CCEC64}" type="sibTrans" cxnId="{A5894FDE-8D71-4ED6-BD23-5ECE4B829B3E}">
      <dgm:prSet/>
      <dgm:spPr/>
      <dgm:t>
        <a:bodyPr/>
        <a:lstStyle/>
        <a:p>
          <a:endParaRPr lang="en-US"/>
        </a:p>
      </dgm:t>
    </dgm:pt>
    <dgm:pt modelId="{56BDF115-0FEB-4977-87A2-4F112F9777EE}">
      <dgm:prSet/>
      <dgm:spPr/>
      <dgm:t>
        <a:bodyPr/>
        <a:lstStyle/>
        <a:p>
          <a:r>
            <a:rPr lang="en-US"/>
            <a:t>Location – Region, Sub-regio</a:t>
          </a:r>
        </a:p>
      </dgm:t>
    </dgm:pt>
    <dgm:pt modelId="{C9EE5326-1C46-4E94-A212-B27A8D9F68EE}" type="parTrans" cxnId="{D31863C7-372E-4536-997A-D2376509D77F}">
      <dgm:prSet/>
      <dgm:spPr/>
      <dgm:t>
        <a:bodyPr/>
        <a:lstStyle/>
        <a:p>
          <a:endParaRPr lang="en-US"/>
        </a:p>
      </dgm:t>
    </dgm:pt>
    <dgm:pt modelId="{C781E8CE-5983-4615-8DE7-D55E391428B7}" type="sibTrans" cxnId="{D31863C7-372E-4536-997A-D2376509D77F}">
      <dgm:prSet/>
      <dgm:spPr/>
      <dgm:t>
        <a:bodyPr/>
        <a:lstStyle/>
        <a:p>
          <a:endParaRPr lang="en-US"/>
        </a:p>
      </dgm:t>
    </dgm:pt>
    <dgm:pt modelId="{26530869-2459-4E22-9D0F-F65C84A3CF37}" type="pres">
      <dgm:prSet presAssocID="{6CE189A5-BE94-4975-8697-46835881A63A}" presName="linear" presStyleCnt="0">
        <dgm:presLayoutVars>
          <dgm:animLvl val="lvl"/>
          <dgm:resizeHandles val="exact"/>
        </dgm:presLayoutVars>
      </dgm:prSet>
      <dgm:spPr/>
    </dgm:pt>
    <dgm:pt modelId="{FCDC253A-5D34-4952-A53C-1E353A4DE8F5}" type="pres">
      <dgm:prSet presAssocID="{FA3B49BB-F612-48CE-AE20-643ADD967C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9A35483-4A2B-486B-9398-CBF4531C291D}" type="pres">
      <dgm:prSet presAssocID="{7F75EFD2-DE86-4A3F-B673-537CFCC75208}" presName="spacer" presStyleCnt="0"/>
      <dgm:spPr/>
    </dgm:pt>
    <dgm:pt modelId="{A817040C-AA3C-4A9F-9960-1D6FC6F8814F}" type="pres">
      <dgm:prSet presAssocID="{FA0E2E27-DECB-4E45-8974-9B4854CC26B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4A7E2F-B8AB-459F-90EE-BB9CA8DCCADE}" type="pres">
      <dgm:prSet presAssocID="{5B7B16DF-0B77-4D67-9A9F-5B82B1CCEC64}" presName="spacer" presStyleCnt="0"/>
      <dgm:spPr/>
    </dgm:pt>
    <dgm:pt modelId="{A2DD50E0-B460-4B0F-9B07-140760B86E27}" type="pres">
      <dgm:prSet presAssocID="{56BDF115-0FEB-4977-87A2-4F112F9777E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C62BF2F-FEC3-4D97-B847-C0B59318859B}" srcId="{6CE189A5-BE94-4975-8697-46835881A63A}" destId="{FA3B49BB-F612-48CE-AE20-643ADD967C80}" srcOrd="0" destOrd="0" parTransId="{974BD96B-70F6-469F-B4EB-6D2E300B71CD}" sibTransId="{7F75EFD2-DE86-4A3F-B673-537CFCC75208}"/>
    <dgm:cxn modelId="{FFFEB662-CA93-4E89-963B-FB9A10BB23C8}" type="presOf" srcId="{FA3B49BB-F612-48CE-AE20-643ADD967C80}" destId="{FCDC253A-5D34-4952-A53C-1E353A4DE8F5}" srcOrd="0" destOrd="0" presId="urn:microsoft.com/office/officeart/2005/8/layout/vList2"/>
    <dgm:cxn modelId="{03EA569D-91CC-4D42-AE0A-C3EF30AC6D04}" type="presOf" srcId="{56BDF115-0FEB-4977-87A2-4F112F9777EE}" destId="{A2DD50E0-B460-4B0F-9B07-140760B86E27}" srcOrd="0" destOrd="0" presId="urn:microsoft.com/office/officeart/2005/8/layout/vList2"/>
    <dgm:cxn modelId="{D31863C7-372E-4536-997A-D2376509D77F}" srcId="{6CE189A5-BE94-4975-8697-46835881A63A}" destId="{56BDF115-0FEB-4977-87A2-4F112F9777EE}" srcOrd="2" destOrd="0" parTransId="{C9EE5326-1C46-4E94-A212-B27A8D9F68EE}" sibTransId="{C781E8CE-5983-4615-8DE7-D55E391428B7}"/>
    <dgm:cxn modelId="{A5894FDE-8D71-4ED6-BD23-5ECE4B829B3E}" srcId="{6CE189A5-BE94-4975-8697-46835881A63A}" destId="{FA0E2E27-DECB-4E45-8974-9B4854CC26BE}" srcOrd="1" destOrd="0" parTransId="{A4FCE44B-BB27-4689-BCC1-470285B7D943}" sibTransId="{5B7B16DF-0B77-4D67-9A9F-5B82B1CCEC64}"/>
    <dgm:cxn modelId="{2EE67DE4-49E0-4E48-AF18-75006D558E48}" type="presOf" srcId="{FA0E2E27-DECB-4E45-8974-9B4854CC26BE}" destId="{A817040C-AA3C-4A9F-9960-1D6FC6F8814F}" srcOrd="0" destOrd="0" presId="urn:microsoft.com/office/officeart/2005/8/layout/vList2"/>
    <dgm:cxn modelId="{288E84E5-CE5C-4619-AA5F-EAEB64B3B8FB}" type="presOf" srcId="{6CE189A5-BE94-4975-8697-46835881A63A}" destId="{26530869-2459-4E22-9D0F-F65C84A3CF37}" srcOrd="0" destOrd="0" presId="urn:microsoft.com/office/officeart/2005/8/layout/vList2"/>
    <dgm:cxn modelId="{D7741932-657B-4C83-A8FC-708B510C8B33}" type="presParOf" srcId="{26530869-2459-4E22-9D0F-F65C84A3CF37}" destId="{FCDC253A-5D34-4952-A53C-1E353A4DE8F5}" srcOrd="0" destOrd="0" presId="urn:microsoft.com/office/officeart/2005/8/layout/vList2"/>
    <dgm:cxn modelId="{C7EFDE3E-70AF-4E06-BF4C-5AA3B7233D20}" type="presParOf" srcId="{26530869-2459-4E22-9D0F-F65C84A3CF37}" destId="{59A35483-4A2B-486B-9398-CBF4531C291D}" srcOrd="1" destOrd="0" presId="urn:microsoft.com/office/officeart/2005/8/layout/vList2"/>
    <dgm:cxn modelId="{4E78EFB9-1DC8-407D-89E0-CC31448038D9}" type="presParOf" srcId="{26530869-2459-4E22-9D0F-F65C84A3CF37}" destId="{A817040C-AA3C-4A9F-9960-1D6FC6F8814F}" srcOrd="2" destOrd="0" presId="urn:microsoft.com/office/officeart/2005/8/layout/vList2"/>
    <dgm:cxn modelId="{73CC8BCF-CF57-46D8-8194-3A9FC213FFEE}" type="presParOf" srcId="{26530869-2459-4E22-9D0F-F65C84A3CF37}" destId="{1E4A7E2F-B8AB-459F-90EE-BB9CA8DCCADE}" srcOrd="3" destOrd="0" presId="urn:microsoft.com/office/officeart/2005/8/layout/vList2"/>
    <dgm:cxn modelId="{25E37FDF-D2DE-4A27-8999-CA1713DDB954}" type="presParOf" srcId="{26530869-2459-4E22-9D0F-F65C84A3CF37}" destId="{A2DD50E0-B460-4B0F-9B07-140760B86E2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C253A-5D34-4952-A53C-1E353A4DE8F5}">
      <dsp:nvSpPr>
        <dsp:cNvPr id="0" name=""/>
        <dsp:cNvSpPr/>
      </dsp:nvSpPr>
      <dsp:spPr>
        <a:xfrm>
          <a:off x="0" y="38506"/>
          <a:ext cx="10515600" cy="13191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Characters - Killed By</a:t>
          </a:r>
        </a:p>
      </dsp:txBody>
      <dsp:txXfrm>
        <a:off x="64397" y="102903"/>
        <a:ext cx="10386806" cy="1190381"/>
      </dsp:txXfrm>
    </dsp:sp>
    <dsp:sp modelId="{A817040C-AA3C-4A9F-9960-1D6FC6F8814F}">
      <dsp:nvSpPr>
        <dsp:cNvPr id="0" name=""/>
        <dsp:cNvSpPr/>
      </dsp:nvSpPr>
      <dsp:spPr>
        <a:xfrm>
          <a:off x="0" y="1516081"/>
          <a:ext cx="10515600" cy="131917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Episodes – Death</a:t>
          </a:r>
        </a:p>
      </dsp:txBody>
      <dsp:txXfrm>
        <a:off x="64397" y="1580478"/>
        <a:ext cx="10386806" cy="1190381"/>
      </dsp:txXfrm>
    </dsp:sp>
    <dsp:sp modelId="{A2DD50E0-B460-4B0F-9B07-140760B86E27}">
      <dsp:nvSpPr>
        <dsp:cNvPr id="0" name=""/>
        <dsp:cNvSpPr/>
      </dsp:nvSpPr>
      <dsp:spPr>
        <a:xfrm>
          <a:off x="0" y="2993656"/>
          <a:ext cx="10515600" cy="131917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Location – Region, Sub-regio</a:t>
          </a:r>
        </a:p>
      </dsp:txBody>
      <dsp:txXfrm>
        <a:off x="64397" y="3058053"/>
        <a:ext cx="10386806" cy="1190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oviefail.com/soren-josh-game-thrones-seasons-1-3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jeffreylancaster.github.io/game-of-thron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tree&#10;&#10;Description automatically generated">
            <a:extLst>
              <a:ext uri="{FF2B5EF4-FFF2-40B4-BE49-F238E27FC236}">
                <a16:creationId xmlns:a16="http://schemas.microsoft.com/office/drawing/2014/main" id="{88D6C0F8-3D5A-462E-88DB-BD190676D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347162A5-6431-41F5-AC8B-C1197DC6E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Game of Thrones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7504643-51D7-42A4-BE46-11B1D8A4A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Most Dangerous Destinations of Westeros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writing implement, stationary, pencil&#10;&#10;Description automatically generated">
            <a:extLst>
              <a:ext uri="{FF2B5EF4-FFF2-40B4-BE49-F238E27FC236}">
                <a16:creationId xmlns:a16="http://schemas.microsoft.com/office/drawing/2014/main" id="{41F45757-E310-49FA-9C7F-8524D0794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7" b="101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2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965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21A08-7D53-47BC-832F-BF57AE05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Available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F36550-713C-4FCD-94A4-BD09011F2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849" t="28760" r="49437" b="17316"/>
          <a:stretch/>
        </p:blipFill>
        <p:spPr>
          <a:xfrm>
            <a:off x="4485911" y="961812"/>
            <a:ext cx="629357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3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479B-6DC1-46B2-B6C0-C76D02D1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The Chosen Ones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4B2604-8B9A-4485-956D-8167225470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80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87196F99-5CD8-4F77-A6E8-5D0199479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166687"/>
            <a:ext cx="69532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7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3F592C03-D6AC-4D76-A100-ACFB3D86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5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 close up of a logo&#10;&#10;Description automatically generated">
            <a:extLst>
              <a:ext uri="{FF2B5EF4-FFF2-40B4-BE49-F238E27FC236}">
                <a16:creationId xmlns:a16="http://schemas.microsoft.com/office/drawing/2014/main" id="{6CD05880-F952-4D06-8004-88C703CF4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31" y="643466"/>
            <a:ext cx="555713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3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looking towards the camera&#10;&#10;Description automatically generated">
            <a:extLst>
              <a:ext uri="{FF2B5EF4-FFF2-40B4-BE49-F238E27FC236}">
                <a16:creationId xmlns:a16="http://schemas.microsoft.com/office/drawing/2014/main" id="{B421DB00-9CA4-4FC0-B7D4-6DF82451F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F4BD32-1C39-4BB6-AC17-5E8BEDB9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Reference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D147D-0408-42D8-82D7-186F8CF5D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Special thanks to Jeffrey Lancaster and his amazing dataset: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hlinkClick r:id="rId4"/>
              </a:rPr>
              <a:t>https://jeffreylancaster.github.io/game-of-thrones/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17EA0-8D40-4453-AA35-5C25289798F4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moviefail.com/soren-josh-game-thrones-seasons-1-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227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Game of Thrones</vt:lpstr>
      <vt:lpstr>PowerPoint Presentation</vt:lpstr>
      <vt:lpstr>Available Data</vt:lpstr>
      <vt:lpstr>The Chosen Ones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Thrones</dc:title>
  <dc:creator>Dilip Merala</dc:creator>
  <cp:lastModifiedBy>Dilip Merala</cp:lastModifiedBy>
  <cp:revision>1</cp:revision>
  <dcterms:created xsi:type="dcterms:W3CDTF">2019-10-04T02:19:44Z</dcterms:created>
  <dcterms:modified xsi:type="dcterms:W3CDTF">2019-10-04T02:19:51Z</dcterms:modified>
</cp:coreProperties>
</file>