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A73C-823F-440E-B000-FFEE8137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6A80-B6B6-4E19-953C-0BD21931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33C-75B4-4770-B37A-04BA5F59767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8E3E-14FB-470C-82A2-4C7A1451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A34EB-3859-4D80-85CD-A9F44E2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E9B9-EF00-474B-BCE4-B00C22FC1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AC7F3-A944-4D71-8F0A-9AB69FC0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BAD2-D7C7-4296-9600-0F7C442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3D39-3428-48EA-88F1-41C6DC8B1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633C-75B4-4770-B37A-04BA5F59767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75DD-AF3C-4F0F-A211-05C06B704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871B-A5B9-41C1-9010-9AE6E77DA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E9B9-EF00-474B-BCE4-B00C22FC1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2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F6373D-5BD9-4181-A1AC-5E31B041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Insurance Premium Prediction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067FB-9A21-493F-BC53-8E6394BD61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2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2860EE-6488-411F-9527-8AB14ED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8BE54-3F80-416B-A52E-6027057551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267253-A30D-4D51-865C-9F3A0461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862E0-A8CC-4C22-86EB-8931F49280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CA0518-3A5C-4805-806C-B9A1CD71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F8938-A9B2-492A-ADEB-4C2FB8E04A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17452A-F5A1-4A2D-97A3-6E04C150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3D6E4-FA9E-425B-8BEC-83CD6ECEF3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912CA0-85BB-408A-B2EF-FC63389A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Objective                                                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D440B-597B-4CA6-B207-F2087E92E3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7A8F59-A6B4-4C8D-ADB3-5987D0D1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Data Sharing Agreements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278C1-F80F-46DB-AA6B-1AC4BB5322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0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CCDA0A-0851-485A-952E-755FCF1D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74E94-E978-46BF-8251-2CF7ECB58D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6D25E4-390D-43DD-A3D8-6F58027E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and Data Ingestion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32991-DA98-48F9-9238-2CB7F81C1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79401C-ADCC-45EF-8D28-A3BECEF2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80120-8D02-454B-8FDB-03FD31A877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0048EA-D60F-40BD-87E4-BC1C7EED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Transformation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A2BDF-9917-444C-A5B6-C5FFC83F37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B5DA8F-BE99-4AB6-9D08-E3AC707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 &amp; Model Evaluation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64BA5-C83C-4767-B5DA-21EBFE35BF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EE15BB-90DB-4250-AB95-885F5C9D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86B04-4447-48D3-9A1F-60B3B6DCFF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6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Insurance Premium Prediction</vt:lpstr>
      <vt:lpstr>Objective                                                 </vt:lpstr>
      <vt:lpstr>Data Sharing Agreements</vt:lpstr>
      <vt:lpstr>Architecture</vt:lpstr>
      <vt:lpstr>Data Validation and Data Ingestion</vt:lpstr>
      <vt:lpstr>Data Preprocessing</vt:lpstr>
      <vt:lpstr>Data Transformation</vt:lpstr>
      <vt:lpstr>Model Training &amp; Model Evaluation</vt:lpstr>
      <vt:lpstr>Prediction</vt:lpstr>
      <vt:lpstr>Q &amp; A</vt:lpstr>
      <vt:lpstr>Q &amp; A</vt:lpstr>
      <vt:lpstr>Q &amp; 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Dilip Panda</dc:creator>
  <cp:lastModifiedBy>Dilip Panda</cp:lastModifiedBy>
  <cp:revision>1</cp:revision>
  <dcterms:created xsi:type="dcterms:W3CDTF">2023-06-15T08:27:45Z</dcterms:created>
  <dcterms:modified xsi:type="dcterms:W3CDTF">2023-06-15T08:27:45Z</dcterms:modified>
</cp:coreProperties>
</file>