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C5615-4CBE-4250-89A5-92D7E75DE7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C77DB-EACA-4A51-830A-548EF89F109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RANOREX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A9F7C-082E-425D-8185-870A16CDCFE8}" type="parTrans" cxnId="{F7B52AF2-4B0C-47AC-A8E1-1959EBC6D845}">
      <dgm:prSet/>
      <dgm:spPr/>
      <dgm:t>
        <a:bodyPr/>
        <a:lstStyle/>
        <a:p>
          <a:endParaRPr lang="en-US"/>
        </a:p>
      </dgm:t>
    </dgm:pt>
    <dgm:pt modelId="{6E86EF6E-CFB0-414E-8F04-5B73483A1633}" type="sibTrans" cxnId="{F7B52AF2-4B0C-47AC-A8E1-1959EBC6D845}">
      <dgm:prSet/>
      <dgm:spPr/>
      <dgm:t>
        <a:bodyPr/>
        <a:lstStyle/>
        <a:p>
          <a:endParaRPr lang="en-US"/>
        </a:p>
      </dgm:t>
    </dgm:pt>
    <dgm:pt modelId="{A0550E02-80CE-4940-8430-E1112BF994E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TELERIK TEST STUDIO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E7EF7F-1B57-4CCA-AE4C-51FDC7E1A8AF}" type="parTrans" cxnId="{5756824B-1F4B-4B00-8D08-1798663E8F13}">
      <dgm:prSet/>
      <dgm:spPr/>
      <dgm:t>
        <a:bodyPr/>
        <a:lstStyle/>
        <a:p>
          <a:endParaRPr lang="en-US"/>
        </a:p>
      </dgm:t>
    </dgm:pt>
    <dgm:pt modelId="{177DC52D-2165-4425-A86E-002781C4F2D8}" type="sibTrans" cxnId="{5756824B-1F4B-4B00-8D08-1798663E8F13}">
      <dgm:prSet/>
      <dgm:spPr/>
      <dgm:t>
        <a:bodyPr/>
        <a:lstStyle/>
        <a:p>
          <a:endParaRPr lang="en-US"/>
        </a:p>
      </dgm:t>
    </dgm:pt>
    <dgm:pt modelId="{B8ED86ED-A803-4A8A-B69B-C58BCB3C0E89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WINAPPDRIVER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230DC-9E6F-42E8-A84C-E081ACE4A935}" type="parTrans" cxnId="{06522D63-A53E-4E24-8928-BF818FEA8948}">
      <dgm:prSet/>
      <dgm:spPr/>
      <dgm:t>
        <a:bodyPr/>
        <a:lstStyle/>
        <a:p>
          <a:endParaRPr lang="en-US"/>
        </a:p>
      </dgm:t>
    </dgm:pt>
    <dgm:pt modelId="{D05E1606-1998-4B63-8A68-A2EAF9C82D29}" type="sibTrans" cxnId="{06522D63-A53E-4E24-8928-BF818FEA8948}">
      <dgm:prSet/>
      <dgm:spPr/>
      <dgm:t>
        <a:bodyPr/>
        <a:lstStyle/>
        <a:p>
          <a:endParaRPr lang="en-US"/>
        </a:p>
      </dgm:t>
    </dgm:pt>
    <dgm:pt modelId="{7D15DADC-6EE9-4403-B0DE-286D57D7FF89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AUTOIT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638233-D0AC-4F3F-B6B7-E6871AC8DF7B}" type="parTrans" cxnId="{A4EEAFAE-9B35-40D2-B845-1CDDDF48B2A8}">
      <dgm:prSet/>
      <dgm:spPr/>
      <dgm:t>
        <a:bodyPr/>
        <a:lstStyle/>
        <a:p>
          <a:endParaRPr lang="en-US"/>
        </a:p>
      </dgm:t>
    </dgm:pt>
    <dgm:pt modelId="{A11969D0-456B-425C-BCE6-18A8E68549E3}" type="sibTrans" cxnId="{A4EEAFAE-9B35-40D2-B845-1CDDDF48B2A8}">
      <dgm:prSet/>
      <dgm:spPr/>
      <dgm:t>
        <a:bodyPr/>
        <a:lstStyle/>
        <a:p>
          <a:endParaRPr lang="en-US"/>
        </a:p>
      </dgm:t>
    </dgm:pt>
    <dgm:pt modelId="{2EA23CBA-7E66-4C8E-9D2E-7B140AC196A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WINIUM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2E2C-7E79-44BD-BBA8-3334C50720D2}" type="parTrans" cxnId="{6781427A-72EC-41F8-BC2B-1854832F3D5E}">
      <dgm:prSet/>
      <dgm:spPr/>
      <dgm:t>
        <a:bodyPr/>
        <a:lstStyle/>
        <a:p>
          <a:endParaRPr lang="en-US"/>
        </a:p>
      </dgm:t>
    </dgm:pt>
    <dgm:pt modelId="{AEDD5990-4061-49D9-A128-609E81B831F2}" type="sibTrans" cxnId="{6781427A-72EC-41F8-BC2B-1854832F3D5E}">
      <dgm:prSet/>
      <dgm:spPr/>
      <dgm:t>
        <a:bodyPr/>
        <a:lstStyle/>
        <a:p>
          <a:endParaRPr lang="en-US"/>
        </a:p>
      </dgm:t>
    </dgm:pt>
    <dgm:pt modelId="{00903F02-E544-4EA4-96E5-9488781AD407}" type="pres">
      <dgm:prSet presAssocID="{48CC5615-4CBE-4250-89A5-92D7E75DE770}" presName="linearFlow" presStyleCnt="0">
        <dgm:presLayoutVars>
          <dgm:dir/>
          <dgm:resizeHandles val="exact"/>
        </dgm:presLayoutVars>
      </dgm:prSet>
      <dgm:spPr/>
    </dgm:pt>
    <dgm:pt modelId="{79DC0A7E-3AF4-4439-96BB-8812FAA74D39}" type="pres">
      <dgm:prSet presAssocID="{6CBC77DB-EACA-4A51-830A-548EF89F1093}" presName="composite" presStyleCnt="0"/>
      <dgm:spPr/>
    </dgm:pt>
    <dgm:pt modelId="{BF36A446-9E0C-4FBF-AC9C-BB8AC950E304}" type="pres">
      <dgm:prSet presAssocID="{6CBC77DB-EACA-4A51-830A-548EF89F10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61F595F2-12B3-4D36-B696-4A1906B87CAD}" type="pres">
      <dgm:prSet presAssocID="{6CBC77DB-EACA-4A51-830A-548EF89F1093}" presName="txShp" presStyleLbl="node1" presStyleIdx="0" presStyleCnt="5">
        <dgm:presLayoutVars>
          <dgm:bulletEnabled val="1"/>
        </dgm:presLayoutVars>
      </dgm:prSet>
      <dgm:spPr/>
    </dgm:pt>
    <dgm:pt modelId="{44311F1C-CD8F-4508-8702-FC5955EE2284}" type="pres">
      <dgm:prSet presAssocID="{6E86EF6E-CFB0-414E-8F04-5B73483A1633}" presName="spacing" presStyleCnt="0"/>
      <dgm:spPr/>
    </dgm:pt>
    <dgm:pt modelId="{49EC8D23-4AC7-4DF4-ACD0-941034277AE1}" type="pres">
      <dgm:prSet presAssocID="{A0550E02-80CE-4940-8430-E1112BF994E9}" presName="composite" presStyleCnt="0"/>
      <dgm:spPr/>
    </dgm:pt>
    <dgm:pt modelId="{175357D4-BC09-4D16-91A0-CC3D375CAFE5}" type="pres">
      <dgm:prSet presAssocID="{A0550E02-80CE-4940-8430-E1112BF994E9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9B9E496-6E90-488C-B447-CBAF2C107056}" type="pres">
      <dgm:prSet presAssocID="{A0550E02-80CE-4940-8430-E1112BF994E9}" presName="txShp" presStyleLbl="node1" presStyleIdx="1" presStyleCnt="5">
        <dgm:presLayoutVars>
          <dgm:bulletEnabled val="1"/>
        </dgm:presLayoutVars>
      </dgm:prSet>
      <dgm:spPr/>
    </dgm:pt>
    <dgm:pt modelId="{15FBB887-5431-419A-AE85-58F57652F5E0}" type="pres">
      <dgm:prSet presAssocID="{177DC52D-2165-4425-A86E-002781C4F2D8}" presName="spacing" presStyleCnt="0"/>
      <dgm:spPr/>
    </dgm:pt>
    <dgm:pt modelId="{DE302BC2-F94B-4CCE-990A-75CC92B9CE36}" type="pres">
      <dgm:prSet presAssocID="{B8ED86ED-A803-4A8A-B69B-C58BCB3C0E89}" presName="composite" presStyleCnt="0"/>
      <dgm:spPr/>
    </dgm:pt>
    <dgm:pt modelId="{FEA91BFD-B5D5-45F7-AEF2-A8FDA1929767}" type="pres">
      <dgm:prSet presAssocID="{B8ED86ED-A803-4A8A-B69B-C58BCB3C0E89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67B3B14-5FC8-41A8-9FDB-20410046EC5B}" type="pres">
      <dgm:prSet presAssocID="{B8ED86ED-A803-4A8A-B69B-C58BCB3C0E89}" presName="txShp" presStyleLbl="node1" presStyleIdx="2" presStyleCnt="5">
        <dgm:presLayoutVars>
          <dgm:bulletEnabled val="1"/>
        </dgm:presLayoutVars>
      </dgm:prSet>
      <dgm:spPr/>
    </dgm:pt>
    <dgm:pt modelId="{2F17D419-0BC0-403F-9B25-D61257FB6E00}" type="pres">
      <dgm:prSet presAssocID="{D05E1606-1998-4B63-8A68-A2EAF9C82D29}" presName="spacing" presStyleCnt="0"/>
      <dgm:spPr/>
    </dgm:pt>
    <dgm:pt modelId="{067C2AC3-2449-4ED7-BBE0-897224EBD56A}" type="pres">
      <dgm:prSet presAssocID="{7D15DADC-6EE9-4403-B0DE-286D57D7FF89}" presName="composite" presStyleCnt="0"/>
      <dgm:spPr/>
    </dgm:pt>
    <dgm:pt modelId="{C2634FA9-DAF7-4462-92B8-C1031641AD2A}" type="pres">
      <dgm:prSet presAssocID="{7D15DADC-6EE9-4403-B0DE-286D57D7FF89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A2A3CB-5B6E-454C-9134-F7A651A8D0BC}" type="pres">
      <dgm:prSet presAssocID="{7D15DADC-6EE9-4403-B0DE-286D57D7FF89}" presName="txShp" presStyleLbl="node1" presStyleIdx="3" presStyleCnt="5" custLinFactNeighborX="242" custLinFactNeighborY="1590">
        <dgm:presLayoutVars>
          <dgm:bulletEnabled val="1"/>
        </dgm:presLayoutVars>
      </dgm:prSet>
      <dgm:spPr/>
    </dgm:pt>
    <dgm:pt modelId="{9EF4DE0D-877D-452B-B308-81C7086366FC}" type="pres">
      <dgm:prSet presAssocID="{A11969D0-456B-425C-BCE6-18A8E68549E3}" presName="spacing" presStyleCnt="0"/>
      <dgm:spPr/>
    </dgm:pt>
    <dgm:pt modelId="{C62A27C0-F221-49CC-97A6-F6789862BCF3}" type="pres">
      <dgm:prSet presAssocID="{2EA23CBA-7E66-4C8E-9D2E-7B140AC196A9}" presName="composite" presStyleCnt="0"/>
      <dgm:spPr/>
    </dgm:pt>
    <dgm:pt modelId="{16B3900B-F688-4F16-B54D-43C5CD64DBB3}" type="pres">
      <dgm:prSet presAssocID="{2EA23CBA-7E66-4C8E-9D2E-7B140AC196A9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6A5953DC-BD00-445F-835F-A56DB92DCBED}" type="pres">
      <dgm:prSet presAssocID="{2EA23CBA-7E66-4C8E-9D2E-7B140AC196A9}" presName="txShp" presStyleLbl="node1" presStyleIdx="4" presStyleCnt="5">
        <dgm:presLayoutVars>
          <dgm:bulletEnabled val="1"/>
        </dgm:presLayoutVars>
      </dgm:prSet>
      <dgm:spPr/>
    </dgm:pt>
  </dgm:ptLst>
  <dgm:cxnLst>
    <dgm:cxn modelId="{06522D63-A53E-4E24-8928-BF818FEA8948}" srcId="{48CC5615-4CBE-4250-89A5-92D7E75DE770}" destId="{B8ED86ED-A803-4A8A-B69B-C58BCB3C0E89}" srcOrd="2" destOrd="0" parTransId="{7E6230DC-9E6F-42E8-A84C-E081ACE4A935}" sibTransId="{D05E1606-1998-4B63-8A68-A2EAF9C82D29}"/>
    <dgm:cxn modelId="{89FFBFA9-7AF7-42A6-970D-72B79D8ED287}" type="presOf" srcId="{A0550E02-80CE-4940-8430-E1112BF994E9}" destId="{89B9E496-6E90-488C-B447-CBAF2C107056}" srcOrd="0" destOrd="0" presId="urn:microsoft.com/office/officeart/2005/8/layout/vList3"/>
    <dgm:cxn modelId="{5756824B-1F4B-4B00-8D08-1798663E8F13}" srcId="{48CC5615-4CBE-4250-89A5-92D7E75DE770}" destId="{A0550E02-80CE-4940-8430-E1112BF994E9}" srcOrd="1" destOrd="0" parTransId="{90E7EF7F-1B57-4CCA-AE4C-51FDC7E1A8AF}" sibTransId="{177DC52D-2165-4425-A86E-002781C4F2D8}"/>
    <dgm:cxn modelId="{EC623E69-C4C8-4DC3-8604-32CB8FF3E98E}" type="presOf" srcId="{7D15DADC-6EE9-4403-B0DE-286D57D7FF89}" destId="{F9A2A3CB-5B6E-454C-9134-F7A651A8D0BC}" srcOrd="0" destOrd="0" presId="urn:microsoft.com/office/officeart/2005/8/layout/vList3"/>
    <dgm:cxn modelId="{AE1F47E2-5D62-4026-B17A-F9BC674A54FA}" type="presOf" srcId="{B8ED86ED-A803-4A8A-B69B-C58BCB3C0E89}" destId="{467B3B14-5FC8-41A8-9FDB-20410046EC5B}" srcOrd="0" destOrd="0" presId="urn:microsoft.com/office/officeart/2005/8/layout/vList3"/>
    <dgm:cxn modelId="{6781427A-72EC-41F8-BC2B-1854832F3D5E}" srcId="{48CC5615-4CBE-4250-89A5-92D7E75DE770}" destId="{2EA23CBA-7E66-4C8E-9D2E-7B140AC196A9}" srcOrd="4" destOrd="0" parTransId="{92B72E2C-7E79-44BD-BBA8-3334C50720D2}" sibTransId="{AEDD5990-4061-49D9-A128-609E81B831F2}"/>
    <dgm:cxn modelId="{A4EEAFAE-9B35-40D2-B845-1CDDDF48B2A8}" srcId="{48CC5615-4CBE-4250-89A5-92D7E75DE770}" destId="{7D15DADC-6EE9-4403-B0DE-286D57D7FF89}" srcOrd="3" destOrd="0" parTransId="{FE638233-D0AC-4F3F-B6B7-E6871AC8DF7B}" sibTransId="{A11969D0-456B-425C-BCE6-18A8E68549E3}"/>
    <dgm:cxn modelId="{F7B52AF2-4B0C-47AC-A8E1-1959EBC6D845}" srcId="{48CC5615-4CBE-4250-89A5-92D7E75DE770}" destId="{6CBC77DB-EACA-4A51-830A-548EF89F1093}" srcOrd="0" destOrd="0" parTransId="{92FA9F7C-082E-425D-8185-870A16CDCFE8}" sibTransId="{6E86EF6E-CFB0-414E-8F04-5B73483A1633}"/>
    <dgm:cxn modelId="{96E357CF-C50F-44F5-955D-A0071CEA45D0}" type="presOf" srcId="{2EA23CBA-7E66-4C8E-9D2E-7B140AC196A9}" destId="{6A5953DC-BD00-445F-835F-A56DB92DCBED}" srcOrd="0" destOrd="0" presId="urn:microsoft.com/office/officeart/2005/8/layout/vList3"/>
    <dgm:cxn modelId="{31CA31EE-4DCA-4B97-8594-8B57A7D8BB91}" type="presOf" srcId="{6CBC77DB-EACA-4A51-830A-548EF89F1093}" destId="{61F595F2-12B3-4D36-B696-4A1906B87CAD}" srcOrd="0" destOrd="0" presId="urn:microsoft.com/office/officeart/2005/8/layout/vList3"/>
    <dgm:cxn modelId="{CF261AEE-0919-4BC6-B918-6E6B663C5F41}" type="presOf" srcId="{48CC5615-4CBE-4250-89A5-92D7E75DE770}" destId="{00903F02-E544-4EA4-96E5-9488781AD407}" srcOrd="0" destOrd="0" presId="urn:microsoft.com/office/officeart/2005/8/layout/vList3"/>
    <dgm:cxn modelId="{574C94C6-132B-44A9-BBDA-CF39DBE4E53A}" type="presParOf" srcId="{00903F02-E544-4EA4-96E5-9488781AD407}" destId="{79DC0A7E-3AF4-4439-96BB-8812FAA74D39}" srcOrd="0" destOrd="0" presId="urn:microsoft.com/office/officeart/2005/8/layout/vList3"/>
    <dgm:cxn modelId="{056C62C3-52BD-4B59-B55B-94AD25BD3EDA}" type="presParOf" srcId="{79DC0A7E-3AF4-4439-96BB-8812FAA74D39}" destId="{BF36A446-9E0C-4FBF-AC9C-BB8AC950E304}" srcOrd="0" destOrd="0" presId="urn:microsoft.com/office/officeart/2005/8/layout/vList3"/>
    <dgm:cxn modelId="{729B4918-D6D6-4B64-8D21-8390F8DD8C9B}" type="presParOf" srcId="{79DC0A7E-3AF4-4439-96BB-8812FAA74D39}" destId="{61F595F2-12B3-4D36-B696-4A1906B87CAD}" srcOrd="1" destOrd="0" presId="urn:microsoft.com/office/officeart/2005/8/layout/vList3"/>
    <dgm:cxn modelId="{A45AF9A6-841E-428A-B665-4F75EA2FCEE7}" type="presParOf" srcId="{00903F02-E544-4EA4-96E5-9488781AD407}" destId="{44311F1C-CD8F-4508-8702-FC5955EE2284}" srcOrd="1" destOrd="0" presId="urn:microsoft.com/office/officeart/2005/8/layout/vList3"/>
    <dgm:cxn modelId="{D718B040-2D39-4D03-A53F-12850D1B4F3A}" type="presParOf" srcId="{00903F02-E544-4EA4-96E5-9488781AD407}" destId="{49EC8D23-4AC7-4DF4-ACD0-941034277AE1}" srcOrd="2" destOrd="0" presId="urn:microsoft.com/office/officeart/2005/8/layout/vList3"/>
    <dgm:cxn modelId="{FABE46E4-E87C-4E0A-9347-99B8DE83BA68}" type="presParOf" srcId="{49EC8D23-4AC7-4DF4-ACD0-941034277AE1}" destId="{175357D4-BC09-4D16-91A0-CC3D375CAFE5}" srcOrd="0" destOrd="0" presId="urn:microsoft.com/office/officeart/2005/8/layout/vList3"/>
    <dgm:cxn modelId="{11C3B29F-BB1E-4C6A-A04C-2A0E8C53B06F}" type="presParOf" srcId="{49EC8D23-4AC7-4DF4-ACD0-941034277AE1}" destId="{89B9E496-6E90-488C-B447-CBAF2C107056}" srcOrd="1" destOrd="0" presId="urn:microsoft.com/office/officeart/2005/8/layout/vList3"/>
    <dgm:cxn modelId="{130683EE-9E9F-46D8-BC96-5E3095AB9C0A}" type="presParOf" srcId="{00903F02-E544-4EA4-96E5-9488781AD407}" destId="{15FBB887-5431-419A-AE85-58F57652F5E0}" srcOrd="3" destOrd="0" presId="urn:microsoft.com/office/officeart/2005/8/layout/vList3"/>
    <dgm:cxn modelId="{CA10F289-1B6C-4F2D-9203-0B79008FCE7D}" type="presParOf" srcId="{00903F02-E544-4EA4-96E5-9488781AD407}" destId="{DE302BC2-F94B-4CCE-990A-75CC92B9CE36}" srcOrd="4" destOrd="0" presId="urn:microsoft.com/office/officeart/2005/8/layout/vList3"/>
    <dgm:cxn modelId="{C32EF190-A80E-4313-BB96-52D6686B0562}" type="presParOf" srcId="{DE302BC2-F94B-4CCE-990A-75CC92B9CE36}" destId="{FEA91BFD-B5D5-45F7-AEF2-A8FDA1929767}" srcOrd="0" destOrd="0" presId="urn:microsoft.com/office/officeart/2005/8/layout/vList3"/>
    <dgm:cxn modelId="{49944145-0116-4BCA-B1DC-18B58CCF3961}" type="presParOf" srcId="{DE302BC2-F94B-4CCE-990A-75CC92B9CE36}" destId="{467B3B14-5FC8-41A8-9FDB-20410046EC5B}" srcOrd="1" destOrd="0" presId="urn:microsoft.com/office/officeart/2005/8/layout/vList3"/>
    <dgm:cxn modelId="{3B55C585-97BF-4E88-846E-3B59693E2E0D}" type="presParOf" srcId="{00903F02-E544-4EA4-96E5-9488781AD407}" destId="{2F17D419-0BC0-403F-9B25-D61257FB6E00}" srcOrd="5" destOrd="0" presId="urn:microsoft.com/office/officeart/2005/8/layout/vList3"/>
    <dgm:cxn modelId="{BC141085-90CA-49BD-83CA-02C0F52A99CA}" type="presParOf" srcId="{00903F02-E544-4EA4-96E5-9488781AD407}" destId="{067C2AC3-2449-4ED7-BBE0-897224EBD56A}" srcOrd="6" destOrd="0" presId="urn:microsoft.com/office/officeart/2005/8/layout/vList3"/>
    <dgm:cxn modelId="{EA7ABE79-F30A-47DE-9174-EB63A8A60645}" type="presParOf" srcId="{067C2AC3-2449-4ED7-BBE0-897224EBD56A}" destId="{C2634FA9-DAF7-4462-92B8-C1031641AD2A}" srcOrd="0" destOrd="0" presId="urn:microsoft.com/office/officeart/2005/8/layout/vList3"/>
    <dgm:cxn modelId="{80183700-EEF1-4269-B2EB-6AA5E1C2AD1B}" type="presParOf" srcId="{067C2AC3-2449-4ED7-BBE0-897224EBD56A}" destId="{F9A2A3CB-5B6E-454C-9134-F7A651A8D0BC}" srcOrd="1" destOrd="0" presId="urn:microsoft.com/office/officeart/2005/8/layout/vList3"/>
    <dgm:cxn modelId="{3B527A46-BC83-42EC-8B78-3043163400DC}" type="presParOf" srcId="{00903F02-E544-4EA4-96E5-9488781AD407}" destId="{9EF4DE0D-877D-452B-B308-81C7086366FC}" srcOrd="7" destOrd="0" presId="urn:microsoft.com/office/officeart/2005/8/layout/vList3"/>
    <dgm:cxn modelId="{48C499DF-24E0-4A57-B2BF-8FE6D66224C0}" type="presParOf" srcId="{00903F02-E544-4EA4-96E5-9488781AD407}" destId="{C62A27C0-F221-49CC-97A6-F6789862BCF3}" srcOrd="8" destOrd="0" presId="urn:microsoft.com/office/officeart/2005/8/layout/vList3"/>
    <dgm:cxn modelId="{56894849-F442-4769-AD4D-77BD4C6D4B7E}" type="presParOf" srcId="{C62A27C0-F221-49CC-97A6-F6789862BCF3}" destId="{16B3900B-F688-4F16-B54D-43C5CD64DBB3}" srcOrd="0" destOrd="0" presId="urn:microsoft.com/office/officeart/2005/8/layout/vList3"/>
    <dgm:cxn modelId="{008FC17D-F56A-4918-AA5D-6F2C0AC6C945}" type="presParOf" srcId="{C62A27C0-F221-49CC-97A6-F6789862BCF3}" destId="{6A5953DC-BD00-445F-835F-A56DB92DCB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C5615-4CBE-4250-89A5-92D7E75DE770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BC77DB-EACA-4A51-830A-548EF89F1093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TESTINGWHIZ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A9F7C-082E-425D-8185-870A16CDCFE8}" type="parTrans" cxnId="{F7B52AF2-4B0C-47AC-A8E1-1959EBC6D845}">
      <dgm:prSet/>
      <dgm:spPr/>
      <dgm:t>
        <a:bodyPr/>
        <a:lstStyle/>
        <a:p>
          <a:endParaRPr lang="en-US"/>
        </a:p>
      </dgm:t>
    </dgm:pt>
    <dgm:pt modelId="{6E86EF6E-CFB0-414E-8F04-5B73483A1633}" type="sibTrans" cxnId="{F7B52AF2-4B0C-47AC-A8E1-1959EBC6D845}">
      <dgm:prSet/>
      <dgm:spPr/>
      <dgm:t>
        <a:bodyPr/>
        <a:lstStyle/>
        <a:p>
          <a:endParaRPr lang="en-US"/>
        </a:p>
      </dgm:t>
    </dgm:pt>
    <dgm:pt modelId="{A0550E02-80CE-4940-8430-E1112BF994E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SAHI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E7EF7F-1B57-4CCA-AE4C-51FDC7E1A8AF}" type="parTrans" cxnId="{5756824B-1F4B-4B00-8D08-1798663E8F13}">
      <dgm:prSet/>
      <dgm:spPr/>
      <dgm:t>
        <a:bodyPr/>
        <a:lstStyle/>
        <a:p>
          <a:endParaRPr lang="en-US"/>
        </a:p>
      </dgm:t>
    </dgm:pt>
    <dgm:pt modelId="{177DC52D-2165-4425-A86E-002781C4F2D8}" type="sibTrans" cxnId="{5756824B-1F4B-4B00-8D08-1798663E8F13}">
      <dgm:prSet/>
      <dgm:spPr/>
      <dgm:t>
        <a:bodyPr/>
        <a:lstStyle/>
        <a:p>
          <a:endParaRPr lang="en-US"/>
        </a:p>
      </dgm:t>
    </dgm:pt>
    <dgm:pt modelId="{B8ED86ED-A803-4A8A-B69B-C58BCB3C0E8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TOSCA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230DC-9E6F-42E8-A84C-E081ACE4A935}" type="parTrans" cxnId="{06522D63-A53E-4E24-8928-BF818FEA8948}">
      <dgm:prSet/>
      <dgm:spPr/>
      <dgm:t>
        <a:bodyPr/>
        <a:lstStyle/>
        <a:p>
          <a:endParaRPr lang="en-US"/>
        </a:p>
      </dgm:t>
    </dgm:pt>
    <dgm:pt modelId="{D05E1606-1998-4B63-8A68-A2EAF9C82D29}" type="sibTrans" cxnId="{06522D63-A53E-4E24-8928-BF818FEA8948}">
      <dgm:prSet/>
      <dgm:spPr/>
      <dgm:t>
        <a:bodyPr/>
        <a:lstStyle/>
        <a:p>
          <a:endParaRPr lang="en-US"/>
        </a:p>
      </dgm:t>
    </dgm:pt>
    <dgm:pt modelId="{7D15DADC-6EE9-4403-B0DE-286D57D7FF8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KATALON STUDIO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638233-D0AC-4F3F-B6B7-E6871AC8DF7B}" type="parTrans" cxnId="{A4EEAFAE-9B35-40D2-B845-1CDDDF48B2A8}">
      <dgm:prSet/>
      <dgm:spPr/>
      <dgm:t>
        <a:bodyPr/>
        <a:lstStyle/>
        <a:p>
          <a:endParaRPr lang="en-US"/>
        </a:p>
      </dgm:t>
    </dgm:pt>
    <dgm:pt modelId="{A11969D0-456B-425C-BCE6-18A8E68549E3}" type="sibTrans" cxnId="{A4EEAFAE-9B35-40D2-B845-1CDDDF48B2A8}">
      <dgm:prSet/>
      <dgm:spPr/>
      <dgm:t>
        <a:bodyPr/>
        <a:lstStyle/>
        <a:p>
          <a:endParaRPr lang="en-US"/>
        </a:p>
      </dgm:t>
    </dgm:pt>
    <dgm:pt modelId="{2EA23CBA-7E66-4C8E-9D2E-7B140AC196A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WATIR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2E2C-7E79-44BD-BBA8-3334C50720D2}" type="parTrans" cxnId="{6781427A-72EC-41F8-BC2B-1854832F3D5E}">
      <dgm:prSet/>
      <dgm:spPr/>
      <dgm:t>
        <a:bodyPr/>
        <a:lstStyle/>
        <a:p>
          <a:endParaRPr lang="en-US"/>
        </a:p>
      </dgm:t>
    </dgm:pt>
    <dgm:pt modelId="{AEDD5990-4061-49D9-A128-609E81B831F2}" type="sibTrans" cxnId="{6781427A-72EC-41F8-BC2B-1854832F3D5E}">
      <dgm:prSet/>
      <dgm:spPr/>
      <dgm:t>
        <a:bodyPr/>
        <a:lstStyle/>
        <a:p>
          <a:endParaRPr lang="en-US"/>
        </a:p>
      </dgm:t>
    </dgm:pt>
    <dgm:pt modelId="{0D9D116D-5E68-48EF-9C55-B31F17C1C3E8}" type="pres">
      <dgm:prSet presAssocID="{48CC5615-4CBE-4250-89A5-92D7E75DE770}" presName="Name0" presStyleCnt="0">
        <dgm:presLayoutVars>
          <dgm:dir/>
          <dgm:resizeHandles val="exact"/>
        </dgm:presLayoutVars>
      </dgm:prSet>
      <dgm:spPr/>
    </dgm:pt>
    <dgm:pt modelId="{D4742F2E-708B-4C20-A69E-41CA2A488ACC}" type="pres">
      <dgm:prSet presAssocID="{6CBC77DB-EACA-4A51-830A-548EF89F1093}" presName="node" presStyleLbl="node1" presStyleIdx="0" presStyleCnt="5" custScaleX="141216">
        <dgm:presLayoutVars>
          <dgm:bulletEnabled val="1"/>
        </dgm:presLayoutVars>
      </dgm:prSet>
      <dgm:spPr/>
    </dgm:pt>
    <dgm:pt modelId="{EA005F06-6538-43C6-A7C8-F04E03231ACD}" type="pres">
      <dgm:prSet presAssocID="{6E86EF6E-CFB0-414E-8F04-5B73483A1633}" presName="sibTrans" presStyleCnt="0"/>
      <dgm:spPr/>
    </dgm:pt>
    <dgm:pt modelId="{9024F343-0CF7-4C9F-849D-8157CE6FC2CF}" type="pres">
      <dgm:prSet presAssocID="{A0550E02-80CE-4940-8430-E1112BF994E9}" presName="node" presStyleLbl="node1" presStyleIdx="1" presStyleCnt="5" custScaleX="132842">
        <dgm:presLayoutVars>
          <dgm:bulletEnabled val="1"/>
        </dgm:presLayoutVars>
      </dgm:prSet>
      <dgm:spPr/>
    </dgm:pt>
    <dgm:pt modelId="{3E779793-8F01-475F-BF18-5D8CB6CEA403}" type="pres">
      <dgm:prSet presAssocID="{177DC52D-2165-4425-A86E-002781C4F2D8}" presName="sibTrans" presStyleCnt="0"/>
      <dgm:spPr/>
    </dgm:pt>
    <dgm:pt modelId="{E07CAEDB-A580-4E50-94E3-894003AF50F7}" type="pres">
      <dgm:prSet presAssocID="{B8ED86ED-A803-4A8A-B69B-C58BCB3C0E89}" presName="node" presStyleLbl="node1" presStyleIdx="2" presStyleCnt="5">
        <dgm:presLayoutVars>
          <dgm:bulletEnabled val="1"/>
        </dgm:presLayoutVars>
      </dgm:prSet>
      <dgm:spPr/>
    </dgm:pt>
    <dgm:pt modelId="{BA0A5174-A212-459B-9B08-0F0DA54BAD79}" type="pres">
      <dgm:prSet presAssocID="{D05E1606-1998-4B63-8A68-A2EAF9C82D29}" presName="sibTrans" presStyleCnt="0"/>
      <dgm:spPr/>
    </dgm:pt>
    <dgm:pt modelId="{49BCA892-DDA6-4AC1-AC0B-A0B1A7153B30}" type="pres">
      <dgm:prSet presAssocID="{7D15DADC-6EE9-4403-B0DE-286D57D7FF89}" presName="node" presStyleLbl="node1" presStyleIdx="3" presStyleCnt="5">
        <dgm:presLayoutVars>
          <dgm:bulletEnabled val="1"/>
        </dgm:presLayoutVars>
      </dgm:prSet>
      <dgm:spPr/>
    </dgm:pt>
    <dgm:pt modelId="{0C461C1A-DAC2-41B6-9538-0028F0FFD4F4}" type="pres">
      <dgm:prSet presAssocID="{A11969D0-456B-425C-BCE6-18A8E68549E3}" presName="sibTrans" presStyleCnt="0"/>
      <dgm:spPr/>
    </dgm:pt>
    <dgm:pt modelId="{0BB5E2F7-699F-450D-92F2-897612CF0E9D}" type="pres">
      <dgm:prSet presAssocID="{2EA23CBA-7E66-4C8E-9D2E-7B140AC196A9}" presName="node" presStyleLbl="node1" presStyleIdx="4" presStyleCnt="5">
        <dgm:presLayoutVars>
          <dgm:bulletEnabled val="1"/>
        </dgm:presLayoutVars>
      </dgm:prSet>
      <dgm:spPr/>
    </dgm:pt>
  </dgm:ptLst>
  <dgm:cxnLst>
    <dgm:cxn modelId="{46C647B1-5A3D-4104-9767-5AFEE56A45F7}" type="presOf" srcId="{A0550E02-80CE-4940-8430-E1112BF994E9}" destId="{9024F343-0CF7-4C9F-849D-8157CE6FC2CF}" srcOrd="0" destOrd="0" presId="urn:microsoft.com/office/officeart/2005/8/layout/hList6"/>
    <dgm:cxn modelId="{6781427A-72EC-41F8-BC2B-1854832F3D5E}" srcId="{48CC5615-4CBE-4250-89A5-92D7E75DE770}" destId="{2EA23CBA-7E66-4C8E-9D2E-7B140AC196A9}" srcOrd="4" destOrd="0" parTransId="{92B72E2C-7E79-44BD-BBA8-3334C50720D2}" sibTransId="{AEDD5990-4061-49D9-A128-609E81B831F2}"/>
    <dgm:cxn modelId="{08E6BF46-AFFA-4D7E-A697-775B070CE2DD}" type="presOf" srcId="{7D15DADC-6EE9-4403-B0DE-286D57D7FF89}" destId="{49BCA892-DDA6-4AC1-AC0B-A0B1A7153B30}" srcOrd="0" destOrd="0" presId="urn:microsoft.com/office/officeart/2005/8/layout/hList6"/>
    <dgm:cxn modelId="{7B6DBF78-A87D-467F-A97F-C93E688F41F6}" type="presOf" srcId="{6CBC77DB-EACA-4A51-830A-548EF89F1093}" destId="{D4742F2E-708B-4C20-A69E-41CA2A488ACC}" srcOrd="0" destOrd="0" presId="urn:microsoft.com/office/officeart/2005/8/layout/hList6"/>
    <dgm:cxn modelId="{06522D63-A53E-4E24-8928-BF818FEA8948}" srcId="{48CC5615-4CBE-4250-89A5-92D7E75DE770}" destId="{B8ED86ED-A803-4A8A-B69B-C58BCB3C0E89}" srcOrd="2" destOrd="0" parTransId="{7E6230DC-9E6F-42E8-A84C-E081ACE4A935}" sibTransId="{D05E1606-1998-4B63-8A68-A2EAF9C82D29}"/>
    <dgm:cxn modelId="{D01F37ED-B3E4-45D8-B52A-F59C87E75DAB}" type="presOf" srcId="{2EA23CBA-7E66-4C8E-9D2E-7B140AC196A9}" destId="{0BB5E2F7-699F-450D-92F2-897612CF0E9D}" srcOrd="0" destOrd="0" presId="urn:microsoft.com/office/officeart/2005/8/layout/hList6"/>
    <dgm:cxn modelId="{A4EEAFAE-9B35-40D2-B845-1CDDDF48B2A8}" srcId="{48CC5615-4CBE-4250-89A5-92D7E75DE770}" destId="{7D15DADC-6EE9-4403-B0DE-286D57D7FF89}" srcOrd="3" destOrd="0" parTransId="{FE638233-D0AC-4F3F-B6B7-E6871AC8DF7B}" sibTransId="{A11969D0-456B-425C-BCE6-18A8E68549E3}"/>
    <dgm:cxn modelId="{3B2D006E-4F6D-4FE6-8026-141E452204A7}" type="presOf" srcId="{48CC5615-4CBE-4250-89A5-92D7E75DE770}" destId="{0D9D116D-5E68-48EF-9C55-B31F17C1C3E8}" srcOrd="0" destOrd="0" presId="urn:microsoft.com/office/officeart/2005/8/layout/hList6"/>
    <dgm:cxn modelId="{098931E2-6978-4FB3-848E-934F573C5D13}" type="presOf" srcId="{B8ED86ED-A803-4A8A-B69B-C58BCB3C0E89}" destId="{E07CAEDB-A580-4E50-94E3-894003AF50F7}" srcOrd="0" destOrd="0" presId="urn:microsoft.com/office/officeart/2005/8/layout/hList6"/>
    <dgm:cxn modelId="{5756824B-1F4B-4B00-8D08-1798663E8F13}" srcId="{48CC5615-4CBE-4250-89A5-92D7E75DE770}" destId="{A0550E02-80CE-4940-8430-E1112BF994E9}" srcOrd="1" destOrd="0" parTransId="{90E7EF7F-1B57-4CCA-AE4C-51FDC7E1A8AF}" sibTransId="{177DC52D-2165-4425-A86E-002781C4F2D8}"/>
    <dgm:cxn modelId="{F7B52AF2-4B0C-47AC-A8E1-1959EBC6D845}" srcId="{48CC5615-4CBE-4250-89A5-92D7E75DE770}" destId="{6CBC77DB-EACA-4A51-830A-548EF89F1093}" srcOrd="0" destOrd="0" parTransId="{92FA9F7C-082E-425D-8185-870A16CDCFE8}" sibTransId="{6E86EF6E-CFB0-414E-8F04-5B73483A1633}"/>
    <dgm:cxn modelId="{F03ED511-9AAA-4027-8CDA-EB3199FFCF0F}" type="presParOf" srcId="{0D9D116D-5E68-48EF-9C55-B31F17C1C3E8}" destId="{D4742F2E-708B-4C20-A69E-41CA2A488ACC}" srcOrd="0" destOrd="0" presId="urn:microsoft.com/office/officeart/2005/8/layout/hList6"/>
    <dgm:cxn modelId="{45C4D997-80AC-44E7-A733-5BD791FD803B}" type="presParOf" srcId="{0D9D116D-5E68-48EF-9C55-B31F17C1C3E8}" destId="{EA005F06-6538-43C6-A7C8-F04E03231ACD}" srcOrd="1" destOrd="0" presId="urn:microsoft.com/office/officeart/2005/8/layout/hList6"/>
    <dgm:cxn modelId="{F442CD22-6C2E-4728-B16A-BBA2553238A8}" type="presParOf" srcId="{0D9D116D-5E68-48EF-9C55-B31F17C1C3E8}" destId="{9024F343-0CF7-4C9F-849D-8157CE6FC2CF}" srcOrd="2" destOrd="0" presId="urn:microsoft.com/office/officeart/2005/8/layout/hList6"/>
    <dgm:cxn modelId="{46AFD47B-2EF6-47E4-BDFD-0A572AB12ADE}" type="presParOf" srcId="{0D9D116D-5E68-48EF-9C55-B31F17C1C3E8}" destId="{3E779793-8F01-475F-BF18-5D8CB6CEA403}" srcOrd="3" destOrd="0" presId="urn:microsoft.com/office/officeart/2005/8/layout/hList6"/>
    <dgm:cxn modelId="{095A049B-D379-4BBA-8ABE-677DD924CA7C}" type="presParOf" srcId="{0D9D116D-5E68-48EF-9C55-B31F17C1C3E8}" destId="{E07CAEDB-A580-4E50-94E3-894003AF50F7}" srcOrd="4" destOrd="0" presId="urn:microsoft.com/office/officeart/2005/8/layout/hList6"/>
    <dgm:cxn modelId="{42DDECA5-E617-4C86-9F39-323363C6131D}" type="presParOf" srcId="{0D9D116D-5E68-48EF-9C55-B31F17C1C3E8}" destId="{BA0A5174-A212-459B-9B08-0F0DA54BAD79}" srcOrd="5" destOrd="0" presId="urn:microsoft.com/office/officeart/2005/8/layout/hList6"/>
    <dgm:cxn modelId="{C6107CED-0464-401E-97C1-2A3318B5161D}" type="presParOf" srcId="{0D9D116D-5E68-48EF-9C55-B31F17C1C3E8}" destId="{49BCA892-DDA6-4AC1-AC0B-A0B1A7153B30}" srcOrd="6" destOrd="0" presId="urn:microsoft.com/office/officeart/2005/8/layout/hList6"/>
    <dgm:cxn modelId="{DA6F5D37-1B7E-4D99-983C-2833017A2361}" type="presParOf" srcId="{0D9D116D-5E68-48EF-9C55-B31F17C1C3E8}" destId="{0C461C1A-DAC2-41B6-9538-0028F0FFD4F4}" srcOrd="7" destOrd="0" presId="urn:microsoft.com/office/officeart/2005/8/layout/hList6"/>
    <dgm:cxn modelId="{94A54654-D601-41E3-96CF-351C6457D986}" type="presParOf" srcId="{0D9D116D-5E68-48EF-9C55-B31F17C1C3E8}" destId="{0BB5E2F7-699F-450D-92F2-897612CF0E9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4DBB0-EC76-4BCF-AB89-D69F9DD5EDD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0A039-C2BF-4D48-AA49-1EEE246CDC05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APPIUM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AD00A-CA91-460A-BE01-06FA56CE03F8}" type="parTrans" cxnId="{0143FACB-3A1F-4E76-922B-9BD697058418}">
      <dgm:prSet/>
      <dgm:spPr/>
      <dgm:t>
        <a:bodyPr/>
        <a:lstStyle/>
        <a:p>
          <a:endParaRPr lang="en-US"/>
        </a:p>
      </dgm:t>
    </dgm:pt>
    <dgm:pt modelId="{AB596114-AEA2-44DF-B0E8-11208DC9A233}" type="sibTrans" cxnId="{0143FACB-3A1F-4E76-922B-9BD697058418}">
      <dgm:prSet/>
      <dgm:spPr/>
      <dgm:t>
        <a:bodyPr/>
        <a:lstStyle/>
        <a:p>
          <a:endParaRPr lang="en-US"/>
        </a:p>
      </dgm:t>
    </dgm:pt>
    <dgm:pt modelId="{74EB840A-9930-4557-B0A6-ADC0E687E82A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ROBOTIUM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AECD23-0A35-4026-8F1C-EBA32D656A25}" type="parTrans" cxnId="{93627C6D-4B40-4EEB-BC03-52A0283890B9}">
      <dgm:prSet/>
      <dgm:spPr/>
      <dgm:t>
        <a:bodyPr/>
        <a:lstStyle/>
        <a:p>
          <a:endParaRPr lang="en-US"/>
        </a:p>
      </dgm:t>
    </dgm:pt>
    <dgm:pt modelId="{045D50DC-8DFB-4F8D-B974-123FCA95B6B1}" type="sibTrans" cxnId="{93627C6D-4B40-4EEB-BC03-52A0283890B9}">
      <dgm:prSet/>
      <dgm:spPr/>
      <dgm:t>
        <a:bodyPr/>
        <a:lstStyle/>
        <a:p>
          <a:endParaRPr lang="en-US"/>
        </a:p>
      </dgm:t>
    </dgm:pt>
    <dgm:pt modelId="{CCA66725-4F6E-4F96-8839-D7271981410B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SEETEST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295AF-29AB-4FA6-A3AF-D8A9F0923705}" type="parTrans" cxnId="{B509BC0B-772E-455E-AA5C-372841A78EEA}">
      <dgm:prSet/>
      <dgm:spPr/>
      <dgm:t>
        <a:bodyPr/>
        <a:lstStyle/>
        <a:p>
          <a:endParaRPr lang="en-US"/>
        </a:p>
      </dgm:t>
    </dgm:pt>
    <dgm:pt modelId="{2FAF2AED-A36B-4CA4-ADC9-4A0D22D01B15}" type="sibTrans" cxnId="{B509BC0B-772E-455E-AA5C-372841A78EEA}">
      <dgm:prSet/>
      <dgm:spPr/>
      <dgm:t>
        <a:bodyPr/>
        <a:lstStyle/>
        <a:p>
          <a:endParaRPr lang="en-US"/>
        </a:p>
      </dgm:t>
    </dgm:pt>
    <dgm:pt modelId="{E371F756-E569-4E36-AD84-9A4D0C1F2FCA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TESTANDROID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3FD55D-548E-444D-B395-9FC30B60B828}" type="parTrans" cxnId="{617463FB-A0B7-4FB6-BDD2-D8D4D106868E}">
      <dgm:prSet/>
      <dgm:spPr/>
      <dgm:t>
        <a:bodyPr/>
        <a:lstStyle/>
        <a:p>
          <a:endParaRPr lang="en-US"/>
        </a:p>
      </dgm:t>
    </dgm:pt>
    <dgm:pt modelId="{3C0392F7-DADD-4BF7-B810-9FD0304B2D25}" type="sibTrans" cxnId="{617463FB-A0B7-4FB6-BDD2-D8D4D106868E}">
      <dgm:prSet/>
      <dgm:spPr/>
      <dgm:t>
        <a:bodyPr/>
        <a:lstStyle/>
        <a:p>
          <a:endParaRPr lang="en-US"/>
        </a:p>
      </dgm:t>
    </dgm:pt>
    <dgm:pt modelId="{A5F33672-031A-4868-B470-64F998C30F6B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PERFECTO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CE59E-571B-4110-8CF9-38CDB6A2DC83}" type="parTrans" cxnId="{B67CFB7C-7F0C-44A1-8635-EBEB7B6944C4}">
      <dgm:prSet/>
      <dgm:spPr/>
      <dgm:t>
        <a:bodyPr/>
        <a:lstStyle/>
        <a:p>
          <a:endParaRPr lang="en-US"/>
        </a:p>
      </dgm:t>
    </dgm:pt>
    <dgm:pt modelId="{948F7D4B-E334-4D86-8AF4-7D4BA9DFB6C4}" type="sibTrans" cxnId="{B67CFB7C-7F0C-44A1-8635-EBEB7B6944C4}">
      <dgm:prSet/>
      <dgm:spPr/>
      <dgm:t>
        <a:bodyPr/>
        <a:lstStyle/>
        <a:p>
          <a:endParaRPr lang="en-US"/>
        </a:p>
      </dgm:t>
    </dgm:pt>
    <dgm:pt modelId="{C0F7E289-650B-4CD1-A28A-194B20AB8B15}" type="pres">
      <dgm:prSet presAssocID="{CFB4DBB0-EC76-4BCF-AB89-D69F9DD5EDD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AAE0C10-2F0D-4C7F-95A8-22FFA45245EE}" type="pres">
      <dgm:prSet presAssocID="{B840A039-C2BF-4D48-AA49-1EEE246CDC05}" presName="composite" presStyleCnt="0"/>
      <dgm:spPr/>
    </dgm:pt>
    <dgm:pt modelId="{1181A7BF-62D0-4668-943A-7431A4E0F9C1}" type="pres">
      <dgm:prSet presAssocID="{B840A039-C2BF-4D48-AA49-1EEE246CDC05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1BF8E44-BF14-4594-AD62-8D3B5E310BBF}" type="pres">
      <dgm:prSet presAssocID="{B840A039-C2BF-4D48-AA49-1EEE246CDC05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8ECE22BE-CF8E-475B-B950-3518B4EDFB09}" type="pres">
      <dgm:prSet presAssocID="{B840A039-C2BF-4D48-AA49-1EEE246CDC05}" presName="Accent" presStyleLbl="parChTrans1D1" presStyleIdx="0" presStyleCnt="5"/>
      <dgm:spPr/>
    </dgm:pt>
    <dgm:pt modelId="{F911EBDB-A57B-47B1-83F7-2834DFC62551}" type="pres">
      <dgm:prSet presAssocID="{AB596114-AEA2-44DF-B0E8-11208DC9A233}" presName="sibTrans" presStyleCnt="0"/>
      <dgm:spPr/>
    </dgm:pt>
    <dgm:pt modelId="{DF289B54-7E60-4282-8C25-B5E58AECEC81}" type="pres">
      <dgm:prSet presAssocID="{74EB840A-9930-4557-B0A6-ADC0E687E82A}" presName="composite" presStyleCnt="0"/>
      <dgm:spPr/>
    </dgm:pt>
    <dgm:pt modelId="{666599B8-C7AA-48DD-A3BC-5B483F2779F8}" type="pres">
      <dgm:prSet presAssocID="{74EB840A-9930-4557-B0A6-ADC0E687E82A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0DDCB72-D852-4301-83D4-73AD92F1F941}" type="pres">
      <dgm:prSet presAssocID="{74EB840A-9930-4557-B0A6-ADC0E687E82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FB3944EC-2FE5-4058-B2BB-ED7217EE711D}" type="pres">
      <dgm:prSet presAssocID="{74EB840A-9930-4557-B0A6-ADC0E687E82A}" presName="Accent" presStyleLbl="parChTrans1D1" presStyleIdx="1" presStyleCnt="5"/>
      <dgm:spPr/>
    </dgm:pt>
    <dgm:pt modelId="{3FEBE5A7-F029-4064-8BAB-8319BCF186A0}" type="pres">
      <dgm:prSet presAssocID="{045D50DC-8DFB-4F8D-B974-123FCA95B6B1}" presName="sibTrans" presStyleCnt="0"/>
      <dgm:spPr/>
    </dgm:pt>
    <dgm:pt modelId="{875FC746-D3C3-4675-AB43-032FC3EEDA42}" type="pres">
      <dgm:prSet presAssocID="{CCA66725-4F6E-4F96-8839-D7271981410B}" presName="composite" presStyleCnt="0"/>
      <dgm:spPr/>
    </dgm:pt>
    <dgm:pt modelId="{6E1A5A7E-D40F-494A-B80B-E7624ECAA6AE}" type="pres">
      <dgm:prSet presAssocID="{CCA66725-4F6E-4F96-8839-D7271981410B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16064F7-71CD-4973-8342-EC121C423E36}" type="pres">
      <dgm:prSet presAssocID="{CCA66725-4F6E-4F96-8839-D7271981410B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2503F7D6-CF0B-4CF8-A166-82AEEC11C368}" type="pres">
      <dgm:prSet presAssocID="{CCA66725-4F6E-4F96-8839-D7271981410B}" presName="Accent" presStyleLbl="parChTrans1D1" presStyleIdx="2" presStyleCnt="5"/>
      <dgm:spPr/>
    </dgm:pt>
    <dgm:pt modelId="{DAF20AF9-9B8F-4402-95A7-F48D0C16032B}" type="pres">
      <dgm:prSet presAssocID="{2FAF2AED-A36B-4CA4-ADC9-4A0D22D01B15}" presName="sibTrans" presStyleCnt="0"/>
      <dgm:spPr/>
    </dgm:pt>
    <dgm:pt modelId="{83E50AB4-88FA-4C37-80C6-142D73CD5FD6}" type="pres">
      <dgm:prSet presAssocID="{E371F756-E569-4E36-AD84-9A4D0C1F2FCA}" presName="composite" presStyleCnt="0"/>
      <dgm:spPr/>
    </dgm:pt>
    <dgm:pt modelId="{60216B90-C527-49DD-AD8A-7CF52E8756D9}" type="pres">
      <dgm:prSet presAssocID="{E371F756-E569-4E36-AD84-9A4D0C1F2FCA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F3BEEE3-7492-4C4A-9A6B-D81C95440E0C}" type="pres">
      <dgm:prSet presAssocID="{E371F756-E569-4E36-AD84-9A4D0C1F2FC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8FB7FAB8-8C7D-4C16-958D-5BD813BB492B}" type="pres">
      <dgm:prSet presAssocID="{E371F756-E569-4E36-AD84-9A4D0C1F2FCA}" presName="Accent" presStyleLbl="parChTrans1D1" presStyleIdx="3" presStyleCnt="5"/>
      <dgm:spPr/>
    </dgm:pt>
    <dgm:pt modelId="{A044D192-5BA4-477E-8562-75785721E4E5}" type="pres">
      <dgm:prSet presAssocID="{3C0392F7-DADD-4BF7-B810-9FD0304B2D25}" presName="sibTrans" presStyleCnt="0"/>
      <dgm:spPr/>
    </dgm:pt>
    <dgm:pt modelId="{80C6BCCB-2FBA-4D06-8B6F-885E3797BEEB}" type="pres">
      <dgm:prSet presAssocID="{A5F33672-031A-4868-B470-64F998C30F6B}" presName="composite" presStyleCnt="0"/>
      <dgm:spPr/>
    </dgm:pt>
    <dgm:pt modelId="{ABBA9CD6-26B2-4833-B808-4087A14361A9}" type="pres">
      <dgm:prSet presAssocID="{A5F33672-031A-4868-B470-64F998C30F6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DA3E273-9F53-4CA9-A4B2-405C0D7CC37C}" type="pres">
      <dgm:prSet presAssocID="{A5F33672-031A-4868-B470-64F998C30F6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090349CF-EF48-4822-8C39-DA7B310D2EDD}" type="pres">
      <dgm:prSet presAssocID="{A5F33672-031A-4868-B470-64F998C30F6B}" presName="Accent" presStyleLbl="parChTrans1D1" presStyleIdx="4" presStyleCnt="5"/>
      <dgm:spPr/>
    </dgm:pt>
  </dgm:ptLst>
  <dgm:cxnLst>
    <dgm:cxn modelId="{617463FB-A0B7-4FB6-BDD2-D8D4D106868E}" srcId="{CFB4DBB0-EC76-4BCF-AB89-D69F9DD5EDD2}" destId="{E371F756-E569-4E36-AD84-9A4D0C1F2FCA}" srcOrd="3" destOrd="0" parTransId="{313FD55D-548E-444D-B395-9FC30B60B828}" sibTransId="{3C0392F7-DADD-4BF7-B810-9FD0304B2D25}"/>
    <dgm:cxn modelId="{9A1AFE21-A583-46BE-9552-C364677CA79A}" type="presOf" srcId="{B840A039-C2BF-4D48-AA49-1EEE246CDC05}" destId="{D1BF8E44-BF14-4594-AD62-8D3B5E310BBF}" srcOrd="0" destOrd="0" presId="urn:microsoft.com/office/officeart/2011/layout/TabList"/>
    <dgm:cxn modelId="{0143FACB-3A1F-4E76-922B-9BD697058418}" srcId="{CFB4DBB0-EC76-4BCF-AB89-D69F9DD5EDD2}" destId="{B840A039-C2BF-4D48-AA49-1EEE246CDC05}" srcOrd="0" destOrd="0" parTransId="{BFEAD00A-CA91-460A-BE01-06FA56CE03F8}" sibTransId="{AB596114-AEA2-44DF-B0E8-11208DC9A233}"/>
    <dgm:cxn modelId="{A40F84E5-B7F6-4A3E-B40D-058BA2791314}" type="presOf" srcId="{E371F756-E569-4E36-AD84-9A4D0C1F2FCA}" destId="{7F3BEEE3-7492-4C4A-9A6B-D81C95440E0C}" srcOrd="0" destOrd="0" presId="urn:microsoft.com/office/officeart/2011/layout/TabList"/>
    <dgm:cxn modelId="{4E3027AD-4A3F-43E8-AE80-A41CD36827FD}" type="presOf" srcId="{74EB840A-9930-4557-B0A6-ADC0E687E82A}" destId="{40DDCB72-D852-4301-83D4-73AD92F1F941}" srcOrd="0" destOrd="0" presId="urn:microsoft.com/office/officeart/2011/layout/TabList"/>
    <dgm:cxn modelId="{A03C32C4-0742-40B3-BA01-51EF50F8640B}" type="presOf" srcId="{CFB4DBB0-EC76-4BCF-AB89-D69F9DD5EDD2}" destId="{C0F7E289-650B-4CD1-A28A-194B20AB8B15}" srcOrd="0" destOrd="0" presId="urn:microsoft.com/office/officeart/2011/layout/TabList"/>
    <dgm:cxn modelId="{F6937251-CFF5-4680-974C-12D7DC9D4C58}" type="presOf" srcId="{A5F33672-031A-4868-B470-64F998C30F6B}" destId="{0DA3E273-9F53-4CA9-A4B2-405C0D7CC37C}" srcOrd="0" destOrd="0" presId="urn:microsoft.com/office/officeart/2011/layout/TabList"/>
    <dgm:cxn modelId="{B509BC0B-772E-455E-AA5C-372841A78EEA}" srcId="{CFB4DBB0-EC76-4BCF-AB89-D69F9DD5EDD2}" destId="{CCA66725-4F6E-4F96-8839-D7271981410B}" srcOrd="2" destOrd="0" parTransId="{4F8295AF-29AB-4FA6-A3AF-D8A9F0923705}" sibTransId="{2FAF2AED-A36B-4CA4-ADC9-4A0D22D01B15}"/>
    <dgm:cxn modelId="{93627C6D-4B40-4EEB-BC03-52A0283890B9}" srcId="{CFB4DBB0-EC76-4BCF-AB89-D69F9DD5EDD2}" destId="{74EB840A-9930-4557-B0A6-ADC0E687E82A}" srcOrd="1" destOrd="0" parTransId="{26AECD23-0A35-4026-8F1C-EBA32D656A25}" sibTransId="{045D50DC-8DFB-4F8D-B974-123FCA95B6B1}"/>
    <dgm:cxn modelId="{B67CFB7C-7F0C-44A1-8635-EBEB7B6944C4}" srcId="{CFB4DBB0-EC76-4BCF-AB89-D69F9DD5EDD2}" destId="{A5F33672-031A-4868-B470-64F998C30F6B}" srcOrd="4" destOrd="0" parTransId="{3D7CE59E-571B-4110-8CF9-38CDB6A2DC83}" sibTransId="{948F7D4B-E334-4D86-8AF4-7D4BA9DFB6C4}"/>
    <dgm:cxn modelId="{13492A2B-FFBA-4CCE-8A92-4C7B900041D8}" type="presOf" srcId="{CCA66725-4F6E-4F96-8839-D7271981410B}" destId="{016064F7-71CD-4973-8342-EC121C423E36}" srcOrd="0" destOrd="0" presId="urn:microsoft.com/office/officeart/2011/layout/TabList"/>
    <dgm:cxn modelId="{D3786B57-14F6-471F-8C44-2988F8E76777}" type="presParOf" srcId="{C0F7E289-650B-4CD1-A28A-194B20AB8B15}" destId="{EAAE0C10-2F0D-4C7F-95A8-22FFA45245EE}" srcOrd="0" destOrd="0" presId="urn:microsoft.com/office/officeart/2011/layout/TabList"/>
    <dgm:cxn modelId="{4E7BB279-51BC-48DE-B1FF-B85A298EE382}" type="presParOf" srcId="{EAAE0C10-2F0D-4C7F-95A8-22FFA45245EE}" destId="{1181A7BF-62D0-4668-943A-7431A4E0F9C1}" srcOrd="0" destOrd="0" presId="urn:microsoft.com/office/officeart/2011/layout/TabList"/>
    <dgm:cxn modelId="{0DCB496F-2E34-4D70-8935-5516E8F456FD}" type="presParOf" srcId="{EAAE0C10-2F0D-4C7F-95A8-22FFA45245EE}" destId="{D1BF8E44-BF14-4594-AD62-8D3B5E310BBF}" srcOrd="1" destOrd="0" presId="urn:microsoft.com/office/officeart/2011/layout/TabList"/>
    <dgm:cxn modelId="{169B052A-2BCA-44B5-A2C4-D5BC091C2F13}" type="presParOf" srcId="{EAAE0C10-2F0D-4C7F-95A8-22FFA45245EE}" destId="{8ECE22BE-CF8E-475B-B950-3518B4EDFB09}" srcOrd="2" destOrd="0" presId="urn:microsoft.com/office/officeart/2011/layout/TabList"/>
    <dgm:cxn modelId="{8338F07E-8984-4018-962B-371D62F32CF4}" type="presParOf" srcId="{C0F7E289-650B-4CD1-A28A-194B20AB8B15}" destId="{F911EBDB-A57B-47B1-83F7-2834DFC62551}" srcOrd="1" destOrd="0" presId="urn:microsoft.com/office/officeart/2011/layout/TabList"/>
    <dgm:cxn modelId="{E980E3D9-4D37-4550-A562-E119490D5C9C}" type="presParOf" srcId="{C0F7E289-650B-4CD1-A28A-194B20AB8B15}" destId="{DF289B54-7E60-4282-8C25-B5E58AECEC81}" srcOrd="2" destOrd="0" presId="urn:microsoft.com/office/officeart/2011/layout/TabList"/>
    <dgm:cxn modelId="{6A22B00F-9A78-4121-8219-65B983565B38}" type="presParOf" srcId="{DF289B54-7E60-4282-8C25-B5E58AECEC81}" destId="{666599B8-C7AA-48DD-A3BC-5B483F2779F8}" srcOrd="0" destOrd="0" presId="urn:microsoft.com/office/officeart/2011/layout/TabList"/>
    <dgm:cxn modelId="{9626F60D-2A10-4A07-8CF7-DDE07257D46D}" type="presParOf" srcId="{DF289B54-7E60-4282-8C25-B5E58AECEC81}" destId="{40DDCB72-D852-4301-83D4-73AD92F1F941}" srcOrd="1" destOrd="0" presId="urn:microsoft.com/office/officeart/2011/layout/TabList"/>
    <dgm:cxn modelId="{8E9CDD0E-8A95-4B9E-BC2E-3E9474C86A8F}" type="presParOf" srcId="{DF289B54-7E60-4282-8C25-B5E58AECEC81}" destId="{FB3944EC-2FE5-4058-B2BB-ED7217EE711D}" srcOrd="2" destOrd="0" presId="urn:microsoft.com/office/officeart/2011/layout/TabList"/>
    <dgm:cxn modelId="{D613D301-C64E-4C5F-B8FE-AFD1E9D88113}" type="presParOf" srcId="{C0F7E289-650B-4CD1-A28A-194B20AB8B15}" destId="{3FEBE5A7-F029-4064-8BAB-8319BCF186A0}" srcOrd="3" destOrd="0" presId="urn:microsoft.com/office/officeart/2011/layout/TabList"/>
    <dgm:cxn modelId="{07BE71A7-6327-4272-AEED-B40261546C1E}" type="presParOf" srcId="{C0F7E289-650B-4CD1-A28A-194B20AB8B15}" destId="{875FC746-D3C3-4675-AB43-032FC3EEDA42}" srcOrd="4" destOrd="0" presId="urn:microsoft.com/office/officeart/2011/layout/TabList"/>
    <dgm:cxn modelId="{45FB0C04-533A-49FE-AFA5-5DB22209EA12}" type="presParOf" srcId="{875FC746-D3C3-4675-AB43-032FC3EEDA42}" destId="{6E1A5A7E-D40F-494A-B80B-E7624ECAA6AE}" srcOrd="0" destOrd="0" presId="urn:microsoft.com/office/officeart/2011/layout/TabList"/>
    <dgm:cxn modelId="{4CAF67AB-421C-4EA5-A01E-BB483CBBBFAB}" type="presParOf" srcId="{875FC746-D3C3-4675-AB43-032FC3EEDA42}" destId="{016064F7-71CD-4973-8342-EC121C423E36}" srcOrd="1" destOrd="0" presId="urn:microsoft.com/office/officeart/2011/layout/TabList"/>
    <dgm:cxn modelId="{35A40AB7-190E-4F16-A652-574FE69E279D}" type="presParOf" srcId="{875FC746-D3C3-4675-AB43-032FC3EEDA42}" destId="{2503F7D6-CF0B-4CF8-A166-82AEEC11C368}" srcOrd="2" destOrd="0" presId="urn:microsoft.com/office/officeart/2011/layout/TabList"/>
    <dgm:cxn modelId="{0E9FBC84-B6E0-4B59-83C8-A8D8DD720CA0}" type="presParOf" srcId="{C0F7E289-650B-4CD1-A28A-194B20AB8B15}" destId="{DAF20AF9-9B8F-4402-95A7-F48D0C16032B}" srcOrd="5" destOrd="0" presId="urn:microsoft.com/office/officeart/2011/layout/TabList"/>
    <dgm:cxn modelId="{175B19A3-8D39-48A2-8B87-5CED7F0E6803}" type="presParOf" srcId="{C0F7E289-650B-4CD1-A28A-194B20AB8B15}" destId="{83E50AB4-88FA-4C37-80C6-142D73CD5FD6}" srcOrd="6" destOrd="0" presId="urn:microsoft.com/office/officeart/2011/layout/TabList"/>
    <dgm:cxn modelId="{E523136E-BD79-49EE-9B1C-8F033EDDC1F5}" type="presParOf" srcId="{83E50AB4-88FA-4C37-80C6-142D73CD5FD6}" destId="{60216B90-C527-49DD-AD8A-7CF52E8756D9}" srcOrd="0" destOrd="0" presId="urn:microsoft.com/office/officeart/2011/layout/TabList"/>
    <dgm:cxn modelId="{72F560B1-B71F-4BC2-BE4D-E1D283AD9C1C}" type="presParOf" srcId="{83E50AB4-88FA-4C37-80C6-142D73CD5FD6}" destId="{7F3BEEE3-7492-4C4A-9A6B-D81C95440E0C}" srcOrd="1" destOrd="0" presId="urn:microsoft.com/office/officeart/2011/layout/TabList"/>
    <dgm:cxn modelId="{6F4F0B23-851E-4295-BBC6-FE57139C9AAB}" type="presParOf" srcId="{83E50AB4-88FA-4C37-80C6-142D73CD5FD6}" destId="{8FB7FAB8-8C7D-4C16-958D-5BD813BB492B}" srcOrd="2" destOrd="0" presId="urn:microsoft.com/office/officeart/2011/layout/TabList"/>
    <dgm:cxn modelId="{AB03A815-8D6D-4C54-89A9-2E45E04B6AA5}" type="presParOf" srcId="{C0F7E289-650B-4CD1-A28A-194B20AB8B15}" destId="{A044D192-5BA4-477E-8562-75785721E4E5}" srcOrd="7" destOrd="0" presId="urn:microsoft.com/office/officeart/2011/layout/TabList"/>
    <dgm:cxn modelId="{C05C3176-E9FA-4C53-AE48-23507AA6B189}" type="presParOf" srcId="{C0F7E289-650B-4CD1-A28A-194B20AB8B15}" destId="{80C6BCCB-2FBA-4D06-8B6F-885E3797BEEB}" srcOrd="8" destOrd="0" presId="urn:microsoft.com/office/officeart/2011/layout/TabList"/>
    <dgm:cxn modelId="{ADB5D105-166B-4E8B-A452-0B3560812BA8}" type="presParOf" srcId="{80C6BCCB-2FBA-4D06-8B6F-885E3797BEEB}" destId="{ABBA9CD6-26B2-4833-B808-4087A14361A9}" srcOrd="0" destOrd="0" presId="urn:microsoft.com/office/officeart/2011/layout/TabList"/>
    <dgm:cxn modelId="{D253C092-02DF-4F4A-BC7B-5DAAE58D5850}" type="presParOf" srcId="{80C6BCCB-2FBA-4D06-8B6F-885E3797BEEB}" destId="{0DA3E273-9F53-4CA9-A4B2-405C0D7CC37C}" srcOrd="1" destOrd="0" presId="urn:microsoft.com/office/officeart/2011/layout/TabList"/>
    <dgm:cxn modelId="{53372DC1-54AF-4A96-8486-8C9EB13B6C98}" type="presParOf" srcId="{80C6BCCB-2FBA-4D06-8B6F-885E3797BEEB}" destId="{090349CF-EF48-4822-8C39-DA7B310D2ED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4DBB0-EC76-4BCF-AB89-D69F9DD5EDD2}" type="doc">
      <dgm:prSet loTypeId="urn:microsoft.com/office/officeart/2005/8/layout/target3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0A039-C2BF-4D48-AA49-1EEE246CDC05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LOADRUNNER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AD00A-CA91-460A-BE01-06FA56CE03F8}" type="parTrans" cxnId="{0143FACB-3A1F-4E76-922B-9BD697058418}">
      <dgm:prSet/>
      <dgm:spPr/>
      <dgm:t>
        <a:bodyPr/>
        <a:lstStyle/>
        <a:p>
          <a:endParaRPr lang="en-US"/>
        </a:p>
      </dgm:t>
    </dgm:pt>
    <dgm:pt modelId="{AB596114-AEA2-44DF-B0E8-11208DC9A233}" type="sibTrans" cxnId="{0143FACB-3A1F-4E76-922B-9BD697058418}">
      <dgm:prSet/>
      <dgm:spPr/>
      <dgm:t>
        <a:bodyPr/>
        <a:lstStyle/>
        <a:p>
          <a:endParaRPr lang="en-US"/>
        </a:p>
      </dgm:t>
    </dgm:pt>
    <dgm:pt modelId="{74EB840A-9930-4557-B0A6-ADC0E687E82A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JMETER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AECD23-0A35-4026-8F1C-EBA32D656A25}" type="parTrans" cxnId="{93627C6D-4B40-4EEB-BC03-52A0283890B9}">
      <dgm:prSet/>
      <dgm:spPr/>
      <dgm:t>
        <a:bodyPr/>
        <a:lstStyle/>
        <a:p>
          <a:endParaRPr lang="en-US"/>
        </a:p>
      </dgm:t>
    </dgm:pt>
    <dgm:pt modelId="{045D50DC-8DFB-4F8D-B974-123FCA95B6B1}" type="sibTrans" cxnId="{93627C6D-4B40-4EEB-BC03-52A0283890B9}">
      <dgm:prSet/>
      <dgm:spPr/>
      <dgm:t>
        <a:bodyPr/>
        <a:lstStyle/>
        <a:p>
          <a:endParaRPr lang="en-US"/>
        </a:p>
      </dgm:t>
    </dgm:pt>
    <dgm:pt modelId="{CCA66725-4F6E-4F96-8839-D7271981410B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GATLING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295AF-29AB-4FA6-A3AF-D8A9F0923705}" type="parTrans" cxnId="{B509BC0B-772E-455E-AA5C-372841A78EEA}">
      <dgm:prSet/>
      <dgm:spPr/>
      <dgm:t>
        <a:bodyPr/>
        <a:lstStyle/>
        <a:p>
          <a:endParaRPr lang="en-US"/>
        </a:p>
      </dgm:t>
    </dgm:pt>
    <dgm:pt modelId="{2FAF2AED-A36B-4CA4-ADC9-4A0D22D01B15}" type="sibTrans" cxnId="{B509BC0B-772E-455E-AA5C-372841A78EEA}">
      <dgm:prSet/>
      <dgm:spPr/>
      <dgm:t>
        <a:bodyPr/>
        <a:lstStyle/>
        <a:p>
          <a:endParaRPr lang="en-US"/>
        </a:p>
      </dgm:t>
    </dgm:pt>
    <dgm:pt modelId="{E371F756-E569-4E36-AD84-9A4D0C1F2FCA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SILKPERFORMER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3FD55D-548E-444D-B395-9FC30B60B828}" type="parTrans" cxnId="{617463FB-A0B7-4FB6-BDD2-D8D4D106868E}">
      <dgm:prSet/>
      <dgm:spPr/>
      <dgm:t>
        <a:bodyPr/>
        <a:lstStyle/>
        <a:p>
          <a:endParaRPr lang="en-US"/>
        </a:p>
      </dgm:t>
    </dgm:pt>
    <dgm:pt modelId="{3C0392F7-DADD-4BF7-B810-9FD0304B2D25}" type="sibTrans" cxnId="{617463FB-A0B7-4FB6-BDD2-D8D4D106868E}">
      <dgm:prSet/>
      <dgm:spPr/>
      <dgm:t>
        <a:bodyPr/>
        <a:lstStyle/>
        <a:p>
          <a:endParaRPr lang="en-US"/>
        </a:p>
      </dgm:t>
    </dgm:pt>
    <dgm:pt modelId="{A5F33672-031A-4868-B470-64F998C30F6B}">
      <dgm:prSet phldrT="[Text]" custT="1"/>
      <dgm:spPr/>
      <dgm:t>
        <a:bodyPr/>
        <a:lstStyle/>
        <a:p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NEOLOAD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CE59E-571B-4110-8CF9-38CDB6A2DC83}" type="parTrans" cxnId="{B67CFB7C-7F0C-44A1-8635-EBEB7B6944C4}">
      <dgm:prSet/>
      <dgm:spPr/>
      <dgm:t>
        <a:bodyPr/>
        <a:lstStyle/>
        <a:p>
          <a:endParaRPr lang="en-US"/>
        </a:p>
      </dgm:t>
    </dgm:pt>
    <dgm:pt modelId="{948F7D4B-E334-4D86-8AF4-7D4BA9DFB6C4}" type="sibTrans" cxnId="{B67CFB7C-7F0C-44A1-8635-EBEB7B6944C4}">
      <dgm:prSet/>
      <dgm:spPr/>
      <dgm:t>
        <a:bodyPr/>
        <a:lstStyle/>
        <a:p>
          <a:endParaRPr lang="en-US"/>
        </a:p>
      </dgm:t>
    </dgm:pt>
    <dgm:pt modelId="{6A29DA8B-9A6E-4669-96B8-84B4AC5685F1}" type="pres">
      <dgm:prSet presAssocID="{CFB4DBB0-EC76-4BCF-AB89-D69F9DD5EDD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9DE0FE4-66E1-417F-9834-119C6AD63E4B}" type="pres">
      <dgm:prSet presAssocID="{B840A039-C2BF-4D48-AA49-1EEE246CDC05}" presName="circle1" presStyleLbl="node1" presStyleIdx="0" presStyleCnt="5"/>
      <dgm:spPr/>
    </dgm:pt>
    <dgm:pt modelId="{72FDD5D8-0726-4D11-9B3C-B74895EBB3E4}" type="pres">
      <dgm:prSet presAssocID="{B840A039-C2BF-4D48-AA49-1EEE246CDC05}" presName="space" presStyleCnt="0"/>
      <dgm:spPr/>
    </dgm:pt>
    <dgm:pt modelId="{F1E7DD04-8B07-4C1B-98F3-FF278CAD6D22}" type="pres">
      <dgm:prSet presAssocID="{B840A039-C2BF-4D48-AA49-1EEE246CDC05}" presName="rect1" presStyleLbl="alignAcc1" presStyleIdx="0" presStyleCnt="5"/>
      <dgm:spPr/>
      <dgm:t>
        <a:bodyPr/>
        <a:lstStyle/>
        <a:p>
          <a:endParaRPr lang="en-US"/>
        </a:p>
      </dgm:t>
    </dgm:pt>
    <dgm:pt modelId="{E6FB7681-5655-4F1E-A1C4-AC07FC848283}" type="pres">
      <dgm:prSet presAssocID="{74EB840A-9930-4557-B0A6-ADC0E687E82A}" presName="vertSpace2" presStyleLbl="node1" presStyleIdx="0" presStyleCnt="5"/>
      <dgm:spPr/>
    </dgm:pt>
    <dgm:pt modelId="{7CC388A9-A48E-44DC-81A0-395C3CC76DB4}" type="pres">
      <dgm:prSet presAssocID="{74EB840A-9930-4557-B0A6-ADC0E687E82A}" presName="circle2" presStyleLbl="node1" presStyleIdx="1" presStyleCnt="5"/>
      <dgm:spPr/>
    </dgm:pt>
    <dgm:pt modelId="{09435E42-FBA4-4E88-907C-708FDFB55CFC}" type="pres">
      <dgm:prSet presAssocID="{74EB840A-9930-4557-B0A6-ADC0E687E82A}" presName="rect2" presStyleLbl="alignAcc1" presStyleIdx="1" presStyleCnt="5"/>
      <dgm:spPr/>
      <dgm:t>
        <a:bodyPr/>
        <a:lstStyle/>
        <a:p>
          <a:endParaRPr lang="en-US"/>
        </a:p>
      </dgm:t>
    </dgm:pt>
    <dgm:pt modelId="{56C231BB-366E-4501-9D7D-CAA236A97022}" type="pres">
      <dgm:prSet presAssocID="{CCA66725-4F6E-4F96-8839-D7271981410B}" presName="vertSpace3" presStyleLbl="node1" presStyleIdx="1" presStyleCnt="5"/>
      <dgm:spPr/>
    </dgm:pt>
    <dgm:pt modelId="{C046949D-3F76-494A-929A-9D4E5E072BC5}" type="pres">
      <dgm:prSet presAssocID="{CCA66725-4F6E-4F96-8839-D7271981410B}" presName="circle3" presStyleLbl="node1" presStyleIdx="2" presStyleCnt="5"/>
      <dgm:spPr/>
    </dgm:pt>
    <dgm:pt modelId="{0ABC452D-B38F-4255-8A97-6B41DD45135A}" type="pres">
      <dgm:prSet presAssocID="{CCA66725-4F6E-4F96-8839-D7271981410B}" presName="rect3" presStyleLbl="alignAcc1" presStyleIdx="2" presStyleCnt="5"/>
      <dgm:spPr/>
      <dgm:t>
        <a:bodyPr/>
        <a:lstStyle/>
        <a:p>
          <a:endParaRPr lang="en-US"/>
        </a:p>
      </dgm:t>
    </dgm:pt>
    <dgm:pt modelId="{7991181D-E84D-4EFE-8130-47D710807283}" type="pres">
      <dgm:prSet presAssocID="{E371F756-E569-4E36-AD84-9A4D0C1F2FCA}" presName="vertSpace4" presStyleLbl="node1" presStyleIdx="2" presStyleCnt="5"/>
      <dgm:spPr/>
    </dgm:pt>
    <dgm:pt modelId="{FB3AE489-F6BD-4F4F-8A4C-3C8E737225C2}" type="pres">
      <dgm:prSet presAssocID="{E371F756-E569-4E36-AD84-9A4D0C1F2FCA}" presName="circle4" presStyleLbl="node1" presStyleIdx="3" presStyleCnt="5"/>
      <dgm:spPr/>
    </dgm:pt>
    <dgm:pt modelId="{EFB84D8E-AB73-4F2E-870E-8CA94FFEF026}" type="pres">
      <dgm:prSet presAssocID="{E371F756-E569-4E36-AD84-9A4D0C1F2FCA}" presName="rect4" presStyleLbl="alignAcc1" presStyleIdx="3" presStyleCnt="5"/>
      <dgm:spPr/>
      <dgm:t>
        <a:bodyPr/>
        <a:lstStyle/>
        <a:p>
          <a:endParaRPr lang="en-US"/>
        </a:p>
      </dgm:t>
    </dgm:pt>
    <dgm:pt modelId="{CCED5D1D-B64B-4381-B1A4-DF99695284B4}" type="pres">
      <dgm:prSet presAssocID="{A5F33672-031A-4868-B470-64F998C30F6B}" presName="vertSpace5" presStyleLbl="node1" presStyleIdx="3" presStyleCnt="5"/>
      <dgm:spPr/>
    </dgm:pt>
    <dgm:pt modelId="{7BA94D89-DABD-4FF8-8059-F022CF8BFF7D}" type="pres">
      <dgm:prSet presAssocID="{A5F33672-031A-4868-B470-64F998C30F6B}" presName="circle5" presStyleLbl="node1" presStyleIdx="4" presStyleCnt="5"/>
      <dgm:spPr/>
    </dgm:pt>
    <dgm:pt modelId="{067E1F3E-9302-40A3-8345-4882BE36B82C}" type="pres">
      <dgm:prSet presAssocID="{A5F33672-031A-4868-B470-64F998C30F6B}" presName="rect5" presStyleLbl="alignAcc1" presStyleIdx="4" presStyleCnt="5"/>
      <dgm:spPr/>
      <dgm:t>
        <a:bodyPr/>
        <a:lstStyle/>
        <a:p>
          <a:endParaRPr lang="en-US"/>
        </a:p>
      </dgm:t>
    </dgm:pt>
    <dgm:pt modelId="{1E55B8DA-5609-42E3-99A9-3BBDBB52D19C}" type="pres">
      <dgm:prSet presAssocID="{B840A039-C2BF-4D48-AA49-1EEE246CDC05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F8ED5-9B36-43F8-91F9-09C2B5B21251}" type="pres">
      <dgm:prSet presAssocID="{74EB840A-9930-4557-B0A6-ADC0E687E82A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DB8EC-3129-4196-9E37-A2D9C34812B2}" type="pres">
      <dgm:prSet presAssocID="{CCA66725-4F6E-4F96-8839-D7271981410B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2C392-EB4A-497F-ACA0-994C30BAF8F0}" type="pres">
      <dgm:prSet presAssocID="{E371F756-E569-4E36-AD84-9A4D0C1F2FCA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CAA6C-89D3-46A8-BB0B-428AD42A78F3}" type="pres">
      <dgm:prSet presAssocID="{A5F33672-031A-4868-B470-64F998C30F6B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463FB-A0B7-4FB6-BDD2-D8D4D106868E}" srcId="{CFB4DBB0-EC76-4BCF-AB89-D69F9DD5EDD2}" destId="{E371F756-E569-4E36-AD84-9A4D0C1F2FCA}" srcOrd="3" destOrd="0" parTransId="{313FD55D-548E-444D-B395-9FC30B60B828}" sibTransId="{3C0392F7-DADD-4BF7-B810-9FD0304B2D25}"/>
    <dgm:cxn modelId="{825365B6-D4D2-4220-9AB7-7E4F55572362}" type="presOf" srcId="{E371F756-E569-4E36-AD84-9A4D0C1F2FCA}" destId="{EFB84D8E-AB73-4F2E-870E-8CA94FFEF026}" srcOrd="0" destOrd="0" presId="urn:microsoft.com/office/officeart/2005/8/layout/target3"/>
    <dgm:cxn modelId="{0143FACB-3A1F-4E76-922B-9BD697058418}" srcId="{CFB4DBB0-EC76-4BCF-AB89-D69F9DD5EDD2}" destId="{B840A039-C2BF-4D48-AA49-1EEE246CDC05}" srcOrd="0" destOrd="0" parTransId="{BFEAD00A-CA91-460A-BE01-06FA56CE03F8}" sibTransId="{AB596114-AEA2-44DF-B0E8-11208DC9A233}"/>
    <dgm:cxn modelId="{1B533D00-1078-43D6-A46C-37CF21EE27BF}" type="presOf" srcId="{B840A039-C2BF-4D48-AA49-1EEE246CDC05}" destId="{F1E7DD04-8B07-4C1B-98F3-FF278CAD6D22}" srcOrd="0" destOrd="0" presId="urn:microsoft.com/office/officeart/2005/8/layout/target3"/>
    <dgm:cxn modelId="{B34886D6-24D7-416D-B52D-82461B765AF5}" type="presOf" srcId="{74EB840A-9930-4557-B0A6-ADC0E687E82A}" destId="{C10F8ED5-9B36-43F8-91F9-09C2B5B21251}" srcOrd="1" destOrd="0" presId="urn:microsoft.com/office/officeart/2005/8/layout/target3"/>
    <dgm:cxn modelId="{4882A959-D193-4C12-ACE6-74A518E93399}" type="presOf" srcId="{A5F33672-031A-4868-B470-64F998C30F6B}" destId="{878CAA6C-89D3-46A8-BB0B-428AD42A78F3}" srcOrd="1" destOrd="0" presId="urn:microsoft.com/office/officeart/2005/8/layout/target3"/>
    <dgm:cxn modelId="{B509BC0B-772E-455E-AA5C-372841A78EEA}" srcId="{CFB4DBB0-EC76-4BCF-AB89-D69F9DD5EDD2}" destId="{CCA66725-4F6E-4F96-8839-D7271981410B}" srcOrd="2" destOrd="0" parTransId="{4F8295AF-29AB-4FA6-A3AF-D8A9F0923705}" sibTransId="{2FAF2AED-A36B-4CA4-ADC9-4A0D22D01B15}"/>
    <dgm:cxn modelId="{BE09F6CD-BCDA-477C-8D06-01DC6C91BF16}" type="presOf" srcId="{CFB4DBB0-EC76-4BCF-AB89-D69F9DD5EDD2}" destId="{6A29DA8B-9A6E-4669-96B8-84B4AC5685F1}" srcOrd="0" destOrd="0" presId="urn:microsoft.com/office/officeart/2005/8/layout/target3"/>
    <dgm:cxn modelId="{B8EB57D3-A242-4AA6-B660-91B313AD8DB7}" type="presOf" srcId="{A5F33672-031A-4868-B470-64F998C30F6B}" destId="{067E1F3E-9302-40A3-8345-4882BE36B82C}" srcOrd="0" destOrd="0" presId="urn:microsoft.com/office/officeart/2005/8/layout/target3"/>
    <dgm:cxn modelId="{2FBB258C-43BC-4BCC-A2CA-813B1A7F6D6E}" type="presOf" srcId="{E371F756-E569-4E36-AD84-9A4D0C1F2FCA}" destId="{34F2C392-EB4A-497F-ACA0-994C30BAF8F0}" srcOrd="1" destOrd="0" presId="urn:microsoft.com/office/officeart/2005/8/layout/target3"/>
    <dgm:cxn modelId="{169911B2-FD6A-4547-B9D8-4D4D2B4B6E33}" type="presOf" srcId="{B840A039-C2BF-4D48-AA49-1EEE246CDC05}" destId="{1E55B8DA-5609-42E3-99A9-3BBDBB52D19C}" srcOrd="1" destOrd="0" presId="urn:microsoft.com/office/officeart/2005/8/layout/target3"/>
    <dgm:cxn modelId="{0146E9D6-4A59-4394-9D68-AA0CEDA9CB04}" type="presOf" srcId="{CCA66725-4F6E-4F96-8839-D7271981410B}" destId="{D24DB8EC-3129-4196-9E37-A2D9C34812B2}" srcOrd="1" destOrd="0" presId="urn:microsoft.com/office/officeart/2005/8/layout/target3"/>
    <dgm:cxn modelId="{93627C6D-4B40-4EEB-BC03-52A0283890B9}" srcId="{CFB4DBB0-EC76-4BCF-AB89-D69F9DD5EDD2}" destId="{74EB840A-9930-4557-B0A6-ADC0E687E82A}" srcOrd="1" destOrd="0" parTransId="{26AECD23-0A35-4026-8F1C-EBA32D656A25}" sibTransId="{045D50DC-8DFB-4F8D-B974-123FCA95B6B1}"/>
    <dgm:cxn modelId="{2D787F9E-3C41-4B6B-BFD2-7C647E55624B}" type="presOf" srcId="{74EB840A-9930-4557-B0A6-ADC0E687E82A}" destId="{09435E42-FBA4-4E88-907C-708FDFB55CFC}" srcOrd="0" destOrd="0" presId="urn:microsoft.com/office/officeart/2005/8/layout/target3"/>
    <dgm:cxn modelId="{B67CFB7C-7F0C-44A1-8635-EBEB7B6944C4}" srcId="{CFB4DBB0-EC76-4BCF-AB89-D69F9DD5EDD2}" destId="{A5F33672-031A-4868-B470-64F998C30F6B}" srcOrd="4" destOrd="0" parTransId="{3D7CE59E-571B-4110-8CF9-38CDB6A2DC83}" sibTransId="{948F7D4B-E334-4D86-8AF4-7D4BA9DFB6C4}"/>
    <dgm:cxn modelId="{E1965281-59CA-4A3A-ADC3-730FBECF0F41}" type="presOf" srcId="{CCA66725-4F6E-4F96-8839-D7271981410B}" destId="{0ABC452D-B38F-4255-8A97-6B41DD45135A}" srcOrd="0" destOrd="0" presId="urn:microsoft.com/office/officeart/2005/8/layout/target3"/>
    <dgm:cxn modelId="{AC710E1D-8873-4F5D-A57B-1A77F0E745EB}" type="presParOf" srcId="{6A29DA8B-9A6E-4669-96B8-84B4AC5685F1}" destId="{39DE0FE4-66E1-417F-9834-119C6AD63E4B}" srcOrd="0" destOrd="0" presId="urn:microsoft.com/office/officeart/2005/8/layout/target3"/>
    <dgm:cxn modelId="{F75D50F7-3542-4BC6-A0C7-44451C3B15F0}" type="presParOf" srcId="{6A29DA8B-9A6E-4669-96B8-84B4AC5685F1}" destId="{72FDD5D8-0726-4D11-9B3C-B74895EBB3E4}" srcOrd="1" destOrd="0" presId="urn:microsoft.com/office/officeart/2005/8/layout/target3"/>
    <dgm:cxn modelId="{A4482775-B3CC-4D5B-9E56-B096ACF2A2B7}" type="presParOf" srcId="{6A29DA8B-9A6E-4669-96B8-84B4AC5685F1}" destId="{F1E7DD04-8B07-4C1B-98F3-FF278CAD6D22}" srcOrd="2" destOrd="0" presId="urn:microsoft.com/office/officeart/2005/8/layout/target3"/>
    <dgm:cxn modelId="{2EC6D503-8610-48FD-A68F-BD9280E70FF9}" type="presParOf" srcId="{6A29DA8B-9A6E-4669-96B8-84B4AC5685F1}" destId="{E6FB7681-5655-4F1E-A1C4-AC07FC848283}" srcOrd="3" destOrd="0" presId="urn:microsoft.com/office/officeart/2005/8/layout/target3"/>
    <dgm:cxn modelId="{C8750313-9B7E-4418-9D74-BBE2EE1D9F21}" type="presParOf" srcId="{6A29DA8B-9A6E-4669-96B8-84B4AC5685F1}" destId="{7CC388A9-A48E-44DC-81A0-395C3CC76DB4}" srcOrd="4" destOrd="0" presId="urn:microsoft.com/office/officeart/2005/8/layout/target3"/>
    <dgm:cxn modelId="{A553C3C1-CC06-4660-A1E4-5D4950878B26}" type="presParOf" srcId="{6A29DA8B-9A6E-4669-96B8-84B4AC5685F1}" destId="{09435E42-FBA4-4E88-907C-708FDFB55CFC}" srcOrd="5" destOrd="0" presId="urn:microsoft.com/office/officeart/2005/8/layout/target3"/>
    <dgm:cxn modelId="{F2C855CE-A3E4-463C-9835-7D994BDE7482}" type="presParOf" srcId="{6A29DA8B-9A6E-4669-96B8-84B4AC5685F1}" destId="{56C231BB-366E-4501-9D7D-CAA236A97022}" srcOrd="6" destOrd="0" presId="urn:microsoft.com/office/officeart/2005/8/layout/target3"/>
    <dgm:cxn modelId="{4D263214-D859-462E-B1EE-34C95209B42C}" type="presParOf" srcId="{6A29DA8B-9A6E-4669-96B8-84B4AC5685F1}" destId="{C046949D-3F76-494A-929A-9D4E5E072BC5}" srcOrd="7" destOrd="0" presId="urn:microsoft.com/office/officeart/2005/8/layout/target3"/>
    <dgm:cxn modelId="{0A1C0043-C079-4A33-BF7B-A255451B34AE}" type="presParOf" srcId="{6A29DA8B-9A6E-4669-96B8-84B4AC5685F1}" destId="{0ABC452D-B38F-4255-8A97-6B41DD45135A}" srcOrd="8" destOrd="0" presId="urn:microsoft.com/office/officeart/2005/8/layout/target3"/>
    <dgm:cxn modelId="{E0EE96B4-EBBF-4DA9-91F8-B262B4443B08}" type="presParOf" srcId="{6A29DA8B-9A6E-4669-96B8-84B4AC5685F1}" destId="{7991181D-E84D-4EFE-8130-47D710807283}" srcOrd="9" destOrd="0" presId="urn:microsoft.com/office/officeart/2005/8/layout/target3"/>
    <dgm:cxn modelId="{C4C53749-C176-4320-91C4-5AC10685A792}" type="presParOf" srcId="{6A29DA8B-9A6E-4669-96B8-84B4AC5685F1}" destId="{FB3AE489-F6BD-4F4F-8A4C-3C8E737225C2}" srcOrd="10" destOrd="0" presId="urn:microsoft.com/office/officeart/2005/8/layout/target3"/>
    <dgm:cxn modelId="{EDBC2655-CA07-42AE-B27C-66498562FB6F}" type="presParOf" srcId="{6A29DA8B-9A6E-4669-96B8-84B4AC5685F1}" destId="{EFB84D8E-AB73-4F2E-870E-8CA94FFEF026}" srcOrd="11" destOrd="0" presId="urn:microsoft.com/office/officeart/2005/8/layout/target3"/>
    <dgm:cxn modelId="{E7956C06-7743-4D9F-8076-A7D0E5442D7D}" type="presParOf" srcId="{6A29DA8B-9A6E-4669-96B8-84B4AC5685F1}" destId="{CCED5D1D-B64B-4381-B1A4-DF99695284B4}" srcOrd="12" destOrd="0" presId="urn:microsoft.com/office/officeart/2005/8/layout/target3"/>
    <dgm:cxn modelId="{224AD432-B927-430E-AE80-08FC541FA48A}" type="presParOf" srcId="{6A29DA8B-9A6E-4669-96B8-84B4AC5685F1}" destId="{7BA94D89-DABD-4FF8-8059-F022CF8BFF7D}" srcOrd="13" destOrd="0" presId="urn:microsoft.com/office/officeart/2005/8/layout/target3"/>
    <dgm:cxn modelId="{21D09227-5939-48AC-A472-E762971F33A7}" type="presParOf" srcId="{6A29DA8B-9A6E-4669-96B8-84B4AC5685F1}" destId="{067E1F3E-9302-40A3-8345-4882BE36B82C}" srcOrd="14" destOrd="0" presId="urn:microsoft.com/office/officeart/2005/8/layout/target3"/>
    <dgm:cxn modelId="{72A9AF43-9BFD-4494-9980-BE7DA16E8DC4}" type="presParOf" srcId="{6A29DA8B-9A6E-4669-96B8-84B4AC5685F1}" destId="{1E55B8DA-5609-42E3-99A9-3BBDBB52D19C}" srcOrd="15" destOrd="0" presId="urn:microsoft.com/office/officeart/2005/8/layout/target3"/>
    <dgm:cxn modelId="{3BEF91D3-C1AE-4217-9C2B-3AA715145B41}" type="presParOf" srcId="{6A29DA8B-9A6E-4669-96B8-84B4AC5685F1}" destId="{C10F8ED5-9B36-43F8-91F9-09C2B5B21251}" srcOrd="16" destOrd="0" presId="urn:microsoft.com/office/officeart/2005/8/layout/target3"/>
    <dgm:cxn modelId="{3CD73044-4729-44D2-A374-E3744A8BEF20}" type="presParOf" srcId="{6A29DA8B-9A6E-4669-96B8-84B4AC5685F1}" destId="{D24DB8EC-3129-4196-9E37-A2D9C34812B2}" srcOrd="17" destOrd="0" presId="urn:microsoft.com/office/officeart/2005/8/layout/target3"/>
    <dgm:cxn modelId="{E2ED5093-CB7A-41C5-99E0-BC9A45B77267}" type="presParOf" srcId="{6A29DA8B-9A6E-4669-96B8-84B4AC5685F1}" destId="{34F2C392-EB4A-497F-ACA0-994C30BAF8F0}" srcOrd="18" destOrd="0" presId="urn:microsoft.com/office/officeart/2005/8/layout/target3"/>
    <dgm:cxn modelId="{FC6315A3-5DFA-4A44-B674-AF2A5FB82B46}" type="presParOf" srcId="{6A29DA8B-9A6E-4669-96B8-84B4AC5685F1}" destId="{878CAA6C-89D3-46A8-BB0B-428AD42A78F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95F2-12B3-4D36-B696-4A1906B87CAD}">
      <dsp:nvSpPr>
        <dsp:cNvPr id="0" name=""/>
        <dsp:cNvSpPr/>
      </dsp:nvSpPr>
      <dsp:spPr>
        <a:xfrm rot="10800000">
          <a:off x="1566852" y="1384"/>
          <a:ext cx="5405120" cy="821650"/>
        </a:xfrm>
        <a:prstGeom prst="homePlat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2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RANOREX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2264" y="1384"/>
        <a:ext cx="5199708" cy="821650"/>
      </dsp:txXfrm>
    </dsp:sp>
    <dsp:sp modelId="{BF36A446-9E0C-4FBF-AC9C-BB8AC950E304}">
      <dsp:nvSpPr>
        <dsp:cNvPr id="0" name=""/>
        <dsp:cNvSpPr/>
      </dsp:nvSpPr>
      <dsp:spPr>
        <a:xfrm>
          <a:off x="1156027" y="1384"/>
          <a:ext cx="821650" cy="8216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9E496-6E90-488C-B447-CBAF2C107056}">
      <dsp:nvSpPr>
        <dsp:cNvPr id="0" name=""/>
        <dsp:cNvSpPr/>
      </dsp:nvSpPr>
      <dsp:spPr>
        <a:xfrm rot="10800000">
          <a:off x="1566852" y="1068303"/>
          <a:ext cx="5405120" cy="821650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2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TELERIK TEST STUDIO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2264" y="1068303"/>
        <a:ext cx="5199708" cy="821650"/>
      </dsp:txXfrm>
    </dsp:sp>
    <dsp:sp modelId="{175357D4-BC09-4D16-91A0-CC3D375CAFE5}">
      <dsp:nvSpPr>
        <dsp:cNvPr id="0" name=""/>
        <dsp:cNvSpPr/>
      </dsp:nvSpPr>
      <dsp:spPr>
        <a:xfrm>
          <a:off x="1156027" y="1068303"/>
          <a:ext cx="821650" cy="82165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B3B14-5FC8-41A8-9FDB-20410046EC5B}">
      <dsp:nvSpPr>
        <dsp:cNvPr id="0" name=""/>
        <dsp:cNvSpPr/>
      </dsp:nvSpPr>
      <dsp:spPr>
        <a:xfrm rot="10800000">
          <a:off x="1566852" y="2135222"/>
          <a:ext cx="5405120" cy="821650"/>
        </a:xfrm>
        <a:prstGeom prst="homePlate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2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WINAPPDRIVER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2264" y="2135222"/>
        <a:ext cx="5199708" cy="821650"/>
      </dsp:txXfrm>
    </dsp:sp>
    <dsp:sp modelId="{FEA91BFD-B5D5-45F7-AEF2-A8FDA1929767}">
      <dsp:nvSpPr>
        <dsp:cNvPr id="0" name=""/>
        <dsp:cNvSpPr/>
      </dsp:nvSpPr>
      <dsp:spPr>
        <a:xfrm>
          <a:off x="1156027" y="2135222"/>
          <a:ext cx="821650" cy="8216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2A3CB-5B6E-454C-9134-F7A651A8D0BC}">
      <dsp:nvSpPr>
        <dsp:cNvPr id="0" name=""/>
        <dsp:cNvSpPr/>
      </dsp:nvSpPr>
      <dsp:spPr>
        <a:xfrm rot="10800000">
          <a:off x="1579932" y="3215206"/>
          <a:ext cx="5405120" cy="8216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2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AUTOIT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85344" y="3215206"/>
        <a:ext cx="5199708" cy="821650"/>
      </dsp:txXfrm>
    </dsp:sp>
    <dsp:sp modelId="{C2634FA9-DAF7-4462-92B8-C1031641AD2A}">
      <dsp:nvSpPr>
        <dsp:cNvPr id="0" name=""/>
        <dsp:cNvSpPr/>
      </dsp:nvSpPr>
      <dsp:spPr>
        <a:xfrm>
          <a:off x="1156027" y="3202141"/>
          <a:ext cx="821650" cy="82165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53DC-BD00-445F-835F-A56DB92DCBED}">
      <dsp:nvSpPr>
        <dsp:cNvPr id="0" name=""/>
        <dsp:cNvSpPr/>
      </dsp:nvSpPr>
      <dsp:spPr>
        <a:xfrm rot="10800000">
          <a:off x="1566852" y="4269060"/>
          <a:ext cx="5405120" cy="821650"/>
        </a:xfrm>
        <a:prstGeom prst="homePlat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2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WINIUM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2264" y="4269060"/>
        <a:ext cx="5199708" cy="821650"/>
      </dsp:txXfrm>
    </dsp:sp>
    <dsp:sp modelId="{16B3900B-F688-4F16-B54D-43C5CD64DBB3}">
      <dsp:nvSpPr>
        <dsp:cNvPr id="0" name=""/>
        <dsp:cNvSpPr/>
      </dsp:nvSpPr>
      <dsp:spPr>
        <a:xfrm>
          <a:off x="1156027" y="4269060"/>
          <a:ext cx="821650" cy="8216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2F2E-708B-4C20-A69E-41CA2A488ACC}">
      <dsp:nvSpPr>
        <dsp:cNvPr id="0" name=""/>
        <dsp:cNvSpPr/>
      </dsp:nvSpPr>
      <dsp:spPr>
        <a:xfrm rot="16200000">
          <a:off x="-1531784" y="1532300"/>
          <a:ext cx="5092095" cy="202749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TESTINGWHIZ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16" y="1018419"/>
        <a:ext cx="2027495" cy="3055257"/>
      </dsp:txXfrm>
    </dsp:sp>
    <dsp:sp modelId="{9024F343-0CF7-4C9F-849D-8157CE6FC2CF}">
      <dsp:nvSpPr>
        <dsp:cNvPr id="0" name=""/>
        <dsp:cNvSpPr/>
      </dsp:nvSpPr>
      <dsp:spPr>
        <a:xfrm rot="16200000">
          <a:off x="543276" y="1592414"/>
          <a:ext cx="5092095" cy="1907266"/>
        </a:xfrm>
        <a:prstGeom prst="flowChartManualOperation">
          <a:avLst/>
        </a:prstGeom>
        <a:solidFill>
          <a:schemeClr val="accent3">
            <a:hueOff val="1641976"/>
            <a:satOff val="-12658"/>
            <a:lumOff val="3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896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SAHI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135690" y="1018419"/>
        <a:ext cx="1907266" cy="3055257"/>
      </dsp:txXfrm>
    </dsp:sp>
    <dsp:sp modelId="{E07CAEDB-A580-4E50-94E3-894003AF50F7}">
      <dsp:nvSpPr>
        <dsp:cNvPr id="0" name=""/>
        <dsp:cNvSpPr/>
      </dsp:nvSpPr>
      <dsp:spPr>
        <a:xfrm rot="16200000">
          <a:off x="2322460" y="1828177"/>
          <a:ext cx="5092095" cy="1435740"/>
        </a:xfrm>
        <a:prstGeom prst="flowChartManualOperati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896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TOSCA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150637" y="1018419"/>
        <a:ext cx="1435740" cy="3055257"/>
      </dsp:txXfrm>
    </dsp:sp>
    <dsp:sp modelId="{49BCA892-DDA6-4AC1-AC0B-A0B1A7153B30}">
      <dsp:nvSpPr>
        <dsp:cNvPr id="0" name=""/>
        <dsp:cNvSpPr/>
      </dsp:nvSpPr>
      <dsp:spPr>
        <a:xfrm rot="16200000">
          <a:off x="3865882" y="1828177"/>
          <a:ext cx="5092095" cy="1435740"/>
        </a:xfrm>
        <a:prstGeom prst="flowChartManualOperation">
          <a:avLst/>
        </a:prstGeom>
        <a:solidFill>
          <a:schemeClr val="accent3">
            <a:hueOff val="4925928"/>
            <a:satOff val="-37974"/>
            <a:lumOff val="10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896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KATALON STUDIO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694059" y="1018419"/>
        <a:ext cx="1435740" cy="3055257"/>
      </dsp:txXfrm>
    </dsp:sp>
    <dsp:sp modelId="{0BB5E2F7-699F-450D-92F2-897612CF0E9D}">
      <dsp:nvSpPr>
        <dsp:cNvPr id="0" name=""/>
        <dsp:cNvSpPr/>
      </dsp:nvSpPr>
      <dsp:spPr>
        <a:xfrm rot="16200000">
          <a:off x="5409303" y="1828177"/>
          <a:ext cx="5092095" cy="1435740"/>
        </a:xfrm>
        <a:prstGeom prst="flowChartManualOperati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896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WATIR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237480" y="1018419"/>
        <a:ext cx="1435740" cy="3055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349CF-EF48-4822-8C39-DA7B310D2EDD}">
      <dsp:nvSpPr>
        <dsp:cNvPr id="0" name=""/>
        <dsp:cNvSpPr/>
      </dsp:nvSpPr>
      <dsp:spPr>
        <a:xfrm>
          <a:off x="0" y="4789499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FAB8-8C7D-4C16-958D-5BD813BB492B}">
      <dsp:nvSpPr>
        <dsp:cNvPr id="0" name=""/>
        <dsp:cNvSpPr/>
      </dsp:nvSpPr>
      <dsp:spPr>
        <a:xfrm>
          <a:off x="0" y="3823067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3F7D6-CF0B-4CF8-A166-82AEEC11C368}">
      <dsp:nvSpPr>
        <dsp:cNvPr id="0" name=""/>
        <dsp:cNvSpPr/>
      </dsp:nvSpPr>
      <dsp:spPr>
        <a:xfrm>
          <a:off x="0" y="2856635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944EC-2FE5-4058-B2BB-ED7217EE711D}">
      <dsp:nvSpPr>
        <dsp:cNvPr id="0" name=""/>
        <dsp:cNvSpPr/>
      </dsp:nvSpPr>
      <dsp:spPr>
        <a:xfrm>
          <a:off x="0" y="1890203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E22BE-CF8E-475B-B950-3518B4EDFB09}">
      <dsp:nvSpPr>
        <dsp:cNvPr id="0" name=""/>
        <dsp:cNvSpPr/>
      </dsp:nvSpPr>
      <dsp:spPr>
        <a:xfrm>
          <a:off x="0" y="923771"/>
          <a:ext cx="8128000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1A7BF-62D0-4668-943A-7431A4E0F9C1}">
      <dsp:nvSpPr>
        <dsp:cNvPr id="0" name=""/>
        <dsp:cNvSpPr/>
      </dsp:nvSpPr>
      <dsp:spPr>
        <a:xfrm>
          <a:off x="2113279" y="3359"/>
          <a:ext cx="6014720" cy="92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F8E44-BF14-4594-AD62-8D3B5E310BBF}">
      <dsp:nvSpPr>
        <dsp:cNvPr id="0" name=""/>
        <dsp:cNvSpPr/>
      </dsp:nvSpPr>
      <dsp:spPr>
        <a:xfrm>
          <a:off x="0" y="3359"/>
          <a:ext cx="2113280" cy="9204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APPIUM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9" y="48298"/>
        <a:ext cx="2023402" cy="875472"/>
      </dsp:txXfrm>
    </dsp:sp>
    <dsp:sp modelId="{666599B8-C7AA-48DD-A3BC-5B483F2779F8}">
      <dsp:nvSpPr>
        <dsp:cNvPr id="0" name=""/>
        <dsp:cNvSpPr/>
      </dsp:nvSpPr>
      <dsp:spPr>
        <a:xfrm>
          <a:off x="2113279" y="969791"/>
          <a:ext cx="6014720" cy="92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DCB72-D852-4301-83D4-73AD92F1F941}">
      <dsp:nvSpPr>
        <dsp:cNvPr id="0" name=""/>
        <dsp:cNvSpPr/>
      </dsp:nvSpPr>
      <dsp:spPr>
        <a:xfrm>
          <a:off x="0" y="969791"/>
          <a:ext cx="2113280" cy="9204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ROBOTIUM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9" y="1014730"/>
        <a:ext cx="2023402" cy="875472"/>
      </dsp:txXfrm>
    </dsp:sp>
    <dsp:sp modelId="{6E1A5A7E-D40F-494A-B80B-E7624ECAA6AE}">
      <dsp:nvSpPr>
        <dsp:cNvPr id="0" name=""/>
        <dsp:cNvSpPr/>
      </dsp:nvSpPr>
      <dsp:spPr>
        <a:xfrm>
          <a:off x="2113279" y="1936223"/>
          <a:ext cx="6014720" cy="92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64F7-71CD-4973-8342-EC121C423E36}">
      <dsp:nvSpPr>
        <dsp:cNvPr id="0" name=""/>
        <dsp:cNvSpPr/>
      </dsp:nvSpPr>
      <dsp:spPr>
        <a:xfrm>
          <a:off x="0" y="1936223"/>
          <a:ext cx="2113280" cy="9204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SEETEST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9" y="1981162"/>
        <a:ext cx="2023402" cy="875472"/>
      </dsp:txXfrm>
    </dsp:sp>
    <dsp:sp modelId="{60216B90-C527-49DD-AD8A-7CF52E8756D9}">
      <dsp:nvSpPr>
        <dsp:cNvPr id="0" name=""/>
        <dsp:cNvSpPr/>
      </dsp:nvSpPr>
      <dsp:spPr>
        <a:xfrm>
          <a:off x="2113279" y="2902655"/>
          <a:ext cx="6014720" cy="92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BEEE3-7492-4C4A-9A6B-D81C95440E0C}">
      <dsp:nvSpPr>
        <dsp:cNvPr id="0" name=""/>
        <dsp:cNvSpPr/>
      </dsp:nvSpPr>
      <dsp:spPr>
        <a:xfrm>
          <a:off x="0" y="2902655"/>
          <a:ext cx="2113280" cy="9204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TESTANDROID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9" y="2947594"/>
        <a:ext cx="2023402" cy="875472"/>
      </dsp:txXfrm>
    </dsp:sp>
    <dsp:sp modelId="{ABBA9CD6-26B2-4833-B808-4087A14361A9}">
      <dsp:nvSpPr>
        <dsp:cNvPr id="0" name=""/>
        <dsp:cNvSpPr/>
      </dsp:nvSpPr>
      <dsp:spPr>
        <a:xfrm>
          <a:off x="2113279" y="3869087"/>
          <a:ext cx="6014720" cy="92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3E273-9F53-4CA9-A4B2-405C0D7CC37C}">
      <dsp:nvSpPr>
        <dsp:cNvPr id="0" name=""/>
        <dsp:cNvSpPr/>
      </dsp:nvSpPr>
      <dsp:spPr>
        <a:xfrm>
          <a:off x="0" y="3869087"/>
          <a:ext cx="2113280" cy="9204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PERFECTO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9" y="3914026"/>
        <a:ext cx="2023402" cy="875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E0FE4-66E1-417F-9834-119C6AD63E4B}">
      <dsp:nvSpPr>
        <dsp:cNvPr id="0" name=""/>
        <dsp:cNvSpPr/>
      </dsp:nvSpPr>
      <dsp:spPr>
        <a:xfrm>
          <a:off x="0" y="0"/>
          <a:ext cx="4792858" cy="47928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E7DD04-8B07-4C1B-98F3-FF278CAD6D22}">
      <dsp:nvSpPr>
        <dsp:cNvPr id="0" name=""/>
        <dsp:cNvSpPr/>
      </dsp:nvSpPr>
      <dsp:spPr>
        <a:xfrm>
          <a:off x="2396429" y="0"/>
          <a:ext cx="5731570" cy="4792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LOADRUNNER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6429" y="0"/>
        <a:ext cx="5731570" cy="766857"/>
      </dsp:txXfrm>
    </dsp:sp>
    <dsp:sp modelId="{7CC388A9-A48E-44DC-81A0-395C3CC76DB4}">
      <dsp:nvSpPr>
        <dsp:cNvPr id="0" name=""/>
        <dsp:cNvSpPr/>
      </dsp:nvSpPr>
      <dsp:spPr>
        <a:xfrm>
          <a:off x="503250" y="766857"/>
          <a:ext cx="3786358" cy="37863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435E42-FBA4-4E88-907C-708FDFB55CFC}">
      <dsp:nvSpPr>
        <dsp:cNvPr id="0" name=""/>
        <dsp:cNvSpPr/>
      </dsp:nvSpPr>
      <dsp:spPr>
        <a:xfrm>
          <a:off x="2396429" y="766857"/>
          <a:ext cx="5731570" cy="37863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JMETER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6429" y="766857"/>
        <a:ext cx="5731570" cy="766857"/>
      </dsp:txXfrm>
    </dsp:sp>
    <dsp:sp modelId="{C046949D-3F76-494A-929A-9D4E5E072BC5}">
      <dsp:nvSpPr>
        <dsp:cNvPr id="0" name=""/>
        <dsp:cNvSpPr/>
      </dsp:nvSpPr>
      <dsp:spPr>
        <a:xfrm>
          <a:off x="1006500" y="1533714"/>
          <a:ext cx="2779858" cy="27798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BC452D-B38F-4255-8A97-6B41DD45135A}">
      <dsp:nvSpPr>
        <dsp:cNvPr id="0" name=""/>
        <dsp:cNvSpPr/>
      </dsp:nvSpPr>
      <dsp:spPr>
        <a:xfrm>
          <a:off x="2396429" y="1533714"/>
          <a:ext cx="5731570" cy="2779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GATLING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6429" y="1533714"/>
        <a:ext cx="5731570" cy="766857"/>
      </dsp:txXfrm>
    </dsp:sp>
    <dsp:sp modelId="{FB3AE489-F6BD-4F4F-8A4C-3C8E737225C2}">
      <dsp:nvSpPr>
        <dsp:cNvPr id="0" name=""/>
        <dsp:cNvSpPr/>
      </dsp:nvSpPr>
      <dsp:spPr>
        <a:xfrm>
          <a:off x="1509750" y="2300572"/>
          <a:ext cx="1773357" cy="17733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B84D8E-AB73-4F2E-870E-8CA94FFEF026}">
      <dsp:nvSpPr>
        <dsp:cNvPr id="0" name=""/>
        <dsp:cNvSpPr/>
      </dsp:nvSpPr>
      <dsp:spPr>
        <a:xfrm>
          <a:off x="2396429" y="2300572"/>
          <a:ext cx="5731570" cy="1773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SILKPERFORMER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6429" y="2300572"/>
        <a:ext cx="5731570" cy="766857"/>
      </dsp:txXfrm>
    </dsp:sp>
    <dsp:sp modelId="{7BA94D89-DABD-4FF8-8059-F022CF8BFF7D}">
      <dsp:nvSpPr>
        <dsp:cNvPr id="0" name=""/>
        <dsp:cNvSpPr/>
      </dsp:nvSpPr>
      <dsp:spPr>
        <a:xfrm>
          <a:off x="2013000" y="3067429"/>
          <a:ext cx="766857" cy="7668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7E1F3E-9302-40A3-8345-4882BE36B82C}">
      <dsp:nvSpPr>
        <dsp:cNvPr id="0" name=""/>
        <dsp:cNvSpPr/>
      </dsp:nvSpPr>
      <dsp:spPr>
        <a:xfrm>
          <a:off x="2396429" y="3067429"/>
          <a:ext cx="5731570" cy="7668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NEOLOAD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6429" y="3067429"/>
        <a:ext cx="5731570" cy="7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B5F78-82E7-4422-96EC-82A1DB23D071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F375-35D7-4FAE-958D-B0870958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747D-5E25-45CB-8383-CB199AAB5A5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904E-DAF9-4111-A111-FD1CB787833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172C-7AF1-4A9E-96BC-BD70CC8F1967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3F94-17AA-4D4D-8587-BBE66A040C2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6F8-F28F-43E3-9C53-0D7B0DB97F0C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AA2-0661-407D-BD06-D79D83814968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D247-799A-4692-ACCA-A8FCCB974F9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040-49F1-4A71-ACFE-4CD7BDF4448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563F-4ACA-43D4-B8B9-6982D68799C0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1963-EEBD-4D74-B0E1-0DABD2525CD6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8817-87E7-4898-8A1D-D54B59BD13D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222B-84F2-44FF-9B29-CC564E67927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949A-2A41-483D-A99E-09B9CA3B75B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FEF-D583-45B9-8495-CCADE12B5E9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CB89-2C81-4CD9-BC27-810ACF1AAFF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E643-2CF4-4F90-9AE6-0A03A949E309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458-233F-4C10-9E3B-09137F3F1E7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FE8D1B-5089-40CA-BC20-4FAF0F61AEE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URSAG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2" y="452718"/>
            <a:ext cx="5480368" cy="5151248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DETAILS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079500"/>
            <a:ext cx="4911634" cy="389731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-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894581"/>
              </p:ext>
            </p:extLst>
          </p:nvPr>
        </p:nvGraphicFramePr>
        <p:xfrm>
          <a:off x="1149531" y="1439334"/>
          <a:ext cx="8673737" cy="509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-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475648"/>
              </p:ext>
            </p:extLst>
          </p:nvPr>
        </p:nvGraphicFramePr>
        <p:xfrm>
          <a:off x="1458072" y="1439334"/>
          <a:ext cx="8128000" cy="47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 FUNCTIONAL (Performance)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18809075"/>
              </p:ext>
            </p:extLst>
          </p:nvPr>
        </p:nvGraphicFramePr>
        <p:xfrm>
          <a:off x="1458072" y="1439334"/>
          <a:ext cx="8128000" cy="47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1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8555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Google.com</a:t>
            </a:r>
          </a:p>
          <a:p>
            <a:r>
              <a:rPr lang="en-IN" dirty="0" smtClean="0"/>
              <a:t>softwaretestinghelp.com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75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3805" y="2769325"/>
            <a:ext cx="3931921" cy="1657305"/>
          </a:xfr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b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3509" y="4002555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3509" y="2683577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3508" y="1410915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509" y="5275216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26137" y="1477069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SANITY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26137" y="2703172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826137" y="3903616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26137" y="5275216"/>
            <a:ext cx="3239588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/>
          <p:cNvCxnSpPr>
            <a:stCxn id="4" idx="0"/>
            <a:endCxn id="8" idx="3"/>
          </p:cNvCxnSpPr>
          <p:nvPr/>
        </p:nvCxnSpPr>
        <p:spPr>
          <a:xfrm rot="16200000" flipV="1">
            <a:off x="4470826" y="950385"/>
            <a:ext cx="901210" cy="273667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  <a:endCxn id="7" idx="3"/>
          </p:cNvCxnSpPr>
          <p:nvPr/>
        </p:nvCxnSpPr>
        <p:spPr>
          <a:xfrm rot="10800000">
            <a:off x="3553097" y="3140778"/>
            <a:ext cx="770708" cy="45720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1"/>
            <a:endCxn id="3" idx="3"/>
          </p:cNvCxnSpPr>
          <p:nvPr/>
        </p:nvCxnSpPr>
        <p:spPr>
          <a:xfrm rot="10800000" flipV="1">
            <a:off x="3553097" y="3597977"/>
            <a:ext cx="770708" cy="86177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9" idx="3"/>
          </p:cNvCxnSpPr>
          <p:nvPr/>
        </p:nvCxnSpPr>
        <p:spPr>
          <a:xfrm rot="5400000">
            <a:off x="4268539" y="3711189"/>
            <a:ext cx="1305786" cy="2736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</p:cNvCxnSpPr>
          <p:nvPr/>
        </p:nvCxnSpPr>
        <p:spPr>
          <a:xfrm rot="5400000" flipH="1" flipV="1">
            <a:off x="7107346" y="1050535"/>
            <a:ext cx="901210" cy="2536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11" idx="1"/>
          </p:cNvCxnSpPr>
          <p:nvPr/>
        </p:nvCxnSpPr>
        <p:spPr>
          <a:xfrm flipV="1">
            <a:off x="8255726" y="3160372"/>
            <a:ext cx="570411" cy="437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12" idx="1"/>
          </p:cNvCxnSpPr>
          <p:nvPr/>
        </p:nvCxnSpPr>
        <p:spPr>
          <a:xfrm>
            <a:off x="8255726" y="3597978"/>
            <a:ext cx="570411" cy="762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13" idx="1"/>
          </p:cNvCxnSpPr>
          <p:nvPr/>
        </p:nvCxnSpPr>
        <p:spPr>
          <a:xfrm rot="16200000" flipH="1">
            <a:off x="6905058" y="3811337"/>
            <a:ext cx="1305786" cy="2536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3508" y="235131"/>
            <a:ext cx="99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FUNCTIONAL TESTING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4395931" y="6408665"/>
            <a:ext cx="3859795" cy="304801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814379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TOOLS- Market Share and Trends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449977"/>
            <a:ext cx="9339943" cy="47984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1762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(Swing, AWT, SWT, JavaFX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(UWP, WPF, WinForms, VB.NET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(win32), GDI, MFC, Visual Basic, Visual C++, PowerBuilder, SAPGUI, Oracle Forms, Telerik, DevExpress, Infragistics,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Xlib Cocoa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Services, REST, JSON, MQ, JMS, TIBCO, HTTP, XML technologies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168831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AJAX, ASP.NET, PHP, ColdFusion, Ruby on rails, Python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DESKTOP APPLICATIONS –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2" r="1088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MICROFOCUS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TOSCA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3" r="16273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TRICENTIS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COMPLETE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r="23642"/>
          <a:stretch>
            <a:fillRect/>
          </a:stretch>
        </p:blipFill>
        <p:spPr>
          <a:xfrm>
            <a:off x="7124699" y="2209800"/>
            <a:ext cx="2935873" cy="15240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SMARTBEAR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DESKTOP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-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0241239"/>
              </p:ext>
            </p:extLst>
          </p:nvPr>
        </p:nvGraphicFramePr>
        <p:xfrm>
          <a:off x="1458072" y="1439334"/>
          <a:ext cx="8128000" cy="509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MIDDLEWARE TESTING –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ASSURED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OPEN SOURCE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FREE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UI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BEAR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r="4867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 b="3774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r="9761"/>
          <a:stretch>
            <a:fillRect/>
          </a:stretch>
        </p:blipFill>
        <p:spPr/>
      </p:pic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986616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TESTING -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8" y="1602047"/>
            <a:ext cx="9622266" cy="47595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TOOLS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  APPLICATIONS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2" b="2408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 SOURCE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r="11009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MICROFOCUS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RFT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" b="938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: LICENSED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URSAG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320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</vt:lpstr>
      <vt:lpstr>    FUNCTIONAL TESTING TOOL DETAILS </vt:lpstr>
      <vt:lpstr>FUNCTIONAL TESTING TYPES    </vt:lpstr>
      <vt:lpstr>FUNCTIONAL TESTING TOOLS- Market Share and Trends</vt:lpstr>
      <vt:lpstr>TYPES OF APPLICATIONS</vt:lpstr>
      <vt:lpstr>FUNCTIONAL TESTING TOOLS FOR DESKTOP APPLICATIONS – TOP 3</vt:lpstr>
      <vt:lpstr>FUNCTIONAL TESTING TOOLS FOR DESKTOP APPLICATIONS - POPULAR</vt:lpstr>
      <vt:lpstr>FUNCTIONAL TESTING TOOLS FOR MIDDLEWARE TESTING – TOP 3</vt:lpstr>
      <vt:lpstr>FUNCTIONAL TESTING TOOLS FOR MIDDLEWARE TESTING - POPULAR</vt:lpstr>
      <vt:lpstr>FUNCTIONAL TESTING TOOLS FOR WEB    APPLICATIONS – TOP 3</vt:lpstr>
      <vt:lpstr>FUNCTIONAL TESTING TOOLS FOR WEB APPLICATIONS - POPULAR</vt:lpstr>
      <vt:lpstr>FUNCTIONAL TESTING TOOLS FOR MOBILE APPLICATIONS - POPULAR</vt:lpstr>
      <vt:lpstr>NON- FUNCTIONAL (Performance) TESTING TOOLS - POPULAR</vt:lpstr>
      <vt:lpstr>Bibliography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TESTING Vs NON FUNCTIONAL TESTING</dc:title>
  <dc:creator>Dilip Kumar</dc:creator>
  <cp:lastModifiedBy>Dilip Kumar</cp:lastModifiedBy>
  <cp:revision>20</cp:revision>
  <dcterms:created xsi:type="dcterms:W3CDTF">2020-06-09T13:45:58Z</dcterms:created>
  <dcterms:modified xsi:type="dcterms:W3CDTF">2020-06-09T16:44:46Z</dcterms:modified>
</cp:coreProperties>
</file>