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2C122-CF70-45B5-AE16-377348FB68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5112-4505-A79B-0BB3-CA4495C3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6E621-1812-1487-F38A-2A7EBC95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A0F5-FD98-BC14-CF08-950A7D9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6B25-38B8-D4A4-D61B-2BD7F1C7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42C2-CBCA-62EC-1A26-708CF86F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0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FB3C-7ABC-E52C-AC2B-5682E76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BD61-5B60-7CAB-3DA3-20B316AA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1E0C-DF55-266C-F7F6-42433CE2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D176-5C01-9CD8-C07B-87E37DC8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2B7A-9C4B-F273-56D9-7300B049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107D-2525-0AA7-69A1-FE0689EA4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3BA0-9AFC-486A-125D-D2D78F22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4FC6-0750-FAE7-6549-3BCA2ED7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EF58-0D7E-3BF2-A945-AE4D621D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4B1F3-2565-270C-F183-BA65EDA7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7D97-2294-6ACD-E7A7-B070AE6C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2DC5-81FC-F731-6119-C10A9C95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C117-FF5A-EECA-67F5-F84FEFAD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9F99-06C1-F818-9C54-F782189A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6939-330E-4D7F-7280-4AA83A00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62AA-7ACE-DEA8-20CD-E25DA3D3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13918-B880-0592-E46E-8A78BF50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5E64-56A0-16BE-1E63-66A0DA39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82F3-BF92-D396-D136-BD79B6EA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E237-00EA-6A37-5251-C2A96B78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2E92-7DCA-3570-AD76-5333DC83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1193-9662-6D9D-A590-6271F99B1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6771B-6A5C-3F19-0EFA-9B66F4C85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45C7-7E9D-85C5-FACC-0C6664FA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8D62-2148-589D-C3B2-DFFC8800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8C49-CF79-1F0A-2A6F-379894F6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F107-B425-043A-A376-C2610941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597F-EACB-3611-2E54-F6E62EF2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AC0D-35FB-E770-A6DD-F48D4C91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C0467-5F63-4E8D-CB44-54BEFB5C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E05C8-B765-B27E-FC57-3DC2A488E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3CEDC-B7C7-EA6F-2CBA-BBB6EDBE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91D24-9E17-436B-0B1B-97CF223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085F-A073-EF02-3EDE-27995CC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CC27-1FD2-D4A6-04CB-8963FAB9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7C75-C341-5F53-9206-4D395E12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7E2AB-4BC4-5DFB-68BA-064448C0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089D8-9C49-18F1-CFFD-05A976DF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3F3C-AEBD-8D13-8D62-7264D641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D495-A68E-30D4-62A0-B7CC8361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1239-7EC5-E2AD-57A5-E9BBCD5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8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96A3-658B-7F91-148B-3176381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BA87-5FC5-A318-DF35-D3CCB822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ACC4-A1FB-7423-2801-3350B5F23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2AF4-A065-F21E-1133-E6D88DF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42F92-10E0-5020-E0FE-F392B7F8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60BE-466F-41AE-2AAC-E9B4D19C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5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B68-2E7A-A6DC-DB0D-4EC8BE4B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F3154-8D0A-971F-A007-7E2AB6C93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A4A6-1AFA-BEAA-8696-3513A73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AE66F-9FC8-88E9-F711-98D20E35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C601-246B-676F-0EC2-4D12877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D313-D5DD-1591-8466-AC1DA1B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49B62-342C-FF08-41D4-9F428444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7930-8668-4291-0842-BB32B1E7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9BFF-364B-1654-D711-74CC2DE1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8C5C-6B97-48FD-BDB2-22FB1255CC1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A217-5AA1-1941-4E1C-AF16654D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F91A-E5AF-B49F-FA66-8CA8E3FAA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84BD-1503-4641-809F-2D95476A1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pngall.com/ipl-logo-png-transparent-imag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xhere.com/ko/photo/1338560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9608-A5F3-126D-20B1-1F867573E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Indian premier league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46B34-0681-91BB-B73F-DCFD73251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Cricket  T20 tournament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6DF13-CDAF-57BE-5F25-2B1E3CC1A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1987" y="1600200"/>
            <a:ext cx="1104029" cy="2618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reflection blurRad="571500" stA="19000" endPos="0" dist="50800" dir="5400000" sy="-100000" algn="bl" rotWithShape="0"/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FD480-6EED-A2EC-50D5-853A67904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40440" y="0"/>
            <a:ext cx="2253153" cy="22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8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50BDB4-8C42-F7CB-1660-EE54D5ECBD2F}"/>
              </a:ext>
            </a:extLst>
          </p:cNvPr>
          <p:cNvSpPr txBox="1"/>
          <p:nvPr/>
        </p:nvSpPr>
        <p:spPr>
          <a:xfrm>
            <a:off x="1572" y="1000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MATCH:</a:t>
            </a:r>
            <a:endParaRPr lang="en-IN" sz="1000" dirty="0">
              <a:effectLst/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6FB29-9333-C932-EC3E-52AAF455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45" y="482599"/>
            <a:ext cx="9029156" cy="5989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82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D9C1E-32EC-2C81-3FDB-55126E105A8F}"/>
              </a:ext>
            </a:extLst>
          </p:cNvPr>
          <p:cNvSpPr txBox="1"/>
          <p:nvPr/>
        </p:nvSpPr>
        <p:spPr>
          <a:xfrm>
            <a:off x="-1604" y="0"/>
            <a:ext cx="60976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PLAYER:</a:t>
            </a:r>
            <a:endParaRPr lang="en-IN" sz="1000" dirty="0">
              <a:effectLst/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E1523-A642-1C19-CCFE-11B1AC4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40" y="152401"/>
            <a:ext cx="7259320" cy="657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5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291E7F-7D6C-F3AB-F5D4-FEE6F4B8F76C}"/>
              </a:ext>
            </a:extLst>
          </p:cNvPr>
          <p:cNvSpPr txBox="1"/>
          <p:nvPr/>
        </p:nvSpPr>
        <p:spPr>
          <a:xfrm>
            <a:off x="-1604" y="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PLAYERSTATES:</a:t>
            </a:r>
            <a:endParaRPr lang="en-IN" dirty="0">
              <a:highlight>
                <a:srgbClr val="FF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E7ED-6044-70C9-8EB0-C87B2788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5" y="194553"/>
            <a:ext cx="6993890" cy="6511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80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01370-424D-DE08-EA0C-7CF6F85865DA}"/>
              </a:ext>
            </a:extLst>
          </p:cNvPr>
          <p:cNvSpPr txBox="1"/>
          <p:nvPr/>
        </p:nvSpPr>
        <p:spPr>
          <a:xfrm>
            <a:off x="0" y="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069B6-6873-3DF8-2B03-DEAD4F1D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40" y="165101"/>
            <a:ext cx="7005320" cy="6591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18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C65-74E3-4762-3A0D-E1BA2CEC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r>
              <a:rPr lang="en-US" dirty="0">
                <a:highlight>
                  <a:srgbClr val="FFFF00"/>
                </a:highlight>
              </a:rPr>
              <a:t>SUBQURIES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E3C2A-1649-B3CA-9C23-F8DD88CAC419}"/>
              </a:ext>
            </a:extLst>
          </p:cNvPr>
          <p:cNvSpPr txBox="1"/>
          <p:nvPr/>
        </p:nvSpPr>
        <p:spPr>
          <a:xfrm>
            <a:off x="225458" y="1731287"/>
            <a:ext cx="925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Display a player name who has scored most run in the </a:t>
            </a:r>
            <a:r>
              <a:rPr lang="en-US" dirty="0" err="1"/>
              <a:t>ipl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F4D2C-114F-817A-28FF-D507B594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2510550"/>
            <a:ext cx="11811786" cy="134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DDF8E-3CEF-53F0-3A65-21F3EDA0A264}"/>
              </a:ext>
            </a:extLst>
          </p:cNvPr>
          <p:cNvSpPr txBox="1"/>
          <p:nvPr/>
        </p:nvSpPr>
        <p:spPr>
          <a:xfrm>
            <a:off x="225458" y="4194665"/>
            <a:ext cx="62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Display a player name who has most wicket in the </a:t>
            </a:r>
            <a:r>
              <a:rPr lang="en-US" dirty="0" err="1"/>
              <a:t>ipl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FF091-2141-66FE-43C8-285431CE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99668"/>
            <a:ext cx="11887200" cy="13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1AB06-2EC1-0F7B-DA83-3418445BE1AC}"/>
              </a:ext>
            </a:extLst>
          </p:cNvPr>
          <p:cNvSpPr txBox="1"/>
          <p:nvPr/>
        </p:nvSpPr>
        <p:spPr>
          <a:xfrm>
            <a:off x="61274" y="386499"/>
            <a:ext cx="1069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3.Display the most win matches in the </a:t>
            </a:r>
            <a:r>
              <a:rPr lang="en-US" dirty="0" err="1"/>
              <a:t>tournemnt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76B36-9260-959C-4F88-8987E0CC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" y="1190701"/>
            <a:ext cx="12069452" cy="1441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7016B-4F61-892D-11D9-4A1849ED1816}"/>
              </a:ext>
            </a:extLst>
          </p:cNvPr>
          <p:cNvSpPr txBox="1"/>
          <p:nvPr/>
        </p:nvSpPr>
        <p:spPr>
          <a:xfrm>
            <a:off x="61274" y="3242821"/>
            <a:ext cx="61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4.Display the most lose </a:t>
            </a:r>
            <a:r>
              <a:rPr lang="en-US" dirty="0" err="1"/>
              <a:t>mtches</a:t>
            </a:r>
            <a:r>
              <a:rPr lang="en-US" dirty="0"/>
              <a:t> in the </a:t>
            </a:r>
            <a:r>
              <a:rPr lang="en-US" dirty="0" err="1"/>
              <a:t>tournemnt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CD9FE-098B-501B-FB0B-7CA195EE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" y="3923833"/>
            <a:ext cx="12069452" cy="13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1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5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F7BF-8F9A-EE97-6D33-B6962FB97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0108"/>
            <a:ext cx="9448800" cy="8339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US" sz="2800" dirty="0"/>
              <a:t>:</a:t>
            </a:r>
            <a:r>
              <a:rPr lang="en-US" sz="2000" dirty="0"/>
              <a:t> 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EA565-6789-022C-24DB-B35A9CCB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59" y="924025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     The Indian premier league(</a:t>
            </a:r>
            <a:r>
              <a:rPr lang="en-US" dirty="0" err="1"/>
              <a:t>ipl</a:t>
            </a:r>
            <a:r>
              <a:rPr lang="en-US" dirty="0"/>
              <a:t>) is men’s T20 l cricket league that is held in </a:t>
            </a:r>
            <a:r>
              <a:rPr lang="en-US" dirty="0" err="1"/>
              <a:t>india</a:t>
            </a:r>
            <a:r>
              <a:rPr lang="en-US" dirty="0"/>
              <a:t>              there teams represent cities in </a:t>
            </a:r>
            <a:r>
              <a:rPr lang="en-US" dirty="0" err="1"/>
              <a:t>india</a:t>
            </a:r>
            <a:r>
              <a:rPr lang="en-US" dirty="0"/>
              <a:t> Fans get see some of the best cricket player in      world.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3F5C5-FFBE-E2F3-EAA6-161C8DF11FC8}"/>
              </a:ext>
            </a:extLst>
          </p:cNvPr>
          <p:cNvSpPr txBox="1"/>
          <p:nvPr/>
        </p:nvSpPr>
        <p:spPr>
          <a:xfrm>
            <a:off x="67377" y="2295625"/>
            <a:ext cx="11473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 </a:t>
            </a:r>
            <a:r>
              <a:rPr lang="en-IN" sz="28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To advance cricket in </a:t>
            </a:r>
            <a:r>
              <a:rPr lang="en-IN" dirty="0" err="1"/>
              <a:t>india</a:t>
            </a:r>
            <a:r>
              <a:rPr lang="en-IN" dirty="0"/>
              <a:t> and foster the development of new gifted players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player performance and develop strategies to improve it.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 To raise the </a:t>
            </a:r>
            <a:r>
              <a:rPr lang="en-IN" dirty="0" err="1"/>
              <a:t>standerds</a:t>
            </a:r>
            <a:r>
              <a:rPr lang="en-IN" dirty="0"/>
              <a:t> of domestic cricket and give domestic players fair opportunities.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As it contribute more than $300 million to the GDP or the 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71373-86C6-BDCC-19D4-49EF9FB51A16}"/>
              </a:ext>
            </a:extLst>
          </p:cNvPr>
          <p:cNvSpPr txBox="1"/>
          <p:nvPr/>
        </p:nvSpPr>
        <p:spPr>
          <a:xfrm>
            <a:off x="0" y="0"/>
            <a:ext cx="20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Diagram: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97DEFE-BA43-7D96-93DE-72B087A0F0D7}"/>
              </a:ext>
            </a:extLst>
          </p:cNvPr>
          <p:cNvSpPr/>
          <p:nvPr/>
        </p:nvSpPr>
        <p:spPr>
          <a:xfrm>
            <a:off x="2947736" y="4225492"/>
            <a:ext cx="1511167" cy="433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E7432A-B8BE-6207-7F67-2C2B8E435E92}"/>
              </a:ext>
            </a:extLst>
          </p:cNvPr>
          <p:cNvSpPr/>
          <p:nvPr/>
        </p:nvSpPr>
        <p:spPr>
          <a:xfrm>
            <a:off x="8560871" y="1999027"/>
            <a:ext cx="1540042" cy="4138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DDD3A4-5B08-DA8E-0EFA-F03DA00DB78C}"/>
              </a:ext>
            </a:extLst>
          </p:cNvPr>
          <p:cNvSpPr/>
          <p:nvPr/>
        </p:nvSpPr>
        <p:spPr>
          <a:xfrm>
            <a:off x="2940517" y="808523"/>
            <a:ext cx="1386038" cy="433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team</a:t>
            </a:r>
            <a:endParaRPr lang="en-IN" sz="1100" dirty="0">
              <a:solidFill>
                <a:srgbClr val="FFFF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62095F-E323-2D69-7DD8-213F6D745154}"/>
              </a:ext>
            </a:extLst>
          </p:cNvPr>
          <p:cNvSpPr/>
          <p:nvPr/>
        </p:nvSpPr>
        <p:spPr>
          <a:xfrm>
            <a:off x="2091087" y="1565891"/>
            <a:ext cx="856649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owner</a:t>
            </a:r>
            <a:endParaRPr lang="en-IN" sz="105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69C2EC-8DF8-E285-3EEA-794294D83AF0}"/>
              </a:ext>
            </a:extLst>
          </p:cNvPr>
          <p:cNvSpPr/>
          <p:nvPr/>
        </p:nvSpPr>
        <p:spPr>
          <a:xfrm>
            <a:off x="4377089" y="1565891"/>
            <a:ext cx="943275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coach</a:t>
            </a:r>
            <a:endParaRPr lang="en-IN" sz="105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FE8EFE-05D7-C831-39B6-9AF656AB5F20}"/>
              </a:ext>
            </a:extLst>
          </p:cNvPr>
          <p:cNvSpPr/>
          <p:nvPr/>
        </p:nvSpPr>
        <p:spPr>
          <a:xfrm>
            <a:off x="4408371" y="184666"/>
            <a:ext cx="842210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  <a:endParaRPr lang="en-IN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BC5196-4752-6FC6-1E9A-847AB8B24E2C}"/>
              </a:ext>
            </a:extLst>
          </p:cNvPr>
          <p:cNvSpPr/>
          <p:nvPr/>
        </p:nvSpPr>
        <p:spPr>
          <a:xfrm>
            <a:off x="2098307" y="184665"/>
            <a:ext cx="842210" cy="433137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Team_id</a:t>
            </a:r>
            <a:endParaRPr lang="en-IN" sz="1000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79D1730-4F11-E67C-F54C-BFA8F8416965}"/>
              </a:ext>
            </a:extLst>
          </p:cNvPr>
          <p:cNvSpPr/>
          <p:nvPr/>
        </p:nvSpPr>
        <p:spPr>
          <a:xfrm>
            <a:off x="6362299" y="516465"/>
            <a:ext cx="943275" cy="757368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  <a:endParaRPr lang="en-IN" sz="11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EC18A4DE-C612-8FB6-A123-A2BD26FCC0AC}"/>
              </a:ext>
            </a:extLst>
          </p:cNvPr>
          <p:cNvSpPr/>
          <p:nvPr/>
        </p:nvSpPr>
        <p:spPr>
          <a:xfrm>
            <a:off x="2883971" y="2158738"/>
            <a:ext cx="1311442" cy="854866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Belonge</a:t>
            </a:r>
            <a:endParaRPr lang="en-US" sz="800" dirty="0"/>
          </a:p>
          <a:p>
            <a:pPr algn="ctr"/>
            <a:r>
              <a:rPr lang="en-US" sz="800" dirty="0"/>
              <a:t>to</a:t>
            </a:r>
            <a:endParaRPr lang="en-IN" sz="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D09FB7-EC40-4B06-1CE5-899790843111}"/>
              </a:ext>
            </a:extLst>
          </p:cNvPr>
          <p:cNvSpPr/>
          <p:nvPr/>
        </p:nvSpPr>
        <p:spPr>
          <a:xfrm>
            <a:off x="4083518" y="5616341"/>
            <a:ext cx="786865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Roll</a:t>
            </a:r>
            <a:endParaRPr lang="en-IN" sz="11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91CB11-DBDD-5BF8-1BEA-54CA390E9C35}"/>
              </a:ext>
            </a:extLst>
          </p:cNvPr>
          <p:cNvSpPr/>
          <p:nvPr/>
        </p:nvSpPr>
        <p:spPr>
          <a:xfrm>
            <a:off x="2680636" y="5616341"/>
            <a:ext cx="859056" cy="433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IN" sz="9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EFD8F1-FADC-69C5-D79B-1A0CE7DA1994}"/>
              </a:ext>
            </a:extLst>
          </p:cNvPr>
          <p:cNvSpPr/>
          <p:nvPr/>
        </p:nvSpPr>
        <p:spPr>
          <a:xfrm>
            <a:off x="4326554" y="4854160"/>
            <a:ext cx="786865" cy="433136"/>
          </a:xfrm>
          <a:prstGeom prst="ellipse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Team_id</a:t>
            </a:r>
            <a:endParaRPr lang="en-IN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AC99CA-1094-DDA9-4E63-A574ECB97052}"/>
              </a:ext>
            </a:extLst>
          </p:cNvPr>
          <p:cNvSpPr/>
          <p:nvPr/>
        </p:nvSpPr>
        <p:spPr>
          <a:xfrm>
            <a:off x="2287204" y="4858974"/>
            <a:ext cx="786865" cy="433135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Player_id</a:t>
            </a:r>
            <a:endParaRPr lang="en-IN" sz="9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1E210D-089B-684D-2915-8B76136A7D30}"/>
              </a:ext>
            </a:extLst>
          </p:cNvPr>
          <p:cNvSpPr/>
          <p:nvPr/>
        </p:nvSpPr>
        <p:spPr>
          <a:xfrm>
            <a:off x="8017845" y="2868328"/>
            <a:ext cx="856648" cy="4138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won</a:t>
            </a:r>
            <a:endParaRPr lang="en-IN" sz="11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D52C8B-AECE-EC5E-6EE1-03688C39577A}"/>
              </a:ext>
            </a:extLst>
          </p:cNvPr>
          <p:cNvSpPr/>
          <p:nvPr/>
        </p:nvSpPr>
        <p:spPr>
          <a:xfrm>
            <a:off x="9744777" y="2868328"/>
            <a:ext cx="856648" cy="4138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Loss</a:t>
            </a:r>
            <a:endParaRPr lang="en-IN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E97891-B413-E6A1-7603-0E03C2885FEA}"/>
              </a:ext>
            </a:extLst>
          </p:cNvPr>
          <p:cNvSpPr/>
          <p:nvPr/>
        </p:nvSpPr>
        <p:spPr>
          <a:xfrm>
            <a:off x="8017845" y="1188993"/>
            <a:ext cx="856648" cy="433136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Match_id</a:t>
            </a:r>
            <a:endParaRPr lang="en-IN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8967DE-3D22-407A-139E-FAA0CFF21DE4}"/>
              </a:ext>
            </a:extLst>
          </p:cNvPr>
          <p:cNvSpPr/>
          <p:nvPr/>
        </p:nvSpPr>
        <p:spPr>
          <a:xfrm>
            <a:off x="9744777" y="1187207"/>
            <a:ext cx="856648" cy="433136"/>
          </a:xfrm>
          <a:prstGeom prst="ellipse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Team_id</a:t>
            </a:r>
            <a:endParaRPr lang="en-IN" sz="10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BB3FA0-F0B4-ADF5-E7DE-EBFA70DD196A}"/>
              </a:ext>
            </a:extLst>
          </p:cNvPr>
          <p:cNvSpPr/>
          <p:nvPr/>
        </p:nvSpPr>
        <p:spPr>
          <a:xfrm>
            <a:off x="10489131" y="2027767"/>
            <a:ext cx="786862" cy="433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Result</a:t>
            </a:r>
            <a:endParaRPr lang="en-IN" sz="9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32CA68-4003-A09C-83AF-0B4F7A10B814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3128075" y="1653276"/>
            <a:ext cx="917079" cy="93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8978BFB-E9D2-583F-7DAA-7AD2CCCA39A6}"/>
              </a:ext>
            </a:extLst>
          </p:cNvPr>
          <p:cNvCxnSpPr>
            <a:stCxn id="9" idx="0"/>
            <a:endCxn id="22" idx="2"/>
          </p:cNvCxnSpPr>
          <p:nvPr/>
        </p:nvCxnSpPr>
        <p:spPr>
          <a:xfrm rot="16200000" flipV="1">
            <a:off x="3015562" y="3537734"/>
            <a:ext cx="1211888" cy="1636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98C1D9-DFE3-3EE0-DDA3-BE3783ED56FC}"/>
              </a:ext>
            </a:extLst>
          </p:cNvPr>
          <p:cNvCxnSpPr>
            <a:stCxn id="12" idx="3"/>
          </p:cNvCxnSpPr>
          <p:nvPr/>
        </p:nvCxnSpPr>
        <p:spPr>
          <a:xfrm flipV="1">
            <a:off x="4326555" y="895149"/>
            <a:ext cx="2035744" cy="1299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895DDD-EFF0-A44E-4000-9A012488F8F4}"/>
              </a:ext>
            </a:extLst>
          </p:cNvPr>
          <p:cNvCxnSpPr>
            <a:stCxn id="21" idx="3"/>
          </p:cNvCxnSpPr>
          <p:nvPr/>
        </p:nvCxnSpPr>
        <p:spPr>
          <a:xfrm flipV="1">
            <a:off x="7305574" y="808523"/>
            <a:ext cx="1809550" cy="86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898B6F4-A668-0E07-4401-0D0CC767C7A5}"/>
              </a:ext>
            </a:extLst>
          </p:cNvPr>
          <p:cNvCxnSpPr>
            <a:endCxn id="10" idx="0"/>
          </p:cNvCxnSpPr>
          <p:nvPr/>
        </p:nvCxnSpPr>
        <p:spPr>
          <a:xfrm rot="16200000" flipH="1">
            <a:off x="8627756" y="1295891"/>
            <a:ext cx="1190504" cy="2157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7CDB0F-ED09-C5E3-0FB7-3584E37BE425}"/>
              </a:ext>
            </a:extLst>
          </p:cNvPr>
          <p:cNvSpPr/>
          <p:nvPr/>
        </p:nvSpPr>
        <p:spPr>
          <a:xfrm>
            <a:off x="1248876" y="3282214"/>
            <a:ext cx="1270535" cy="3537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Player match state</a:t>
            </a:r>
            <a:endParaRPr lang="en-IN" sz="9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6BE4919-640A-EC48-5DC2-7FBA2BB94D4F}"/>
              </a:ext>
            </a:extLst>
          </p:cNvPr>
          <p:cNvSpPr/>
          <p:nvPr/>
        </p:nvSpPr>
        <p:spPr>
          <a:xfrm>
            <a:off x="8446169" y="4135837"/>
            <a:ext cx="1410902" cy="2869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stadium</a:t>
            </a:r>
            <a:endParaRPr lang="en-IN" sz="9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6CA5DC0-57CD-485F-4502-4A99F0852EEE}"/>
              </a:ext>
            </a:extLst>
          </p:cNvPr>
          <p:cNvCxnSpPr>
            <a:stCxn id="9" idx="1"/>
          </p:cNvCxnSpPr>
          <p:nvPr/>
        </p:nvCxnSpPr>
        <p:spPr>
          <a:xfrm rot="10800000">
            <a:off x="2030930" y="4301602"/>
            <a:ext cx="916806" cy="1404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2F58C0E-01EA-50AF-EF42-FE64B57DBB8D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1600422" y="3919664"/>
            <a:ext cx="714229" cy="1467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234043E-65B9-A677-C888-B8F91CFE9704}"/>
              </a:ext>
            </a:extLst>
          </p:cNvPr>
          <p:cNvCxnSpPr>
            <a:stCxn id="10" idx="2"/>
          </p:cNvCxnSpPr>
          <p:nvPr/>
        </p:nvCxnSpPr>
        <p:spPr>
          <a:xfrm rot="5400000">
            <a:off x="8350408" y="3177629"/>
            <a:ext cx="1745201" cy="2157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9186261-1A24-8CBF-356E-2B7F1ABBD90E}"/>
              </a:ext>
            </a:extLst>
          </p:cNvPr>
          <p:cNvSpPr/>
          <p:nvPr/>
        </p:nvSpPr>
        <p:spPr>
          <a:xfrm>
            <a:off x="7389397" y="4873410"/>
            <a:ext cx="856648" cy="413886"/>
          </a:xfrm>
          <a:prstGeom prst="ellipse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Match_id</a:t>
            </a:r>
            <a:endParaRPr lang="en-IN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08CB22-D549-8475-6868-AF6F8D6F2437}"/>
              </a:ext>
            </a:extLst>
          </p:cNvPr>
          <p:cNvSpPr/>
          <p:nvPr/>
        </p:nvSpPr>
        <p:spPr>
          <a:xfrm>
            <a:off x="9904796" y="4871625"/>
            <a:ext cx="856648" cy="4138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  <a:endParaRPr lang="en-IN" sz="11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5ABCC1-07E0-1AF9-02DB-7F0B01FF3DB8}"/>
              </a:ext>
            </a:extLst>
          </p:cNvPr>
          <p:cNvSpPr/>
          <p:nvPr/>
        </p:nvSpPr>
        <p:spPr>
          <a:xfrm>
            <a:off x="9630075" y="5805279"/>
            <a:ext cx="859056" cy="413886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Stadium_id</a:t>
            </a:r>
            <a:endParaRPr lang="en-IN" sz="8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A05FA56-8503-CEDF-47E0-C53388673939}"/>
              </a:ext>
            </a:extLst>
          </p:cNvPr>
          <p:cNvSpPr/>
          <p:nvPr/>
        </p:nvSpPr>
        <p:spPr>
          <a:xfrm>
            <a:off x="7950467" y="5832909"/>
            <a:ext cx="856648" cy="4138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city</a:t>
            </a:r>
            <a:endParaRPr lang="en-IN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853437B-AC99-D030-2EA1-F20F44450A84}"/>
              </a:ext>
            </a:extLst>
          </p:cNvPr>
          <p:cNvSpPr/>
          <p:nvPr/>
        </p:nvSpPr>
        <p:spPr>
          <a:xfrm>
            <a:off x="151796" y="2506372"/>
            <a:ext cx="875899" cy="417324"/>
          </a:xfrm>
          <a:prstGeom prst="ellipse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Player</a:t>
            </a:r>
            <a:r>
              <a:rPr lang="en-US" sz="900" dirty="0" err="1"/>
              <a:t>_id</a:t>
            </a:r>
            <a:endParaRPr lang="en-IN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DE9115-F617-9176-65A1-3ACC7F8422F7}"/>
              </a:ext>
            </a:extLst>
          </p:cNvPr>
          <p:cNvSpPr/>
          <p:nvPr/>
        </p:nvSpPr>
        <p:spPr>
          <a:xfrm>
            <a:off x="146985" y="3993056"/>
            <a:ext cx="880710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Roll</a:t>
            </a:r>
            <a:endParaRPr lang="en-IN" sz="105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87A007-F128-9996-EFDF-D4D6CB46C001}"/>
              </a:ext>
            </a:extLst>
          </p:cNvPr>
          <p:cNvSpPr/>
          <p:nvPr/>
        </p:nvSpPr>
        <p:spPr>
          <a:xfrm>
            <a:off x="146985" y="3282214"/>
            <a:ext cx="880710" cy="4331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Name</a:t>
            </a:r>
            <a:endParaRPr lang="en-IN" sz="10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965E3B-0FCB-B5DD-AC5F-8EF2D90C07A1}"/>
              </a:ext>
            </a:extLst>
          </p:cNvPr>
          <p:cNvSpPr/>
          <p:nvPr/>
        </p:nvSpPr>
        <p:spPr>
          <a:xfrm>
            <a:off x="1354958" y="2483318"/>
            <a:ext cx="875899" cy="4109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  <a:endParaRPr lang="en-IN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BFE436-9593-351F-C675-1A1752370994}"/>
              </a:ext>
            </a:extLst>
          </p:cNvPr>
          <p:cNvSpPr/>
          <p:nvPr/>
        </p:nvSpPr>
        <p:spPr>
          <a:xfrm>
            <a:off x="993808" y="4241304"/>
            <a:ext cx="916806" cy="4173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Wicket</a:t>
            </a:r>
            <a:endParaRPr lang="en-IN" sz="900" dirty="0"/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A42722E-9D80-4558-48D9-E9ED117AEB85}"/>
              </a:ext>
            </a:extLst>
          </p:cNvPr>
          <p:cNvCxnSpPr>
            <a:stCxn id="12" idx="1"/>
          </p:cNvCxnSpPr>
          <p:nvPr/>
        </p:nvCxnSpPr>
        <p:spPr>
          <a:xfrm rot="10800000">
            <a:off x="2406317" y="617803"/>
            <a:ext cx="534201" cy="407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E1FB9CC-825F-8057-2548-BAC5413F5220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2519413" y="1025091"/>
            <a:ext cx="421105" cy="540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9942D3A-7BA0-5EEB-AEA2-BAE84A4262D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750456" y="401234"/>
            <a:ext cx="657915" cy="389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EE6169B-BF5F-75F4-CC86-45B08B0582E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177733" y="1291827"/>
            <a:ext cx="392474" cy="282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CFA601A-44C6-ABFE-1CC2-C219066F2C6D}"/>
              </a:ext>
            </a:extLst>
          </p:cNvPr>
          <p:cNvCxnSpPr>
            <a:cxnSpLocks/>
            <a:endCxn id="26" idx="7"/>
          </p:cNvCxnSpPr>
          <p:nvPr/>
        </p:nvCxnSpPr>
        <p:spPr>
          <a:xfrm rot="10800000" flipV="1">
            <a:off x="2958835" y="4658625"/>
            <a:ext cx="729848" cy="263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6C406B5-21D7-2231-6DFA-ED794A39F49F}"/>
              </a:ext>
            </a:extLst>
          </p:cNvPr>
          <p:cNvCxnSpPr>
            <a:stCxn id="9" idx="2"/>
            <a:endCxn id="25" idx="2"/>
          </p:cNvCxnSpPr>
          <p:nvPr/>
        </p:nvCxnSpPr>
        <p:spPr>
          <a:xfrm rot="16200000" flipH="1">
            <a:off x="3808887" y="4553061"/>
            <a:ext cx="412100" cy="623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8454153-6E1D-24E3-8CB6-3B53094A70B8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rot="5400000">
            <a:off x="2927886" y="4840906"/>
            <a:ext cx="957713" cy="5931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691DE02-5B8B-0C58-68E0-358E21F40738}"/>
              </a:ext>
            </a:extLst>
          </p:cNvPr>
          <p:cNvCxnSpPr>
            <a:stCxn id="9" idx="2"/>
            <a:endCxn id="23" idx="1"/>
          </p:cNvCxnSpPr>
          <p:nvPr/>
        </p:nvCxnSpPr>
        <p:spPr>
          <a:xfrm rot="16200000" flipH="1">
            <a:off x="3440464" y="4921484"/>
            <a:ext cx="1021144" cy="4954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AF97D8D-B77E-A142-A51C-7A9C745B1CDA}"/>
              </a:ext>
            </a:extLst>
          </p:cNvPr>
          <p:cNvCxnSpPr>
            <a:stCxn id="52" idx="0"/>
            <a:endCxn id="70" idx="4"/>
          </p:cNvCxnSpPr>
          <p:nvPr/>
        </p:nvCxnSpPr>
        <p:spPr>
          <a:xfrm rot="16200000" flipV="1">
            <a:off x="1644576" y="3042646"/>
            <a:ext cx="387901" cy="912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EB06F9D3-B60A-4423-79EC-D67302AFDC07}"/>
              </a:ext>
            </a:extLst>
          </p:cNvPr>
          <p:cNvCxnSpPr>
            <a:stCxn id="52" idx="1"/>
            <a:endCxn id="69" idx="6"/>
          </p:cNvCxnSpPr>
          <p:nvPr/>
        </p:nvCxnSpPr>
        <p:spPr>
          <a:xfrm rot="10800000" flipV="1">
            <a:off x="1027696" y="3459078"/>
            <a:ext cx="221181" cy="397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5DD3B4D-CCDB-3C36-874B-CB246CB73145}"/>
              </a:ext>
            </a:extLst>
          </p:cNvPr>
          <p:cNvCxnSpPr>
            <a:endCxn id="67" idx="5"/>
          </p:cNvCxnSpPr>
          <p:nvPr/>
        </p:nvCxnSpPr>
        <p:spPr>
          <a:xfrm rot="10800000">
            <a:off x="899424" y="2862580"/>
            <a:ext cx="455535" cy="4196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911E55ED-CE42-DFC0-2F1E-FA6F3FB827B5}"/>
              </a:ext>
            </a:extLst>
          </p:cNvPr>
          <p:cNvCxnSpPr>
            <a:endCxn id="68" idx="7"/>
          </p:cNvCxnSpPr>
          <p:nvPr/>
        </p:nvCxnSpPr>
        <p:spPr>
          <a:xfrm rot="5400000">
            <a:off x="863525" y="3671135"/>
            <a:ext cx="420545" cy="3501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D18A199-A291-A31F-C7B7-528BCC9A3D8C}"/>
              </a:ext>
            </a:extLst>
          </p:cNvPr>
          <p:cNvCxnSpPr>
            <a:endCxn id="71" idx="0"/>
          </p:cNvCxnSpPr>
          <p:nvPr/>
        </p:nvCxnSpPr>
        <p:spPr>
          <a:xfrm rot="5400000">
            <a:off x="1229538" y="3888893"/>
            <a:ext cx="575085" cy="129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D6B427B2-DB21-8EB5-148C-63C26210E6B6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8446169" y="2205970"/>
            <a:ext cx="114702" cy="6623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2E7DB76-5797-A4C3-79F2-F61DDE95B6A3}"/>
              </a:ext>
            </a:extLst>
          </p:cNvPr>
          <p:cNvCxnSpPr>
            <a:stCxn id="10" idx="1"/>
            <a:endCxn id="29" idx="3"/>
          </p:cNvCxnSpPr>
          <p:nvPr/>
        </p:nvCxnSpPr>
        <p:spPr>
          <a:xfrm rot="10800000">
            <a:off x="8143299" y="1558698"/>
            <a:ext cx="417573" cy="6472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F4B87A11-CD8B-45FE-2105-BCEAEF322816}"/>
              </a:ext>
            </a:extLst>
          </p:cNvPr>
          <p:cNvCxnSpPr>
            <a:stCxn id="10" idx="3"/>
            <a:endCxn id="30" idx="5"/>
          </p:cNvCxnSpPr>
          <p:nvPr/>
        </p:nvCxnSpPr>
        <p:spPr>
          <a:xfrm flipV="1">
            <a:off x="10100913" y="1556912"/>
            <a:ext cx="375059" cy="649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8C0E233-B0CE-2364-2D5B-0C83E3E33FDF}"/>
              </a:ext>
            </a:extLst>
          </p:cNvPr>
          <p:cNvCxnSpPr>
            <a:cxnSpLocks/>
            <a:stCxn id="10" idx="3"/>
            <a:endCxn id="28" idx="7"/>
          </p:cNvCxnSpPr>
          <p:nvPr/>
        </p:nvCxnSpPr>
        <p:spPr>
          <a:xfrm>
            <a:off x="10100913" y="2205970"/>
            <a:ext cx="375059" cy="7229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D095B5C-9D11-5401-FFD7-02507B5C9C4C}"/>
              </a:ext>
            </a:extLst>
          </p:cNvPr>
          <p:cNvCxnSpPr>
            <a:stCxn id="10" idx="3"/>
            <a:endCxn id="31" idx="2"/>
          </p:cNvCxnSpPr>
          <p:nvPr/>
        </p:nvCxnSpPr>
        <p:spPr>
          <a:xfrm>
            <a:off x="10100913" y="2205970"/>
            <a:ext cx="388218" cy="383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458B8A23-61CB-C8FE-29C0-8D31440AC10F}"/>
              </a:ext>
            </a:extLst>
          </p:cNvPr>
          <p:cNvCxnSpPr>
            <a:stCxn id="53" idx="2"/>
            <a:endCxn id="63" idx="7"/>
          </p:cNvCxnSpPr>
          <p:nvPr/>
        </p:nvCxnSpPr>
        <p:spPr>
          <a:xfrm rot="5400000">
            <a:off x="8380501" y="4162902"/>
            <a:ext cx="511211" cy="1031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F3B5D7D6-7CF0-563F-043C-E85899ACC2FC}"/>
              </a:ext>
            </a:extLst>
          </p:cNvPr>
          <p:cNvCxnSpPr>
            <a:stCxn id="53" idx="2"/>
            <a:endCxn id="64" idx="0"/>
          </p:cNvCxnSpPr>
          <p:nvPr/>
        </p:nvCxnSpPr>
        <p:spPr>
          <a:xfrm rot="16200000" flipH="1">
            <a:off x="9517963" y="4056468"/>
            <a:ext cx="448814" cy="1181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56B6AC6D-1F31-CC59-A41B-BBA1E3A436CF}"/>
              </a:ext>
            </a:extLst>
          </p:cNvPr>
          <p:cNvCxnSpPr>
            <a:stCxn id="53" idx="2"/>
            <a:endCxn id="66" idx="0"/>
          </p:cNvCxnSpPr>
          <p:nvPr/>
        </p:nvCxnSpPr>
        <p:spPr>
          <a:xfrm rot="5400000">
            <a:off x="8060157" y="4741446"/>
            <a:ext cx="1410098" cy="77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BE2C7EF-E0CA-72E3-30D6-85DCF8070406}"/>
              </a:ext>
            </a:extLst>
          </p:cNvPr>
          <p:cNvCxnSpPr>
            <a:stCxn id="53" idx="2"/>
            <a:endCxn id="65" idx="0"/>
          </p:cNvCxnSpPr>
          <p:nvPr/>
        </p:nvCxnSpPr>
        <p:spPr>
          <a:xfrm rot="16200000" flipH="1">
            <a:off x="8914377" y="4660053"/>
            <a:ext cx="1382468" cy="9079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6ACD6-5720-8F7E-E198-CC7E92BE097B}"/>
              </a:ext>
            </a:extLst>
          </p:cNvPr>
          <p:cNvSpPr txBox="1"/>
          <p:nvPr/>
        </p:nvSpPr>
        <p:spPr>
          <a:xfrm>
            <a:off x="4404674" y="142162"/>
            <a:ext cx="609442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TABLES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BC759-AA80-A0E2-7768-AC80CC09CA01}"/>
              </a:ext>
            </a:extLst>
          </p:cNvPr>
          <p:cNvSpPr txBox="1"/>
          <p:nvPr/>
        </p:nvSpPr>
        <p:spPr>
          <a:xfrm>
            <a:off x="294587" y="1050914"/>
            <a:ext cx="10904455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TEAM:</a:t>
            </a:r>
            <a:endParaRPr lang="en-IN" sz="1200" dirty="0">
              <a:effectLst/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team table contain the detail of all teams are participating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tournament. Team there owners, coach and captains and detail.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69A12-429A-6A96-0044-C840E295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5" y="2384981"/>
            <a:ext cx="7871381" cy="3610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656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0C04C-2A73-A922-24F2-2AA33EBB5C1C}"/>
              </a:ext>
            </a:extLst>
          </p:cNvPr>
          <p:cNvSpPr txBox="1"/>
          <p:nvPr/>
        </p:nvSpPr>
        <p:spPr>
          <a:xfrm>
            <a:off x="322868" y="264790"/>
            <a:ext cx="6094428" cy="159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 details contains the matches have to play and there results 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DE55-7DDE-9583-6B9B-0DDD31ED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2" y="1630838"/>
            <a:ext cx="8964890" cy="460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7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7B89B-36BE-8422-50F1-29C55FD7127A}"/>
              </a:ext>
            </a:extLst>
          </p:cNvPr>
          <p:cNvSpPr txBox="1"/>
          <p:nvPr/>
        </p:nvSpPr>
        <p:spPr>
          <a:xfrm>
            <a:off x="346347" y="121191"/>
            <a:ext cx="9415719" cy="93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The table contain players detail which is player name there roll 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9B911-51AD-CDFE-C5C6-1E8D3F4C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3" y="1456267"/>
            <a:ext cx="8966200" cy="4148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68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8C3791-23C4-823D-BC6C-CC694D4B0354}"/>
              </a:ext>
            </a:extLst>
          </p:cNvPr>
          <p:cNvSpPr txBox="1"/>
          <p:nvPr/>
        </p:nvSpPr>
        <p:spPr>
          <a:xfrm>
            <a:off x="93133" y="260431"/>
            <a:ext cx="1093893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PLAYERSTATES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The tables contain player detail there history is score have to be score in the tournament.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C2DA2-CA12-0944-39FE-E8162EFE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" y="1507068"/>
            <a:ext cx="95758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7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8F834-6784-8056-01C6-45F71299340E}"/>
              </a:ext>
            </a:extLst>
          </p:cNvPr>
          <p:cNvSpPr txBox="1"/>
          <p:nvPr/>
        </p:nvSpPr>
        <p:spPr>
          <a:xfrm>
            <a:off x="93134" y="261828"/>
            <a:ext cx="10193866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Is the table contains the name of the stadium played the match 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4D06B-6708-A397-A59C-57B418C9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" y="1591734"/>
            <a:ext cx="9541934" cy="4428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7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52979-C7BF-329D-5124-D5253FFC0E71}"/>
              </a:ext>
            </a:extLst>
          </p:cNvPr>
          <p:cNvSpPr txBox="1"/>
          <p:nvPr/>
        </p:nvSpPr>
        <p:spPr>
          <a:xfrm>
            <a:off x="330200" y="129214"/>
            <a:ext cx="1151466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sz="1800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 OF TABLES</a:t>
            </a:r>
            <a:endParaRPr lang="en-IN" sz="1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00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18EC6-B201-F6AE-97AC-C9DA31F2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54" y="622169"/>
            <a:ext cx="8305013" cy="6243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4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317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Indian premier league</vt:lpstr>
      <vt:lpstr>Introduction: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SUBQURIES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</dc:title>
  <dc:creator>DELL</dc:creator>
  <cp:lastModifiedBy>DELL</cp:lastModifiedBy>
  <cp:revision>6</cp:revision>
  <dcterms:created xsi:type="dcterms:W3CDTF">2023-07-08T17:37:04Z</dcterms:created>
  <dcterms:modified xsi:type="dcterms:W3CDTF">2023-07-10T06:41:38Z</dcterms:modified>
</cp:coreProperties>
</file>