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git-lf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sastry12/dili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LFS-LARGE FILE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0740" y="3244334"/>
            <a:ext cx="452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https://www.atlassian.com/git/tutorials/git-lfs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630" y="3244334"/>
            <a:ext cx="373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https://github.com/dilipsastry12/dilip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Office PowerPoint</Application>
  <PresentationFormat>On-screen Show (4:3)</PresentationFormat>
  <Paragraphs>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LFS-LARGE FILE STORAGE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28</cp:revision>
  <dcterms:created xsi:type="dcterms:W3CDTF">2019-07-31T15:36:58Z</dcterms:created>
  <dcterms:modified xsi:type="dcterms:W3CDTF">2019-07-31T16:53:01Z</dcterms:modified>
</cp:coreProperties>
</file>