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3E5C-C603-4E0E-B875-8482C2153F3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2418-022B-438E-A4F1-E2C225F15E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git-lf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LFS-LARGE FILE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0740" y="3244334"/>
            <a:ext cx="452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https://www.atlassian.com/git/tutorials/git-lfs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On-screen Show (4:3)</PresentationFormat>
  <Paragraphs>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LFS-LARGE FILE STORAGE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27</cp:revision>
  <dcterms:created xsi:type="dcterms:W3CDTF">2019-07-31T15:36:58Z</dcterms:created>
  <dcterms:modified xsi:type="dcterms:W3CDTF">2019-07-31T16:11:46Z</dcterms:modified>
</cp:coreProperties>
</file>