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git-lf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lipsastry12/dilip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LFS-LARGE </a:t>
            </a:r>
            <a:r>
              <a:rPr lang="en-US" smtClean="0"/>
              <a:t>FILE </a:t>
            </a:r>
            <a:r>
              <a:rPr lang="en-US" smtClean="0"/>
              <a:t>STORAGE1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10740" y="3244334"/>
            <a:ext cx="4522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https://www.atlassian.com/git/tutorials/git-lfs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4630" y="3244334"/>
            <a:ext cx="3734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https://github.com/dilipsastry12/dilip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</Words>
  <Application>Microsoft Office PowerPoint</Application>
  <PresentationFormat>On-screen Show (4:3)</PresentationFormat>
  <Paragraphs>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LFS-LARGE FILE STORAGE1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29</cp:revision>
  <dcterms:created xsi:type="dcterms:W3CDTF">2019-07-31T15:36:58Z</dcterms:created>
  <dcterms:modified xsi:type="dcterms:W3CDTF">2019-07-31T17:04:19Z</dcterms:modified>
</cp:coreProperties>
</file>