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32"/>
  </p:notesMasterIdLst>
  <p:handoutMasterIdLst>
    <p:handoutMasterId r:id="rId33"/>
  </p:handoutMasterIdLst>
  <p:sldIdLst>
    <p:sldId id="486" r:id="rId5"/>
    <p:sldId id="499" r:id="rId6"/>
    <p:sldId id="487" r:id="rId7"/>
    <p:sldId id="488" r:id="rId8"/>
    <p:sldId id="489" r:id="rId9"/>
    <p:sldId id="500" r:id="rId10"/>
    <p:sldId id="490" r:id="rId11"/>
    <p:sldId id="501" r:id="rId12"/>
    <p:sldId id="491" r:id="rId13"/>
    <p:sldId id="512" r:id="rId14"/>
    <p:sldId id="513" r:id="rId15"/>
    <p:sldId id="503" r:id="rId16"/>
    <p:sldId id="508" r:id="rId17"/>
    <p:sldId id="502" r:id="rId18"/>
    <p:sldId id="492" r:id="rId19"/>
    <p:sldId id="509" r:id="rId20"/>
    <p:sldId id="493" r:id="rId21"/>
    <p:sldId id="514" r:id="rId22"/>
    <p:sldId id="494" r:id="rId23"/>
    <p:sldId id="517" r:id="rId24"/>
    <p:sldId id="511" r:id="rId25"/>
    <p:sldId id="504" r:id="rId26"/>
    <p:sldId id="515" r:id="rId27"/>
    <p:sldId id="516" r:id="rId28"/>
    <p:sldId id="506" r:id="rId29"/>
    <p:sldId id="497" r:id="rId30"/>
    <p:sldId id="498" r:id="rId31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tting Started" id="{B1A7D5AD-776E-43CA-BAB6-B13AAF1D9A96}">
          <p14:sldIdLst/>
        </p14:section>
        <p14:section name="Corporate-Specific Layouts" id="{5BD256CB-B022-4507-A43E-222E5272B766}">
          <p14:sldIdLst/>
        </p14:section>
        <p14:section name="Research-Specific Layouts" id="{95FD5FC8-9930-419F-80BE-73A775CD9F82}">
          <p14:sldIdLst/>
        </p14:section>
        <p14:section name="Common Layouts" id="{951BB794-3A72-45FC-B914-0E7E79B3DF29}">
          <p14:sldIdLst>
            <p14:sldId id="486"/>
            <p14:sldId id="499"/>
            <p14:sldId id="487"/>
            <p14:sldId id="488"/>
            <p14:sldId id="489"/>
            <p14:sldId id="500"/>
            <p14:sldId id="490"/>
            <p14:sldId id="501"/>
            <p14:sldId id="491"/>
            <p14:sldId id="512"/>
            <p14:sldId id="513"/>
            <p14:sldId id="503"/>
            <p14:sldId id="508"/>
            <p14:sldId id="502"/>
            <p14:sldId id="492"/>
            <p14:sldId id="509"/>
            <p14:sldId id="493"/>
            <p14:sldId id="514"/>
            <p14:sldId id="494"/>
            <p14:sldId id="517"/>
            <p14:sldId id="511"/>
            <p14:sldId id="504"/>
            <p14:sldId id="515"/>
            <p14:sldId id="516"/>
            <p14:sldId id="506"/>
            <p14:sldId id="497"/>
            <p14:sldId id="4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  <a:srgbClr val="CC6600"/>
    <a:srgbClr val="FF9900"/>
    <a:srgbClr val="C9DCE9"/>
    <a:srgbClr val="E1ECF3"/>
    <a:srgbClr val="EBF1F5"/>
    <a:srgbClr val="D5E3EB"/>
    <a:srgbClr val="E7F7FF"/>
    <a:srgbClr val="609672"/>
    <a:srgbClr val="F3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80" autoAdjust="0"/>
    <p:restoredTop sz="99829" autoAdjust="0"/>
  </p:normalViewPr>
  <p:slideViewPr>
    <p:cSldViewPr snapToGrid="0">
      <p:cViewPr>
        <p:scale>
          <a:sx n="100" d="100"/>
          <a:sy n="100" d="100"/>
        </p:scale>
        <p:origin x="-744" y="-112"/>
      </p:cViewPr>
      <p:guideLst>
        <p:guide orient="horz"/>
        <p:guide pos="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22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OBESE</c:v>
                </c:pt>
                <c:pt idx="1">
                  <c:v>SMOKER</c:v>
                </c:pt>
                <c:pt idx="2">
                  <c:v>FAMILY_HIST</c:v>
                </c:pt>
                <c:pt idx="3">
                  <c:v>HYPERLIPIDEMIA</c:v>
                </c:pt>
                <c:pt idx="4">
                  <c:v>CAD</c:v>
                </c:pt>
                <c:pt idx="5">
                  <c:v>DIABETES</c:v>
                </c:pt>
                <c:pt idx="6">
                  <c:v>HYPERTENSION</c:v>
                </c:pt>
                <c:pt idx="7">
                  <c:v>MEDICATION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2.62</c:v>
                </c:pt>
                <c:pt idx="1">
                  <c:v>4.67</c:v>
                </c:pt>
                <c:pt idx="2">
                  <c:v>4.78</c:v>
                </c:pt>
                <c:pt idx="3">
                  <c:v>6.43</c:v>
                </c:pt>
                <c:pt idx="4">
                  <c:v>7.18</c:v>
                </c:pt>
                <c:pt idx="5">
                  <c:v>10.27</c:v>
                </c:pt>
                <c:pt idx="6">
                  <c:v>11.67</c:v>
                </c:pt>
                <c:pt idx="7">
                  <c:v>52.34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Sheet1!$A$2:$A$9</c:f>
              <c:strCache>
                <c:ptCount val="8"/>
                <c:pt idx="0">
                  <c:v>OBESE</c:v>
                </c:pt>
                <c:pt idx="1">
                  <c:v>SMOKER</c:v>
                </c:pt>
                <c:pt idx="2">
                  <c:v>FAMILY_HIST</c:v>
                </c:pt>
                <c:pt idx="3">
                  <c:v>HYPERLIPIDEMIA</c:v>
                </c:pt>
                <c:pt idx="4">
                  <c:v>CAD</c:v>
                </c:pt>
                <c:pt idx="5">
                  <c:v>DIABETES</c:v>
                </c:pt>
                <c:pt idx="6">
                  <c:v>HYPERTENSION</c:v>
                </c:pt>
                <c:pt idx="7">
                  <c:v>MEDICATION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2.38</c:v>
                </c:pt>
                <c:pt idx="1">
                  <c:v>4.659999999999999</c:v>
                </c:pt>
                <c:pt idx="2">
                  <c:v>4.68</c:v>
                </c:pt>
                <c:pt idx="3">
                  <c:v>6.84</c:v>
                </c:pt>
                <c:pt idx="4">
                  <c:v>7.14</c:v>
                </c:pt>
                <c:pt idx="5">
                  <c:v>10.75</c:v>
                </c:pt>
                <c:pt idx="6">
                  <c:v>11.78</c:v>
                </c:pt>
                <c:pt idx="7">
                  <c:v>51.72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0059880"/>
        <c:axId val="2130062888"/>
      </c:barChart>
      <c:catAx>
        <c:axId val="213005988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0062888"/>
        <c:crosses val="autoZero"/>
        <c:auto val="1"/>
        <c:lblAlgn val="ctr"/>
        <c:lblOffset val="100"/>
        <c:noMultiLvlLbl val="0"/>
      </c:catAx>
      <c:valAx>
        <c:axId val="213006288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 smtClean="0"/>
                  <a:t>Percentage</a:t>
                </a:r>
                <a:endParaRPr lang="en-US" sz="11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00598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Sheet2!$D$12</c:f>
              <c:strCache>
                <c:ptCount val="1"/>
                <c:pt idx="0">
                  <c:v>Training</c:v>
                </c:pt>
              </c:strCache>
            </c:strRef>
          </c:tx>
          <c:invertIfNegative val="0"/>
          <c:cat>
            <c:strRef>
              <c:f>Sheet2!$C$13:$C$21</c:f>
              <c:strCache>
                <c:ptCount val="9"/>
                <c:pt idx="0">
                  <c:v>FAMILY_HIST</c:v>
                </c:pt>
                <c:pt idx="1">
                  <c:v>HYPERTENSION</c:v>
                </c:pt>
                <c:pt idx="2">
                  <c:v>HYPERLIPIDEMIA</c:v>
                </c:pt>
                <c:pt idx="3">
                  <c:v>MEDICATION</c:v>
                </c:pt>
                <c:pt idx="4">
                  <c:v>DIABETES</c:v>
                </c:pt>
                <c:pt idx="5">
                  <c:v>OBESE</c:v>
                </c:pt>
                <c:pt idx="6">
                  <c:v>SMOKER</c:v>
                </c:pt>
                <c:pt idx="7">
                  <c:v>CAD</c:v>
                </c:pt>
                <c:pt idx="8">
                  <c:v>Overall</c:v>
                </c:pt>
              </c:strCache>
            </c:strRef>
          </c:cat>
          <c:val>
            <c:numRef>
              <c:f>Sheet2!$D$13:$D$21</c:f>
              <c:numCache>
                <c:formatCode>General</c:formatCode>
                <c:ptCount val="9"/>
                <c:pt idx="0">
                  <c:v>97.72</c:v>
                </c:pt>
                <c:pt idx="1">
                  <c:v>95.21</c:v>
                </c:pt>
                <c:pt idx="2">
                  <c:v>94.36</c:v>
                </c:pt>
                <c:pt idx="3">
                  <c:v>93.41</c:v>
                </c:pt>
                <c:pt idx="4">
                  <c:v>93.3</c:v>
                </c:pt>
                <c:pt idx="5">
                  <c:v>86.95</c:v>
                </c:pt>
                <c:pt idx="6">
                  <c:v>82.24</c:v>
                </c:pt>
                <c:pt idx="7">
                  <c:v>80.95</c:v>
                </c:pt>
                <c:pt idx="8">
                  <c:v>91.99</c:v>
                </c:pt>
              </c:numCache>
            </c:numRef>
          </c:val>
        </c:ser>
        <c:ser>
          <c:idx val="1"/>
          <c:order val="1"/>
          <c:tx>
            <c:strRef>
              <c:f>Sheet2!$E$12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Sheet2!$C$13:$C$21</c:f>
              <c:strCache>
                <c:ptCount val="9"/>
                <c:pt idx="0">
                  <c:v>FAMILY_HIST</c:v>
                </c:pt>
                <c:pt idx="1">
                  <c:v>HYPERTENSION</c:v>
                </c:pt>
                <c:pt idx="2">
                  <c:v>HYPERLIPIDEMIA</c:v>
                </c:pt>
                <c:pt idx="3">
                  <c:v>MEDICATION</c:v>
                </c:pt>
                <c:pt idx="4">
                  <c:v>DIABETES</c:v>
                </c:pt>
                <c:pt idx="5">
                  <c:v>OBESE</c:v>
                </c:pt>
                <c:pt idx="6">
                  <c:v>SMOKER</c:v>
                </c:pt>
                <c:pt idx="7">
                  <c:v>CAD</c:v>
                </c:pt>
                <c:pt idx="8">
                  <c:v>Overall</c:v>
                </c:pt>
              </c:strCache>
            </c:strRef>
          </c:cat>
          <c:val>
            <c:numRef>
              <c:f>Sheet2!$E$13:$E$21</c:f>
              <c:numCache>
                <c:formatCode>General</c:formatCode>
                <c:ptCount val="9"/>
                <c:pt idx="0">
                  <c:v>96.3</c:v>
                </c:pt>
                <c:pt idx="1">
                  <c:v>96.3</c:v>
                </c:pt>
                <c:pt idx="2">
                  <c:v>92.04</c:v>
                </c:pt>
                <c:pt idx="3">
                  <c:v>90.92</c:v>
                </c:pt>
                <c:pt idx="4">
                  <c:v>93.69</c:v>
                </c:pt>
                <c:pt idx="5">
                  <c:v>88.01</c:v>
                </c:pt>
                <c:pt idx="6">
                  <c:v>82.64</c:v>
                </c:pt>
                <c:pt idx="7">
                  <c:v>79.04</c:v>
                </c:pt>
                <c:pt idx="8">
                  <c:v>90.81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568952"/>
        <c:axId val="2128335384"/>
      </c:barChart>
      <c:catAx>
        <c:axId val="21285689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>
                    <a:latin typeface="Arial"/>
                  </a:defRPr>
                </a:pPr>
                <a:r>
                  <a:rPr lang="en-US" sz="1400">
                    <a:latin typeface="Arial"/>
                  </a:rPr>
                  <a:t>Tags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128335384"/>
        <c:crosses val="autoZero"/>
        <c:auto val="1"/>
        <c:lblAlgn val="ctr"/>
        <c:lblOffset val="100"/>
        <c:noMultiLvlLbl val="0"/>
      </c:catAx>
      <c:valAx>
        <c:axId val="212833538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>
                    <a:latin typeface="Arial"/>
                  </a:defRPr>
                </a:pPr>
                <a:r>
                  <a:rPr lang="en-US" sz="1400" dirty="0" smtClean="0">
                    <a:latin typeface="Arial"/>
                  </a:rPr>
                  <a:t>F-Score(micro)</a:t>
                </a:r>
                <a:endParaRPr lang="en-US" sz="1400" dirty="0">
                  <a:latin typeface="Arial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1285689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Sheet1!$C$34:$C$35</c:f>
              <c:strCache>
                <c:ptCount val="1"/>
                <c:pt idx="0">
                  <c:v>Full Coverage (%)</c:v>
                </c:pt>
              </c:strCache>
            </c:strRef>
          </c:tx>
          <c:invertIfNegative val="0"/>
          <c:cat>
            <c:strRef>
              <c:f>Sheet1!$B$36:$B$40</c:f>
              <c:strCache>
                <c:ptCount val="5"/>
                <c:pt idx="0">
                  <c:v>MSH</c:v>
                </c:pt>
                <c:pt idx="1">
                  <c:v>NCI</c:v>
                </c:pt>
                <c:pt idx="2">
                  <c:v>SNOMEDCT_US</c:v>
                </c:pt>
                <c:pt idx="3">
                  <c:v>CHV</c:v>
                </c:pt>
                <c:pt idx="4">
                  <c:v>MTH</c:v>
                </c:pt>
              </c:strCache>
            </c:strRef>
          </c:cat>
          <c:val>
            <c:numRef>
              <c:f>Sheet1!$C$36:$C$40</c:f>
              <c:numCache>
                <c:formatCode>General</c:formatCode>
                <c:ptCount val="5"/>
                <c:pt idx="0">
                  <c:v>7.319999999999999</c:v>
                </c:pt>
                <c:pt idx="1">
                  <c:v>13.32</c:v>
                </c:pt>
                <c:pt idx="2">
                  <c:v>14.05</c:v>
                </c:pt>
                <c:pt idx="3">
                  <c:v>14.96</c:v>
                </c:pt>
                <c:pt idx="4">
                  <c:v>16.85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3119432"/>
        <c:axId val="-2143220696"/>
      </c:barChart>
      <c:catAx>
        <c:axId val="-214311943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2143220696"/>
        <c:crosses val="autoZero"/>
        <c:auto val="1"/>
        <c:lblAlgn val="ctr"/>
        <c:lblOffset val="100"/>
        <c:noMultiLvlLbl val="0"/>
      </c:catAx>
      <c:valAx>
        <c:axId val="-21432206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43119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CUI</a:t>
            </a:r>
            <a:r>
              <a:rPr lang="en-US" sz="1800" baseline="0"/>
              <a:t> Bank Coverage (%)</a:t>
            </a:r>
            <a:endParaRPr lang="en-US" sz="180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Sheet1!$F$36:$F$40</c:f>
              <c:strCache>
                <c:ptCount val="5"/>
                <c:pt idx="0">
                  <c:v>RXNORM</c:v>
                </c:pt>
                <c:pt idx="1">
                  <c:v>SNOMEDCT_US</c:v>
                </c:pt>
                <c:pt idx="2">
                  <c:v>NCI</c:v>
                </c:pt>
                <c:pt idx="3">
                  <c:v>MSH</c:v>
                </c:pt>
                <c:pt idx="4">
                  <c:v>CHV</c:v>
                </c:pt>
              </c:strCache>
            </c:strRef>
          </c:cat>
          <c:val>
            <c:numRef>
              <c:f>Sheet1!$G$36:$G$40</c:f>
              <c:numCache>
                <c:formatCode>General</c:formatCode>
                <c:ptCount val="5"/>
                <c:pt idx="0">
                  <c:v>8.79</c:v>
                </c:pt>
                <c:pt idx="1">
                  <c:v>10.07</c:v>
                </c:pt>
                <c:pt idx="2">
                  <c:v>10.22</c:v>
                </c:pt>
                <c:pt idx="3">
                  <c:v>10.86</c:v>
                </c:pt>
                <c:pt idx="4">
                  <c:v>12.36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6138440"/>
        <c:axId val="-2145695736"/>
      </c:barChart>
      <c:catAx>
        <c:axId val="-214613844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45695736"/>
        <c:crosses val="autoZero"/>
        <c:auto val="1"/>
        <c:lblAlgn val="ctr"/>
        <c:lblOffset val="100"/>
        <c:noMultiLvlLbl val="0"/>
      </c:catAx>
      <c:valAx>
        <c:axId val="-21456957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461384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Sheet2!$A$57</c:f>
              <c:strCache>
                <c:ptCount val="1"/>
                <c:pt idx="0">
                  <c:v>CHV</c:v>
                </c:pt>
              </c:strCache>
            </c:strRef>
          </c:tx>
          <c:invertIfNegative val="0"/>
          <c:cat>
            <c:strRef>
              <c:f>Sheet2!$B$56:$J$56</c:f>
              <c:strCache>
                <c:ptCount val="9"/>
                <c:pt idx="0">
                  <c:v>MED</c:v>
                </c:pt>
                <c:pt idx="1">
                  <c:v>CAD</c:v>
                </c:pt>
                <c:pt idx="2">
                  <c:v>HTN</c:v>
                </c:pt>
                <c:pt idx="3">
                  <c:v>DM</c:v>
                </c:pt>
                <c:pt idx="4">
                  <c:v>HYPLIP</c:v>
                </c:pt>
                <c:pt idx="5">
                  <c:v>SMOK</c:v>
                </c:pt>
                <c:pt idx="6">
                  <c:v>OBESE</c:v>
                </c:pt>
                <c:pt idx="7">
                  <c:v>FHIST</c:v>
                </c:pt>
                <c:pt idx="8">
                  <c:v>Overall</c:v>
                </c:pt>
              </c:strCache>
            </c:strRef>
          </c:cat>
          <c:val>
            <c:numRef>
              <c:f>Sheet2!$B$57:$J$57</c:f>
              <c:numCache>
                <c:formatCode>General</c:formatCode>
                <c:ptCount val="9"/>
                <c:pt idx="0">
                  <c:v>82.47</c:v>
                </c:pt>
                <c:pt idx="1">
                  <c:v>61.86</c:v>
                </c:pt>
                <c:pt idx="2">
                  <c:v>90.65000000000001</c:v>
                </c:pt>
                <c:pt idx="3">
                  <c:v>85.12</c:v>
                </c:pt>
                <c:pt idx="4">
                  <c:v>90.73</c:v>
                </c:pt>
                <c:pt idx="5">
                  <c:v>3.7</c:v>
                </c:pt>
                <c:pt idx="6">
                  <c:v>86.4</c:v>
                </c:pt>
                <c:pt idx="7">
                  <c:v>0.0</c:v>
                </c:pt>
                <c:pt idx="8">
                  <c:v>86.89</c:v>
                </c:pt>
              </c:numCache>
            </c:numRef>
          </c:val>
        </c:ser>
        <c:ser>
          <c:idx val="1"/>
          <c:order val="1"/>
          <c:tx>
            <c:strRef>
              <c:f>Sheet2!$A$58</c:f>
              <c:strCache>
                <c:ptCount val="1"/>
                <c:pt idx="0">
                  <c:v>MSH</c:v>
                </c:pt>
              </c:strCache>
            </c:strRef>
          </c:tx>
          <c:invertIfNegative val="0"/>
          <c:cat>
            <c:strRef>
              <c:f>Sheet2!$B$56:$J$56</c:f>
              <c:strCache>
                <c:ptCount val="9"/>
                <c:pt idx="0">
                  <c:v>MED</c:v>
                </c:pt>
                <c:pt idx="1">
                  <c:v>CAD</c:v>
                </c:pt>
                <c:pt idx="2">
                  <c:v>HTN</c:v>
                </c:pt>
                <c:pt idx="3">
                  <c:v>DM</c:v>
                </c:pt>
                <c:pt idx="4">
                  <c:v>HYPLIP</c:v>
                </c:pt>
                <c:pt idx="5">
                  <c:v>SMOK</c:v>
                </c:pt>
                <c:pt idx="6">
                  <c:v>OBESE</c:v>
                </c:pt>
                <c:pt idx="7">
                  <c:v>FHIST</c:v>
                </c:pt>
                <c:pt idx="8">
                  <c:v>Overall</c:v>
                </c:pt>
              </c:strCache>
            </c:strRef>
          </c:cat>
          <c:val>
            <c:numRef>
              <c:f>Sheet2!$B$58:$J$58</c:f>
              <c:numCache>
                <c:formatCode>General</c:formatCode>
                <c:ptCount val="9"/>
                <c:pt idx="0">
                  <c:v>81.46</c:v>
                </c:pt>
                <c:pt idx="1">
                  <c:v>62.86</c:v>
                </c:pt>
                <c:pt idx="2">
                  <c:v>90.65000000000001</c:v>
                </c:pt>
                <c:pt idx="3">
                  <c:v>84.2</c:v>
                </c:pt>
                <c:pt idx="4">
                  <c:v>88.58</c:v>
                </c:pt>
                <c:pt idx="5">
                  <c:v>7.6</c:v>
                </c:pt>
                <c:pt idx="6">
                  <c:v>83.83</c:v>
                </c:pt>
                <c:pt idx="7">
                  <c:v>0.0</c:v>
                </c:pt>
                <c:pt idx="8">
                  <c:v>86.26</c:v>
                </c:pt>
              </c:numCache>
            </c:numRef>
          </c:val>
        </c:ser>
        <c:ser>
          <c:idx val="2"/>
          <c:order val="2"/>
          <c:tx>
            <c:strRef>
              <c:f>Sheet2!$A$59</c:f>
              <c:strCache>
                <c:ptCount val="1"/>
                <c:pt idx="0">
                  <c:v>NCI</c:v>
                </c:pt>
              </c:strCache>
            </c:strRef>
          </c:tx>
          <c:invertIfNegative val="0"/>
          <c:cat>
            <c:strRef>
              <c:f>Sheet2!$B$56:$J$56</c:f>
              <c:strCache>
                <c:ptCount val="9"/>
                <c:pt idx="0">
                  <c:v>MED</c:v>
                </c:pt>
                <c:pt idx="1">
                  <c:v>CAD</c:v>
                </c:pt>
                <c:pt idx="2">
                  <c:v>HTN</c:v>
                </c:pt>
                <c:pt idx="3">
                  <c:v>DM</c:v>
                </c:pt>
                <c:pt idx="4">
                  <c:v>HYPLIP</c:v>
                </c:pt>
                <c:pt idx="5">
                  <c:v>SMOK</c:v>
                </c:pt>
                <c:pt idx="6">
                  <c:v>OBESE</c:v>
                </c:pt>
                <c:pt idx="7">
                  <c:v>FHIST</c:v>
                </c:pt>
                <c:pt idx="8">
                  <c:v>Overall</c:v>
                </c:pt>
              </c:strCache>
            </c:strRef>
          </c:cat>
          <c:val>
            <c:numRef>
              <c:f>Sheet2!$B$59:$J$59</c:f>
              <c:numCache>
                <c:formatCode>General</c:formatCode>
                <c:ptCount val="9"/>
                <c:pt idx="0">
                  <c:v>79.1</c:v>
                </c:pt>
                <c:pt idx="1">
                  <c:v>61.32</c:v>
                </c:pt>
                <c:pt idx="2">
                  <c:v>90.65000000000001</c:v>
                </c:pt>
                <c:pt idx="3">
                  <c:v>84.2</c:v>
                </c:pt>
                <c:pt idx="4">
                  <c:v>86.87</c:v>
                </c:pt>
                <c:pt idx="5">
                  <c:v>7.6</c:v>
                </c:pt>
                <c:pt idx="6">
                  <c:v>86.4</c:v>
                </c:pt>
                <c:pt idx="7">
                  <c:v>0.0</c:v>
                </c:pt>
                <c:pt idx="8">
                  <c:v>85.3</c:v>
                </c:pt>
              </c:numCache>
            </c:numRef>
          </c:val>
        </c:ser>
        <c:ser>
          <c:idx val="3"/>
          <c:order val="3"/>
          <c:tx>
            <c:strRef>
              <c:f>Sheet2!$A$60</c:f>
              <c:strCache>
                <c:ptCount val="1"/>
                <c:pt idx="0">
                  <c:v>SNOMEDCT_US</c:v>
                </c:pt>
              </c:strCache>
            </c:strRef>
          </c:tx>
          <c:invertIfNegative val="0"/>
          <c:cat>
            <c:strRef>
              <c:f>Sheet2!$B$56:$J$56</c:f>
              <c:strCache>
                <c:ptCount val="9"/>
                <c:pt idx="0">
                  <c:v>MED</c:v>
                </c:pt>
                <c:pt idx="1">
                  <c:v>CAD</c:v>
                </c:pt>
                <c:pt idx="2">
                  <c:v>HTN</c:v>
                </c:pt>
                <c:pt idx="3">
                  <c:v>DM</c:v>
                </c:pt>
                <c:pt idx="4">
                  <c:v>HYPLIP</c:v>
                </c:pt>
                <c:pt idx="5">
                  <c:v>SMOK</c:v>
                </c:pt>
                <c:pt idx="6">
                  <c:v>OBESE</c:v>
                </c:pt>
                <c:pt idx="7">
                  <c:v>FHIST</c:v>
                </c:pt>
                <c:pt idx="8">
                  <c:v>Overall</c:v>
                </c:pt>
              </c:strCache>
            </c:strRef>
          </c:cat>
          <c:val>
            <c:numRef>
              <c:f>Sheet2!$B$60:$J$60</c:f>
              <c:numCache>
                <c:formatCode>General</c:formatCode>
                <c:ptCount val="9"/>
                <c:pt idx="0">
                  <c:v>63.15</c:v>
                </c:pt>
                <c:pt idx="1">
                  <c:v>61.76</c:v>
                </c:pt>
                <c:pt idx="2">
                  <c:v>90.65000000000001</c:v>
                </c:pt>
                <c:pt idx="3">
                  <c:v>84.36</c:v>
                </c:pt>
                <c:pt idx="4">
                  <c:v>88.34</c:v>
                </c:pt>
                <c:pt idx="5">
                  <c:v>6.24</c:v>
                </c:pt>
                <c:pt idx="6">
                  <c:v>86.4</c:v>
                </c:pt>
                <c:pt idx="7">
                  <c:v>0.0</c:v>
                </c:pt>
                <c:pt idx="8">
                  <c:v>78.61</c:v>
                </c:pt>
              </c:numCache>
            </c:numRef>
          </c:val>
        </c:ser>
        <c:ser>
          <c:idx val="4"/>
          <c:order val="4"/>
          <c:tx>
            <c:strRef>
              <c:f>Sheet2!$A$61</c:f>
              <c:strCache>
                <c:ptCount val="1"/>
                <c:pt idx="0">
                  <c:v>RXNORM</c:v>
                </c:pt>
              </c:strCache>
            </c:strRef>
          </c:tx>
          <c:invertIfNegative val="0"/>
          <c:cat>
            <c:strRef>
              <c:f>Sheet2!$B$56:$J$56</c:f>
              <c:strCache>
                <c:ptCount val="9"/>
                <c:pt idx="0">
                  <c:v>MED</c:v>
                </c:pt>
                <c:pt idx="1">
                  <c:v>CAD</c:v>
                </c:pt>
                <c:pt idx="2">
                  <c:v>HTN</c:v>
                </c:pt>
                <c:pt idx="3">
                  <c:v>DM</c:v>
                </c:pt>
                <c:pt idx="4">
                  <c:v>HYPLIP</c:v>
                </c:pt>
                <c:pt idx="5">
                  <c:v>SMOK</c:v>
                </c:pt>
                <c:pt idx="6">
                  <c:v>OBESE</c:v>
                </c:pt>
                <c:pt idx="7">
                  <c:v>FHIST</c:v>
                </c:pt>
                <c:pt idx="8">
                  <c:v>Overall</c:v>
                </c:pt>
              </c:strCache>
            </c:strRef>
          </c:cat>
          <c:val>
            <c:numRef>
              <c:f>Sheet2!$B$61:$J$61</c:f>
              <c:numCache>
                <c:formatCode>General</c:formatCode>
                <c:ptCount val="9"/>
                <c:pt idx="0">
                  <c:v>85.32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75.78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461496"/>
        <c:axId val="-2145471672"/>
      </c:barChart>
      <c:catAx>
        <c:axId val="-21454614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-2145471672"/>
        <c:crosses val="autoZero"/>
        <c:auto val="1"/>
        <c:lblAlgn val="ctr"/>
        <c:lblOffset val="100"/>
        <c:noMultiLvlLbl val="0"/>
      </c:catAx>
      <c:valAx>
        <c:axId val="-2145471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45461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Precision</c:v>
                </c:pt>
              </c:strCache>
            </c:strRef>
          </c:tx>
          <c:invertIfNegative val="0"/>
          <c:cat>
            <c:strRef>
              <c:f>Sheet1!$A$16:$A$19</c:f>
              <c:strCache>
                <c:ptCount val="4"/>
                <c:pt idx="0">
                  <c:v>Full System</c:v>
                </c:pt>
                <c:pt idx="1">
                  <c:v>No ConText</c:v>
                </c:pt>
                <c:pt idx="2">
                  <c:v>No Section Identification</c:v>
                </c:pt>
                <c:pt idx="3">
                  <c:v>No List Identification</c:v>
                </c:pt>
              </c:strCache>
            </c:strRef>
          </c:cat>
          <c:val>
            <c:numRef>
              <c:f>Sheet1!$B$16:$B$19</c:f>
              <c:numCache>
                <c:formatCode>General</c:formatCode>
                <c:ptCount val="4"/>
                <c:pt idx="0">
                  <c:v>89.16</c:v>
                </c:pt>
                <c:pt idx="1">
                  <c:v>88.84</c:v>
                </c:pt>
                <c:pt idx="2">
                  <c:v>88.3</c:v>
                </c:pt>
                <c:pt idx="3">
                  <c:v>90.08</c:v>
                </c:pt>
              </c:numCache>
            </c:numRef>
          </c:val>
        </c:ser>
        <c:ser>
          <c:idx val="1"/>
          <c:order val="1"/>
          <c:tx>
            <c:strRef>
              <c:f>Sheet1!$C$15</c:f>
              <c:strCache>
                <c:ptCount val="1"/>
                <c:pt idx="0">
                  <c:v>Recall</c:v>
                </c:pt>
              </c:strCache>
            </c:strRef>
          </c:tx>
          <c:invertIfNegative val="0"/>
          <c:cat>
            <c:strRef>
              <c:f>Sheet1!$A$16:$A$19</c:f>
              <c:strCache>
                <c:ptCount val="4"/>
                <c:pt idx="0">
                  <c:v>Full System</c:v>
                </c:pt>
                <c:pt idx="1">
                  <c:v>No ConText</c:v>
                </c:pt>
                <c:pt idx="2">
                  <c:v>No Section Identification</c:v>
                </c:pt>
                <c:pt idx="3">
                  <c:v>No List Identification</c:v>
                </c:pt>
              </c:strCache>
            </c:strRef>
          </c:cat>
          <c:val>
            <c:numRef>
              <c:f>Sheet1!$C$16:$C$19</c:f>
              <c:numCache>
                <c:formatCode>General</c:formatCode>
                <c:ptCount val="4"/>
                <c:pt idx="0">
                  <c:v>92.48</c:v>
                </c:pt>
                <c:pt idx="1">
                  <c:v>92.54</c:v>
                </c:pt>
                <c:pt idx="2">
                  <c:v>89.94</c:v>
                </c:pt>
                <c:pt idx="3">
                  <c:v>89.99</c:v>
                </c:pt>
              </c:numCache>
            </c:numRef>
          </c:val>
        </c:ser>
        <c:ser>
          <c:idx val="2"/>
          <c:order val="2"/>
          <c:tx>
            <c:strRef>
              <c:f>Sheet1!$D$15</c:f>
              <c:strCache>
                <c:ptCount val="1"/>
                <c:pt idx="0">
                  <c:v>F1-Score</c:v>
                </c:pt>
              </c:strCache>
            </c:strRef>
          </c:tx>
          <c:invertIfNegative val="0"/>
          <c:cat>
            <c:strRef>
              <c:f>Sheet1!$A$16:$A$19</c:f>
              <c:strCache>
                <c:ptCount val="4"/>
                <c:pt idx="0">
                  <c:v>Full System</c:v>
                </c:pt>
                <c:pt idx="1">
                  <c:v>No ConText</c:v>
                </c:pt>
                <c:pt idx="2">
                  <c:v>No Section Identification</c:v>
                </c:pt>
                <c:pt idx="3">
                  <c:v>No List Identification</c:v>
                </c:pt>
              </c:strCache>
            </c:strRef>
          </c:cat>
          <c:val>
            <c:numRef>
              <c:f>Sheet1!$D$16:$D$19</c:f>
              <c:numCache>
                <c:formatCode>General</c:formatCode>
                <c:ptCount val="4"/>
                <c:pt idx="0">
                  <c:v>90.79</c:v>
                </c:pt>
                <c:pt idx="1">
                  <c:v>90.65000000000001</c:v>
                </c:pt>
                <c:pt idx="2">
                  <c:v>89.11</c:v>
                </c:pt>
                <c:pt idx="3">
                  <c:v>89.53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494936"/>
        <c:axId val="-2145543880"/>
      </c:barChart>
      <c:catAx>
        <c:axId val="-21454949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45543880"/>
        <c:crosses val="autoZero"/>
        <c:auto val="1"/>
        <c:lblAlgn val="ctr"/>
        <c:lblOffset val="100"/>
        <c:noMultiLvlLbl val="0"/>
      </c:catAx>
      <c:valAx>
        <c:axId val="-21455438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 smtClean="0"/>
                  <a:t>Percentage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00907441016333938"/>
              <c:y val="0.3925521074571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454949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</c:f>
              <c:strCache>
                <c:ptCount val="1"/>
                <c:pt idx="0">
                  <c:v>Precision</c:v>
                </c:pt>
              </c:strCache>
            </c:strRef>
          </c:tx>
          <c:invertIfNegative val="0"/>
          <c:cat>
            <c:strRef>
              <c:f>Sheet1!$A$24:$A$25</c:f>
              <c:strCache>
                <c:ptCount val="2"/>
                <c:pt idx="0">
                  <c:v>Full System</c:v>
                </c:pt>
                <c:pt idx="1">
                  <c:v>No MetaMap</c:v>
                </c:pt>
              </c:strCache>
            </c:strRef>
          </c:cat>
          <c:val>
            <c:numRef>
              <c:f>Sheet1!$B$24:$B$25</c:f>
              <c:numCache>
                <c:formatCode>General</c:formatCode>
                <c:ptCount val="2"/>
                <c:pt idx="0">
                  <c:v>89.16</c:v>
                </c:pt>
                <c:pt idx="1">
                  <c:v>87.66999999999998</c:v>
                </c:pt>
              </c:numCache>
            </c:numRef>
          </c:val>
        </c:ser>
        <c:ser>
          <c:idx val="1"/>
          <c:order val="1"/>
          <c:tx>
            <c:strRef>
              <c:f>Sheet1!$C$23</c:f>
              <c:strCache>
                <c:ptCount val="1"/>
                <c:pt idx="0">
                  <c:v>Recall</c:v>
                </c:pt>
              </c:strCache>
            </c:strRef>
          </c:tx>
          <c:invertIfNegative val="0"/>
          <c:cat>
            <c:strRef>
              <c:f>Sheet1!$A$24:$A$25</c:f>
              <c:strCache>
                <c:ptCount val="2"/>
                <c:pt idx="0">
                  <c:v>Full System</c:v>
                </c:pt>
                <c:pt idx="1">
                  <c:v>No MetaMap</c:v>
                </c:pt>
              </c:strCache>
            </c:strRef>
          </c:cat>
          <c:val>
            <c:numRef>
              <c:f>Sheet1!$C$24:$C$25</c:f>
              <c:numCache>
                <c:formatCode>General</c:formatCode>
                <c:ptCount val="2"/>
                <c:pt idx="0">
                  <c:v>92.48</c:v>
                </c:pt>
                <c:pt idx="1">
                  <c:v>29.44</c:v>
                </c:pt>
              </c:numCache>
            </c:numRef>
          </c:val>
        </c:ser>
        <c:ser>
          <c:idx val="2"/>
          <c:order val="2"/>
          <c:tx>
            <c:strRef>
              <c:f>Sheet1!$D$23</c:f>
              <c:strCache>
                <c:ptCount val="1"/>
                <c:pt idx="0">
                  <c:v>F1-Score</c:v>
                </c:pt>
              </c:strCache>
            </c:strRef>
          </c:tx>
          <c:invertIfNegative val="0"/>
          <c:cat>
            <c:strRef>
              <c:f>Sheet1!$A$24:$A$25</c:f>
              <c:strCache>
                <c:ptCount val="2"/>
                <c:pt idx="0">
                  <c:v>Full System</c:v>
                </c:pt>
                <c:pt idx="1">
                  <c:v>No MetaMap</c:v>
                </c:pt>
              </c:strCache>
            </c:strRef>
          </c:cat>
          <c:val>
            <c:numRef>
              <c:f>Sheet1!$D$24:$D$25</c:f>
              <c:numCache>
                <c:formatCode>General</c:formatCode>
                <c:ptCount val="2"/>
                <c:pt idx="0">
                  <c:v>90.79</c:v>
                </c:pt>
                <c:pt idx="1">
                  <c:v>44.08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477512"/>
        <c:axId val="-2145668824"/>
      </c:barChart>
      <c:catAx>
        <c:axId val="-21454775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45668824"/>
        <c:crosses val="autoZero"/>
        <c:auto val="1"/>
        <c:lblAlgn val="ctr"/>
        <c:lblOffset val="100"/>
        <c:noMultiLvlLbl val="0"/>
      </c:catAx>
      <c:valAx>
        <c:axId val="-21456688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/>
                  <a:t>Percentage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454775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55EF5-AD3C-1C48-A289-B61F17128355}" type="doc">
      <dgm:prSet loTypeId="urn:microsoft.com/office/officeart/2005/8/layout/hierarchy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753B5A-9DAA-B24B-814B-3AB8F0316393}">
      <dgm:prSet phldrT="[Text]"/>
      <dgm:spPr/>
      <dgm:t>
        <a:bodyPr/>
        <a:lstStyle/>
        <a:p>
          <a:r>
            <a:rPr lang="en-US" dirty="0" smtClean="0"/>
            <a:t>Blood Glucose Increased</a:t>
          </a:r>
          <a:endParaRPr lang="en-US" dirty="0"/>
        </a:p>
      </dgm:t>
    </dgm:pt>
    <dgm:pt modelId="{2CF68904-EF1C-7F4C-8EB7-4F3229F581B2}" type="parTrans" cxnId="{C9C4C50C-CCA3-9647-A31F-DFFD605CF0CA}">
      <dgm:prSet/>
      <dgm:spPr/>
      <dgm:t>
        <a:bodyPr/>
        <a:lstStyle/>
        <a:p>
          <a:endParaRPr lang="en-US"/>
        </a:p>
      </dgm:t>
    </dgm:pt>
    <dgm:pt modelId="{7DED3B05-F228-ED4A-AF13-B64627432AA9}" type="sibTrans" cxnId="{C9C4C50C-CCA3-9647-A31F-DFFD605CF0CA}">
      <dgm:prSet/>
      <dgm:spPr/>
      <dgm:t>
        <a:bodyPr/>
        <a:lstStyle/>
        <a:p>
          <a:endParaRPr lang="en-US"/>
        </a:p>
      </dgm:t>
    </dgm:pt>
    <dgm:pt modelId="{E7804681-6F24-3B4D-A5A8-72AB02854067}">
      <dgm:prSet phldrT="[Text]"/>
      <dgm:spPr/>
      <dgm:t>
        <a:bodyPr/>
        <a:lstStyle/>
        <a:p>
          <a:r>
            <a:rPr lang="en-US" dirty="0" smtClean="0"/>
            <a:t>Increased Glucose Level</a:t>
          </a:r>
          <a:endParaRPr lang="en-US" dirty="0"/>
        </a:p>
      </dgm:t>
    </dgm:pt>
    <dgm:pt modelId="{0F188E77-CBF9-3347-A0CD-83DBBA6E0715}" type="parTrans" cxnId="{9CAC495E-3D4F-D84B-98A5-365ABC1D8665}">
      <dgm:prSet/>
      <dgm:spPr/>
      <dgm:t>
        <a:bodyPr/>
        <a:lstStyle/>
        <a:p>
          <a:endParaRPr lang="en-US"/>
        </a:p>
      </dgm:t>
    </dgm:pt>
    <dgm:pt modelId="{58485EB8-CA51-894E-A709-17B53924D614}" type="sibTrans" cxnId="{9CAC495E-3D4F-D84B-98A5-365ABC1D8665}">
      <dgm:prSet/>
      <dgm:spPr/>
      <dgm:t>
        <a:bodyPr/>
        <a:lstStyle/>
        <a:p>
          <a:endParaRPr lang="en-US"/>
        </a:p>
      </dgm:t>
    </dgm:pt>
    <dgm:pt modelId="{CDD716F8-A0C5-7C41-AC24-BF3BC59351ED}">
      <dgm:prSet phldrT="[Text]"/>
      <dgm:spPr/>
      <dgm:t>
        <a:bodyPr/>
        <a:lstStyle/>
        <a:p>
          <a:r>
            <a:rPr lang="en-US" dirty="0" smtClean="0"/>
            <a:t>Increased carbohydrate</a:t>
          </a:r>
          <a:endParaRPr lang="en-US" dirty="0"/>
        </a:p>
      </dgm:t>
    </dgm:pt>
    <dgm:pt modelId="{34D15887-667C-3045-B642-DCEA2C4654C1}" type="parTrans" cxnId="{3D512480-E145-FA49-BE61-AE5FCF8B8952}">
      <dgm:prSet/>
      <dgm:spPr/>
      <dgm:t>
        <a:bodyPr/>
        <a:lstStyle/>
        <a:p>
          <a:endParaRPr lang="en-US"/>
        </a:p>
      </dgm:t>
    </dgm:pt>
    <dgm:pt modelId="{9147588A-08E1-6A40-BBF5-FFA5B6D99112}" type="sibTrans" cxnId="{3D512480-E145-FA49-BE61-AE5FCF8B8952}">
      <dgm:prSet/>
      <dgm:spPr/>
      <dgm:t>
        <a:bodyPr/>
        <a:lstStyle/>
        <a:p>
          <a:endParaRPr lang="en-US"/>
        </a:p>
      </dgm:t>
    </dgm:pt>
    <dgm:pt modelId="{5453E05E-3FFF-E447-AB4A-14BBEB235CB4}">
      <dgm:prSet phldrT="[Text]"/>
      <dgm:spPr/>
      <dgm:t>
        <a:bodyPr/>
        <a:lstStyle/>
        <a:p>
          <a:r>
            <a:rPr lang="en-US" dirty="0" smtClean="0"/>
            <a:t>Elevated Random BG Level</a:t>
          </a:r>
          <a:endParaRPr lang="en-US" dirty="0"/>
        </a:p>
      </dgm:t>
    </dgm:pt>
    <dgm:pt modelId="{F3F96994-C582-E04E-BBA0-6077A9BEF9E8}" type="parTrans" cxnId="{0D2D104D-6786-1F41-BFCA-688955ABA5FB}">
      <dgm:prSet/>
      <dgm:spPr/>
      <dgm:t>
        <a:bodyPr/>
        <a:lstStyle/>
        <a:p>
          <a:endParaRPr lang="en-US"/>
        </a:p>
      </dgm:t>
    </dgm:pt>
    <dgm:pt modelId="{E4E5D2D2-6FAC-624F-AD82-0287AE41FBF4}" type="sibTrans" cxnId="{0D2D104D-6786-1F41-BFCA-688955ABA5FB}">
      <dgm:prSet/>
      <dgm:spPr/>
      <dgm:t>
        <a:bodyPr/>
        <a:lstStyle/>
        <a:p>
          <a:endParaRPr lang="en-US"/>
        </a:p>
      </dgm:t>
    </dgm:pt>
    <dgm:pt modelId="{42D5D6C9-9344-994E-92E8-4BAA787F1562}">
      <dgm:prSet phldrT="[Text]"/>
      <dgm:spPr/>
      <dgm:t>
        <a:bodyPr/>
        <a:lstStyle/>
        <a:p>
          <a:r>
            <a:rPr lang="en-US" dirty="0" smtClean="0"/>
            <a:t>Abnormal blood chemistry</a:t>
          </a:r>
          <a:endParaRPr lang="en-US" dirty="0"/>
        </a:p>
      </dgm:t>
    </dgm:pt>
    <dgm:pt modelId="{4AE8BE70-958B-0144-B3AC-9A6F99EADF77}" type="parTrans" cxnId="{C497BD4B-CFF1-6540-BA94-4DD309926FD5}">
      <dgm:prSet/>
      <dgm:spPr/>
      <dgm:t>
        <a:bodyPr/>
        <a:lstStyle/>
        <a:p>
          <a:endParaRPr lang="en-US"/>
        </a:p>
      </dgm:t>
    </dgm:pt>
    <dgm:pt modelId="{94AACA0A-C864-544D-884C-AA0F1247B2D2}" type="sibTrans" cxnId="{C497BD4B-CFF1-6540-BA94-4DD309926FD5}">
      <dgm:prSet/>
      <dgm:spPr/>
      <dgm:t>
        <a:bodyPr/>
        <a:lstStyle/>
        <a:p>
          <a:endParaRPr lang="en-US"/>
        </a:p>
      </dgm:t>
    </dgm:pt>
    <dgm:pt modelId="{870B80C6-11DD-8948-9511-2BFFFF2B73FC}">
      <dgm:prSet phldrT="[Text]"/>
      <dgm:spPr/>
      <dgm:t>
        <a:bodyPr/>
        <a:lstStyle/>
        <a:p>
          <a:r>
            <a:rPr lang="en-US" dirty="0" smtClean="0"/>
            <a:t>Findings on examination of blood</a:t>
          </a:r>
          <a:endParaRPr lang="en-US" dirty="0"/>
        </a:p>
      </dgm:t>
    </dgm:pt>
    <dgm:pt modelId="{8F95A62A-3126-C94F-981A-EB09AAAB019F}" type="parTrans" cxnId="{24B9B443-A18E-2049-ACDE-749B2B28E0EB}">
      <dgm:prSet/>
      <dgm:spPr/>
      <dgm:t>
        <a:bodyPr/>
        <a:lstStyle/>
        <a:p>
          <a:endParaRPr lang="en-US"/>
        </a:p>
      </dgm:t>
    </dgm:pt>
    <dgm:pt modelId="{0BD1A3C0-65B6-6B4B-ABFC-7267569520A8}" type="sibTrans" cxnId="{24B9B443-A18E-2049-ACDE-749B2B28E0EB}">
      <dgm:prSet/>
      <dgm:spPr/>
      <dgm:t>
        <a:bodyPr/>
        <a:lstStyle/>
        <a:p>
          <a:endParaRPr lang="en-US"/>
        </a:p>
      </dgm:t>
    </dgm:pt>
    <dgm:pt modelId="{5FCB953A-F59B-EB42-B076-BA86F2CB49C4}" type="pres">
      <dgm:prSet presAssocID="{AC155EF5-AD3C-1C48-A289-B61F171283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011ED5-9656-2846-AE03-EE72E98E0947}" type="pres">
      <dgm:prSet presAssocID="{4B753B5A-9DAA-B24B-814B-3AB8F0316393}" presName="root1" presStyleCnt="0"/>
      <dgm:spPr/>
    </dgm:pt>
    <dgm:pt modelId="{24A04E36-9D9F-2E41-A58D-30F94C1D14C9}" type="pres">
      <dgm:prSet presAssocID="{4B753B5A-9DAA-B24B-814B-3AB8F031639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03C550-C39F-D14A-9F5F-7860D3868390}" type="pres">
      <dgm:prSet presAssocID="{4B753B5A-9DAA-B24B-814B-3AB8F0316393}" presName="level2hierChild" presStyleCnt="0"/>
      <dgm:spPr/>
    </dgm:pt>
    <dgm:pt modelId="{C95C70A2-D55C-2743-9773-0D1FD28B79DB}" type="pres">
      <dgm:prSet presAssocID="{0F188E77-CBF9-3347-A0CD-83DBBA6E0715}" presName="conn2-1" presStyleLbl="parChTrans1D2" presStyleIdx="0" presStyleCnt="2"/>
      <dgm:spPr/>
    </dgm:pt>
    <dgm:pt modelId="{785B608C-0C06-5D4B-8941-1D99BE2BCC33}" type="pres">
      <dgm:prSet presAssocID="{0F188E77-CBF9-3347-A0CD-83DBBA6E0715}" presName="connTx" presStyleLbl="parChTrans1D2" presStyleIdx="0" presStyleCnt="2"/>
      <dgm:spPr/>
    </dgm:pt>
    <dgm:pt modelId="{E60112AE-AD6D-8146-907E-CE82376D6F93}" type="pres">
      <dgm:prSet presAssocID="{E7804681-6F24-3B4D-A5A8-72AB02854067}" presName="root2" presStyleCnt="0"/>
      <dgm:spPr/>
    </dgm:pt>
    <dgm:pt modelId="{7F474AA7-E6D7-4945-867A-1490DE82C4EA}" type="pres">
      <dgm:prSet presAssocID="{E7804681-6F24-3B4D-A5A8-72AB02854067}" presName="LevelTwoTextNode" presStyleLbl="node2" presStyleIdx="0" presStyleCnt="2">
        <dgm:presLayoutVars>
          <dgm:chPref val="3"/>
        </dgm:presLayoutVars>
      </dgm:prSet>
      <dgm:spPr/>
    </dgm:pt>
    <dgm:pt modelId="{7C38EAA6-C4DE-6544-93F4-5A65EDE07FF5}" type="pres">
      <dgm:prSet presAssocID="{E7804681-6F24-3B4D-A5A8-72AB02854067}" presName="level3hierChild" presStyleCnt="0"/>
      <dgm:spPr/>
    </dgm:pt>
    <dgm:pt modelId="{184BBFC9-C676-2049-B016-3F251BA7B5FD}" type="pres">
      <dgm:prSet presAssocID="{34D15887-667C-3045-B642-DCEA2C4654C1}" presName="conn2-1" presStyleLbl="parChTrans1D3" presStyleIdx="0" presStyleCnt="3"/>
      <dgm:spPr/>
    </dgm:pt>
    <dgm:pt modelId="{D455BF72-8836-5C4B-9A03-2E8E7CA571B5}" type="pres">
      <dgm:prSet presAssocID="{34D15887-667C-3045-B642-DCEA2C4654C1}" presName="connTx" presStyleLbl="parChTrans1D3" presStyleIdx="0" presStyleCnt="3"/>
      <dgm:spPr/>
    </dgm:pt>
    <dgm:pt modelId="{552EAA58-3285-DB49-9F2E-AB9983CE3214}" type="pres">
      <dgm:prSet presAssocID="{CDD716F8-A0C5-7C41-AC24-BF3BC59351ED}" presName="root2" presStyleCnt="0"/>
      <dgm:spPr/>
    </dgm:pt>
    <dgm:pt modelId="{5971FE75-EE48-5D43-A5F9-9E3EE25D755F}" type="pres">
      <dgm:prSet presAssocID="{CDD716F8-A0C5-7C41-AC24-BF3BC59351E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39134-1AAB-9844-95F7-E6D3CD569A51}" type="pres">
      <dgm:prSet presAssocID="{CDD716F8-A0C5-7C41-AC24-BF3BC59351ED}" presName="level3hierChild" presStyleCnt="0"/>
      <dgm:spPr/>
    </dgm:pt>
    <dgm:pt modelId="{AFB6F3A7-CCEE-C14D-AF86-54F1197036DB}" type="pres">
      <dgm:prSet presAssocID="{F3F96994-C582-E04E-BBA0-6077A9BEF9E8}" presName="conn2-1" presStyleLbl="parChTrans1D3" presStyleIdx="1" presStyleCnt="3"/>
      <dgm:spPr/>
    </dgm:pt>
    <dgm:pt modelId="{8FB7158C-9106-D343-B634-072BAF096173}" type="pres">
      <dgm:prSet presAssocID="{F3F96994-C582-E04E-BBA0-6077A9BEF9E8}" presName="connTx" presStyleLbl="parChTrans1D3" presStyleIdx="1" presStyleCnt="3"/>
      <dgm:spPr/>
    </dgm:pt>
    <dgm:pt modelId="{800FCF7E-1477-4D43-BD92-413E401CDF3B}" type="pres">
      <dgm:prSet presAssocID="{5453E05E-3FFF-E447-AB4A-14BBEB235CB4}" presName="root2" presStyleCnt="0"/>
      <dgm:spPr/>
    </dgm:pt>
    <dgm:pt modelId="{C213F54B-C38F-BA45-A2E1-761E3192FC82}" type="pres">
      <dgm:prSet presAssocID="{5453E05E-3FFF-E447-AB4A-14BBEB235CB4}" presName="LevelTwoTextNode" presStyleLbl="node3" presStyleIdx="1" presStyleCnt="3">
        <dgm:presLayoutVars>
          <dgm:chPref val="3"/>
        </dgm:presLayoutVars>
      </dgm:prSet>
      <dgm:spPr/>
    </dgm:pt>
    <dgm:pt modelId="{501EC7D1-288F-8B43-8D33-10FFB95C3FF3}" type="pres">
      <dgm:prSet presAssocID="{5453E05E-3FFF-E447-AB4A-14BBEB235CB4}" presName="level3hierChild" presStyleCnt="0"/>
      <dgm:spPr/>
    </dgm:pt>
    <dgm:pt modelId="{036D84C2-EC67-8F4B-BB30-4C8E48413C0E}" type="pres">
      <dgm:prSet presAssocID="{4AE8BE70-958B-0144-B3AC-9A6F99EADF77}" presName="conn2-1" presStyleLbl="parChTrans1D2" presStyleIdx="1" presStyleCnt="2"/>
      <dgm:spPr/>
    </dgm:pt>
    <dgm:pt modelId="{573B8FEC-480E-9B4A-A256-FFF0AEAE1344}" type="pres">
      <dgm:prSet presAssocID="{4AE8BE70-958B-0144-B3AC-9A6F99EADF77}" presName="connTx" presStyleLbl="parChTrans1D2" presStyleIdx="1" presStyleCnt="2"/>
      <dgm:spPr/>
    </dgm:pt>
    <dgm:pt modelId="{8A2EA85D-4A56-8940-BF2D-D8339942E456}" type="pres">
      <dgm:prSet presAssocID="{42D5D6C9-9344-994E-92E8-4BAA787F1562}" presName="root2" presStyleCnt="0"/>
      <dgm:spPr/>
    </dgm:pt>
    <dgm:pt modelId="{32DFEA24-B6BD-8848-95C9-0F10B7BBAE8A}" type="pres">
      <dgm:prSet presAssocID="{42D5D6C9-9344-994E-92E8-4BAA787F1562}" presName="LevelTwoTextNode" presStyleLbl="node2" presStyleIdx="1" presStyleCnt="2">
        <dgm:presLayoutVars>
          <dgm:chPref val="3"/>
        </dgm:presLayoutVars>
      </dgm:prSet>
      <dgm:spPr/>
    </dgm:pt>
    <dgm:pt modelId="{D77418A3-8DB8-734F-AD2B-D7AD702F2F5F}" type="pres">
      <dgm:prSet presAssocID="{42D5D6C9-9344-994E-92E8-4BAA787F1562}" presName="level3hierChild" presStyleCnt="0"/>
      <dgm:spPr/>
    </dgm:pt>
    <dgm:pt modelId="{5C98FB4F-D78F-EA4F-A844-E53C3123FB96}" type="pres">
      <dgm:prSet presAssocID="{8F95A62A-3126-C94F-981A-EB09AAAB019F}" presName="conn2-1" presStyleLbl="parChTrans1D3" presStyleIdx="2" presStyleCnt="3"/>
      <dgm:spPr/>
    </dgm:pt>
    <dgm:pt modelId="{829FAC4C-8466-0144-B22A-97F3D7A08069}" type="pres">
      <dgm:prSet presAssocID="{8F95A62A-3126-C94F-981A-EB09AAAB019F}" presName="connTx" presStyleLbl="parChTrans1D3" presStyleIdx="2" presStyleCnt="3"/>
      <dgm:spPr/>
    </dgm:pt>
    <dgm:pt modelId="{5EBD1A4F-E879-B647-B2D4-55B92740148F}" type="pres">
      <dgm:prSet presAssocID="{870B80C6-11DD-8948-9511-2BFFFF2B73FC}" presName="root2" presStyleCnt="0"/>
      <dgm:spPr/>
    </dgm:pt>
    <dgm:pt modelId="{0A2FEEC6-C569-A842-94E7-D90F3E4611C4}" type="pres">
      <dgm:prSet presAssocID="{870B80C6-11DD-8948-9511-2BFFFF2B73F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66CD2-9F5D-1F4F-8F93-EE590BC75F5D}" type="pres">
      <dgm:prSet presAssocID="{870B80C6-11DD-8948-9511-2BFFFF2B73FC}" presName="level3hierChild" presStyleCnt="0"/>
      <dgm:spPr/>
    </dgm:pt>
  </dgm:ptLst>
  <dgm:cxnLst>
    <dgm:cxn modelId="{331302D8-A8AD-E646-A9A6-4F08767D0C18}" type="presOf" srcId="{CDD716F8-A0C5-7C41-AC24-BF3BC59351ED}" destId="{5971FE75-EE48-5D43-A5F9-9E3EE25D755F}" srcOrd="0" destOrd="0" presId="urn:microsoft.com/office/officeart/2005/8/layout/hierarchy2"/>
    <dgm:cxn modelId="{9CAC495E-3D4F-D84B-98A5-365ABC1D8665}" srcId="{4B753B5A-9DAA-B24B-814B-3AB8F0316393}" destId="{E7804681-6F24-3B4D-A5A8-72AB02854067}" srcOrd="0" destOrd="0" parTransId="{0F188E77-CBF9-3347-A0CD-83DBBA6E0715}" sibTransId="{58485EB8-CA51-894E-A709-17B53924D614}"/>
    <dgm:cxn modelId="{24B9B443-A18E-2049-ACDE-749B2B28E0EB}" srcId="{42D5D6C9-9344-994E-92E8-4BAA787F1562}" destId="{870B80C6-11DD-8948-9511-2BFFFF2B73FC}" srcOrd="0" destOrd="0" parTransId="{8F95A62A-3126-C94F-981A-EB09AAAB019F}" sibTransId="{0BD1A3C0-65B6-6B4B-ABFC-7267569520A8}"/>
    <dgm:cxn modelId="{9C494A20-C2E4-6F41-8320-E64A0731B802}" type="presOf" srcId="{870B80C6-11DD-8948-9511-2BFFFF2B73FC}" destId="{0A2FEEC6-C569-A842-94E7-D90F3E4611C4}" srcOrd="0" destOrd="0" presId="urn:microsoft.com/office/officeart/2005/8/layout/hierarchy2"/>
    <dgm:cxn modelId="{0D2D104D-6786-1F41-BFCA-688955ABA5FB}" srcId="{E7804681-6F24-3B4D-A5A8-72AB02854067}" destId="{5453E05E-3FFF-E447-AB4A-14BBEB235CB4}" srcOrd="1" destOrd="0" parTransId="{F3F96994-C582-E04E-BBA0-6077A9BEF9E8}" sibTransId="{E4E5D2D2-6FAC-624F-AD82-0287AE41FBF4}"/>
    <dgm:cxn modelId="{782B776C-A05B-014B-934D-F8A0E837EC43}" type="presOf" srcId="{42D5D6C9-9344-994E-92E8-4BAA787F1562}" destId="{32DFEA24-B6BD-8848-95C9-0F10B7BBAE8A}" srcOrd="0" destOrd="0" presId="urn:microsoft.com/office/officeart/2005/8/layout/hierarchy2"/>
    <dgm:cxn modelId="{2DB7E4FC-8C39-BA4A-8681-BB88AB4AFAB4}" type="presOf" srcId="{5453E05E-3FFF-E447-AB4A-14BBEB235CB4}" destId="{C213F54B-C38F-BA45-A2E1-761E3192FC82}" srcOrd="0" destOrd="0" presId="urn:microsoft.com/office/officeart/2005/8/layout/hierarchy2"/>
    <dgm:cxn modelId="{CBBB8B1B-ECBB-C842-9FF3-56B41C88FA89}" type="presOf" srcId="{34D15887-667C-3045-B642-DCEA2C4654C1}" destId="{184BBFC9-C676-2049-B016-3F251BA7B5FD}" srcOrd="0" destOrd="0" presId="urn:microsoft.com/office/officeart/2005/8/layout/hierarchy2"/>
    <dgm:cxn modelId="{E3D14009-398D-124E-AF93-E92000D6497C}" type="presOf" srcId="{34D15887-667C-3045-B642-DCEA2C4654C1}" destId="{D455BF72-8836-5C4B-9A03-2E8E7CA571B5}" srcOrd="1" destOrd="0" presId="urn:microsoft.com/office/officeart/2005/8/layout/hierarchy2"/>
    <dgm:cxn modelId="{E86DD5FC-F1E0-CF4F-8A8B-58F539D5A1A6}" type="presOf" srcId="{0F188E77-CBF9-3347-A0CD-83DBBA6E0715}" destId="{C95C70A2-D55C-2743-9773-0D1FD28B79DB}" srcOrd="0" destOrd="0" presId="urn:microsoft.com/office/officeart/2005/8/layout/hierarchy2"/>
    <dgm:cxn modelId="{727924A2-4D15-2248-AD67-10DC7523AAF8}" type="presOf" srcId="{F3F96994-C582-E04E-BBA0-6077A9BEF9E8}" destId="{8FB7158C-9106-D343-B634-072BAF096173}" srcOrd="1" destOrd="0" presId="urn:microsoft.com/office/officeart/2005/8/layout/hierarchy2"/>
    <dgm:cxn modelId="{7E076036-84FD-C342-B7CE-AC5572C0E337}" type="presOf" srcId="{0F188E77-CBF9-3347-A0CD-83DBBA6E0715}" destId="{785B608C-0C06-5D4B-8941-1D99BE2BCC33}" srcOrd="1" destOrd="0" presId="urn:microsoft.com/office/officeart/2005/8/layout/hierarchy2"/>
    <dgm:cxn modelId="{A3F4695E-F245-0647-8403-A7E62BA7DF51}" type="presOf" srcId="{4B753B5A-9DAA-B24B-814B-3AB8F0316393}" destId="{24A04E36-9D9F-2E41-A58D-30F94C1D14C9}" srcOrd="0" destOrd="0" presId="urn:microsoft.com/office/officeart/2005/8/layout/hierarchy2"/>
    <dgm:cxn modelId="{C9C4C50C-CCA3-9647-A31F-DFFD605CF0CA}" srcId="{AC155EF5-AD3C-1C48-A289-B61F17128355}" destId="{4B753B5A-9DAA-B24B-814B-3AB8F0316393}" srcOrd="0" destOrd="0" parTransId="{2CF68904-EF1C-7F4C-8EB7-4F3229F581B2}" sibTransId="{7DED3B05-F228-ED4A-AF13-B64627432AA9}"/>
    <dgm:cxn modelId="{3D512480-E145-FA49-BE61-AE5FCF8B8952}" srcId="{E7804681-6F24-3B4D-A5A8-72AB02854067}" destId="{CDD716F8-A0C5-7C41-AC24-BF3BC59351ED}" srcOrd="0" destOrd="0" parTransId="{34D15887-667C-3045-B642-DCEA2C4654C1}" sibTransId="{9147588A-08E1-6A40-BBF5-FFA5B6D99112}"/>
    <dgm:cxn modelId="{C497BD4B-CFF1-6540-BA94-4DD309926FD5}" srcId="{4B753B5A-9DAA-B24B-814B-3AB8F0316393}" destId="{42D5D6C9-9344-994E-92E8-4BAA787F1562}" srcOrd="1" destOrd="0" parTransId="{4AE8BE70-958B-0144-B3AC-9A6F99EADF77}" sibTransId="{94AACA0A-C864-544D-884C-AA0F1247B2D2}"/>
    <dgm:cxn modelId="{DB35095A-E563-4947-87E9-4FDA64B1AA12}" type="presOf" srcId="{F3F96994-C582-E04E-BBA0-6077A9BEF9E8}" destId="{AFB6F3A7-CCEE-C14D-AF86-54F1197036DB}" srcOrd="0" destOrd="0" presId="urn:microsoft.com/office/officeart/2005/8/layout/hierarchy2"/>
    <dgm:cxn modelId="{FD9A5DC5-0C81-6F4B-A207-0D9EDC386FD0}" type="presOf" srcId="{4AE8BE70-958B-0144-B3AC-9A6F99EADF77}" destId="{573B8FEC-480E-9B4A-A256-FFF0AEAE1344}" srcOrd="1" destOrd="0" presId="urn:microsoft.com/office/officeart/2005/8/layout/hierarchy2"/>
    <dgm:cxn modelId="{7CAD7063-C9AA-D342-85B8-7D5D49D4BEC9}" type="presOf" srcId="{E7804681-6F24-3B4D-A5A8-72AB02854067}" destId="{7F474AA7-E6D7-4945-867A-1490DE82C4EA}" srcOrd="0" destOrd="0" presId="urn:microsoft.com/office/officeart/2005/8/layout/hierarchy2"/>
    <dgm:cxn modelId="{920F5181-15A8-D54A-89D2-AC703CF8F598}" type="presOf" srcId="{4AE8BE70-958B-0144-B3AC-9A6F99EADF77}" destId="{036D84C2-EC67-8F4B-BB30-4C8E48413C0E}" srcOrd="0" destOrd="0" presId="urn:microsoft.com/office/officeart/2005/8/layout/hierarchy2"/>
    <dgm:cxn modelId="{091DDC4B-13B5-4440-9ABB-D4F807763741}" type="presOf" srcId="{8F95A62A-3126-C94F-981A-EB09AAAB019F}" destId="{5C98FB4F-D78F-EA4F-A844-E53C3123FB96}" srcOrd="0" destOrd="0" presId="urn:microsoft.com/office/officeart/2005/8/layout/hierarchy2"/>
    <dgm:cxn modelId="{0FC50730-8DCB-3444-AD0B-4785A744A3CA}" type="presOf" srcId="{AC155EF5-AD3C-1C48-A289-B61F17128355}" destId="{5FCB953A-F59B-EB42-B076-BA86F2CB49C4}" srcOrd="0" destOrd="0" presId="urn:microsoft.com/office/officeart/2005/8/layout/hierarchy2"/>
    <dgm:cxn modelId="{F1BD8B74-3FF6-B64F-B7F9-9328D80FF107}" type="presOf" srcId="{8F95A62A-3126-C94F-981A-EB09AAAB019F}" destId="{829FAC4C-8466-0144-B22A-97F3D7A08069}" srcOrd="1" destOrd="0" presId="urn:microsoft.com/office/officeart/2005/8/layout/hierarchy2"/>
    <dgm:cxn modelId="{DBCA5D12-4ECE-F447-94FE-5FB3ED3E1C4B}" type="presParOf" srcId="{5FCB953A-F59B-EB42-B076-BA86F2CB49C4}" destId="{BF011ED5-9656-2846-AE03-EE72E98E0947}" srcOrd="0" destOrd="0" presId="urn:microsoft.com/office/officeart/2005/8/layout/hierarchy2"/>
    <dgm:cxn modelId="{ED5252DA-4DD6-D54D-9CD6-39EEF14E366F}" type="presParOf" srcId="{BF011ED5-9656-2846-AE03-EE72E98E0947}" destId="{24A04E36-9D9F-2E41-A58D-30F94C1D14C9}" srcOrd="0" destOrd="0" presId="urn:microsoft.com/office/officeart/2005/8/layout/hierarchy2"/>
    <dgm:cxn modelId="{A44AAC92-B70F-4C45-82C7-710714621641}" type="presParOf" srcId="{BF011ED5-9656-2846-AE03-EE72E98E0947}" destId="{DF03C550-C39F-D14A-9F5F-7860D3868390}" srcOrd="1" destOrd="0" presId="urn:microsoft.com/office/officeart/2005/8/layout/hierarchy2"/>
    <dgm:cxn modelId="{496CEBF8-F08E-6143-B367-7363EF09C643}" type="presParOf" srcId="{DF03C550-C39F-D14A-9F5F-7860D3868390}" destId="{C95C70A2-D55C-2743-9773-0D1FD28B79DB}" srcOrd="0" destOrd="0" presId="urn:microsoft.com/office/officeart/2005/8/layout/hierarchy2"/>
    <dgm:cxn modelId="{D5FA571C-E412-E249-A19A-0AE4AC7C9171}" type="presParOf" srcId="{C95C70A2-D55C-2743-9773-0D1FD28B79DB}" destId="{785B608C-0C06-5D4B-8941-1D99BE2BCC33}" srcOrd="0" destOrd="0" presId="urn:microsoft.com/office/officeart/2005/8/layout/hierarchy2"/>
    <dgm:cxn modelId="{DA083316-CFF3-7040-A617-2B595D50FB6A}" type="presParOf" srcId="{DF03C550-C39F-D14A-9F5F-7860D3868390}" destId="{E60112AE-AD6D-8146-907E-CE82376D6F93}" srcOrd="1" destOrd="0" presId="urn:microsoft.com/office/officeart/2005/8/layout/hierarchy2"/>
    <dgm:cxn modelId="{7AE28F01-0148-CD41-8DB0-380C006179CC}" type="presParOf" srcId="{E60112AE-AD6D-8146-907E-CE82376D6F93}" destId="{7F474AA7-E6D7-4945-867A-1490DE82C4EA}" srcOrd="0" destOrd="0" presId="urn:microsoft.com/office/officeart/2005/8/layout/hierarchy2"/>
    <dgm:cxn modelId="{44A3D924-CDC1-8649-A900-AF794961868C}" type="presParOf" srcId="{E60112AE-AD6D-8146-907E-CE82376D6F93}" destId="{7C38EAA6-C4DE-6544-93F4-5A65EDE07FF5}" srcOrd="1" destOrd="0" presId="urn:microsoft.com/office/officeart/2005/8/layout/hierarchy2"/>
    <dgm:cxn modelId="{03D405C2-4359-3C4F-9C3D-712A6032B9A6}" type="presParOf" srcId="{7C38EAA6-C4DE-6544-93F4-5A65EDE07FF5}" destId="{184BBFC9-C676-2049-B016-3F251BA7B5FD}" srcOrd="0" destOrd="0" presId="urn:microsoft.com/office/officeart/2005/8/layout/hierarchy2"/>
    <dgm:cxn modelId="{E2E56762-082C-0A42-B5DE-76F2A0A74A68}" type="presParOf" srcId="{184BBFC9-C676-2049-B016-3F251BA7B5FD}" destId="{D455BF72-8836-5C4B-9A03-2E8E7CA571B5}" srcOrd="0" destOrd="0" presId="urn:microsoft.com/office/officeart/2005/8/layout/hierarchy2"/>
    <dgm:cxn modelId="{BC1502C7-659D-EE40-B3AE-10E7C66473FD}" type="presParOf" srcId="{7C38EAA6-C4DE-6544-93F4-5A65EDE07FF5}" destId="{552EAA58-3285-DB49-9F2E-AB9983CE3214}" srcOrd="1" destOrd="0" presId="urn:microsoft.com/office/officeart/2005/8/layout/hierarchy2"/>
    <dgm:cxn modelId="{EF20A11D-F1C7-CA43-8366-7DDB2C03174C}" type="presParOf" srcId="{552EAA58-3285-DB49-9F2E-AB9983CE3214}" destId="{5971FE75-EE48-5D43-A5F9-9E3EE25D755F}" srcOrd="0" destOrd="0" presId="urn:microsoft.com/office/officeart/2005/8/layout/hierarchy2"/>
    <dgm:cxn modelId="{0F62F5B4-D205-1F4B-8F32-7E39B9521694}" type="presParOf" srcId="{552EAA58-3285-DB49-9F2E-AB9983CE3214}" destId="{14B39134-1AAB-9844-95F7-E6D3CD569A51}" srcOrd="1" destOrd="0" presId="urn:microsoft.com/office/officeart/2005/8/layout/hierarchy2"/>
    <dgm:cxn modelId="{130AF772-D78F-9847-AA22-E631728D4E6B}" type="presParOf" srcId="{7C38EAA6-C4DE-6544-93F4-5A65EDE07FF5}" destId="{AFB6F3A7-CCEE-C14D-AF86-54F1197036DB}" srcOrd="2" destOrd="0" presId="urn:microsoft.com/office/officeart/2005/8/layout/hierarchy2"/>
    <dgm:cxn modelId="{F9E2F991-D7CE-A64C-9FBF-238A3201B9EB}" type="presParOf" srcId="{AFB6F3A7-CCEE-C14D-AF86-54F1197036DB}" destId="{8FB7158C-9106-D343-B634-072BAF096173}" srcOrd="0" destOrd="0" presId="urn:microsoft.com/office/officeart/2005/8/layout/hierarchy2"/>
    <dgm:cxn modelId="{EB09C9F2-C9AE-FC49-85D1-09679BBC9B74}" type="presParOf" srcId="{7C38EAA6-C4DE-6544-93F4-5A65EDE07FF5}" destId="{800FCF7E-1477-4D43-BD92-413E401CDF3B}" srcOrd="3" destOrd="0" presId="urn:microsoft.com/office/officeart/2005/8/layout/hierarchy2"/>
    <dgm:cxn modelId="{B510D9DD-B549-FE45-8611-6C297C5B23CD}" type="presParOf" srcId="{800FCF7E-1477-4D43-BD92-413E401CDF3B}" destId="{C213F54B-C38F-BA45-A2E1-761E3192FC82}" srcOrd="0" destOrd="0" presId="urn:microsoft.com/office/officeart/2005/8/layout/hierarchy2"/>
    <dgm:cxn modelId="{D364EB70-8979-ED4D-B2BB-36DBCD2461AE}" type="presParOf" srcId="{800FCF7E-1477-4D43-BD92-413E401CDF3B}" destId="{501EC7D1-288F-8B43-8D33-10FFB95C3FF3}" srcOrd="1" destOrd="0" presId="urn:microsoft.com/office/officeart/2005/8/layout/hierarchy2"/>
    <dgm:cxn modelId="{3FACE5C2-E086-0F44-9D23-1301E76911C1}" type="presParOf" srcId="{DF03C550-C39F-D14A-9F5F-7860D3868390}" destId="{036D84C2-EC67-8F4B-BB30-4C8E48413C0E}" srcOrd="2" destOrd="0" presId="urn:microsoft.com/office/officeart/2005/8/layout/hierarchy2"/>
    <dgm:cxn modelId="{BFC4B551-8362-7344-8556-ACEF0F515B7B}" type="presParOf" srcId="{036D84C2-EC67-8F4B-BB30-4C8E48413C0E}" destId="{573B8FEC-480E-9B4A-A256-FFF0AEAE1344}" srcOrd="0" destOrd="0" presId="urn:microsoft.com/office/officeart/2005/8/layout/hierarchy2"/>
    <dgm:cxn modelId="{1D932C81-E474-2445-873C-7D2BACE92ED3}" type="presParOf" srcId="{DF03C550-C39F-D14A-9F5F-7860D3868390}" destId="{8A2EA85D-4A56-8940-BF2D-D8339942E456}" srcOrd="3" destOrd="0" presId="urn:microsoft.com/office/officeart/2005/8/layout/hierarchy2"/>
    <dgm:cxn modelId="{A989F86F-DCAD-9D4C-8ED2-CD3BE2B4950A}" type="presParOf" srcId="{8A2EA85D-4A56-8940-BF2D-D8339942E456}" destId="{32DFEA24-B6BD-8848-95C9-0F10B7BBAE8A}" srcOrd="0" destOrd="0" presId="urn:microsoft.com/office/officeart/2005/8/layout/hierarchy2"/>
    <dgm:cxn modelId="{BFA264C7-8818-8B47-B24C-755E3232D036}" type="presParOf" srcId="{8A2EA85D-4A56-8940-BF2D-D8339942E456}" destId="{D77418A3-8DB8-734F-AD2B-D7AD702F2F5F}" srcOrd="1" destOrd="0" presId="urn:microsoft.com/office/officeart/2005/8/layout/hierarchy2"/>
    <dgm:cxn modelId="{615ECE19-D24A-0D4E-ADB7-35CB56FDD29F}" type="presParOf" srcId="{D77418A3-8DB8-734F-AD2B-D7AD702F2F5F}" destId="{5C98FB4F-D78F-EA4F-A844-E53C3123FB96}" srcOrd="0" destOrd="0" presId="urn:microsoft.com/office/officeart/2005/8/layout/hierarchy2"/>
    <dgm:cxn modelId="{50DD7AFB-6F55-C940-8CF7-660DCAEEB949}" type="presParOf" srcId="{5C98FB4F-D78F-EA4F-A844-E53C3123FB96}" destId="{829FAC4C-8466-0144-B22A-97F3D7A08069}" srcOrd="0" destOrd="0" presId="urn:microsoft.com/office/officeart/2005/8/layout/hierarchy2"/>
    <dgm:cxn modelId="{CFF7CF50-BB47-A540-84DD-60048639BFB0}" type="presParOf" srcId="{D77418A3-8DB8-734F-AD2B-D7AD702F2F5F}" destId="{5EBD1A4F-E879-B647-B2D4-55B92740148F}" srcOrd="1" destOrd="0" presId="urn:microsoft.com/office/officeart/2005/8/layout/hierarchy2"/>
    <dgm:cxn modelId="{A3252FCF-EE1D-ED49-888A-5FDB036D8ED4}" type="presParOf" srcId="{5EBD1A4F-E879-B647-B2D4-55B92740148F}" destId="{0A2FEEC6-C569-A842-94E7-D90F3E4611C4}" srcOrd="0" destOrd="0" presId="urn:microsoft.com/office/officeart/2005/8/layout/hierarchy2"/>
    <dgm:cxn modelId="{850E6A13-D946-744D-AD55-98E5FD09F2EB}" type="presParOf" srcId="{5EBD1A4F-E879-B647-B2D4-55B92740148F}" destId="{93666CD2-9F5D-1F4F-8F93-EE590BC75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59A8C8-97FB-3242-A3DA-CA68E817318D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9FC9D-DB48-0849-BBF0-3467AC5C446C}">
      <dgm:prSet phldrT="[Text]"/>
      <dgm:spPr/>
      <dgm:t>
        <a:bodyPr/>
        <a:lstStyle/>
        <a:p>
          <a:r>
            <a:rPr lang="en-US" dirty="0" smtClean="0"/>
            <a:t>Rule</a:t>
          </a:r>
          <a:endParaRPr lang="en-US" dirty="0"/>
        </a:p>
      </dgm:t>
    </dgm:pt>
    <dgm:pt modelId="{92797545-0C77-E44A-AE93-7752C0153703}" type="parTrans" cxnId="{50D2BD32-0C32-9748-83A0-C337F1BDE628}">
      <dgm:prSet/>
      <dgm:spPr/>
      <dgm:t>
        <a:bodyPr/>
        <a:lstStyle/>
        <a:p>
          <a:endParaRPr lang="en-US"/>
        </a:p>
      </dgm:t>
    </dgm:pt>
    <dgm:pt modelId="{A6B5C236-1512-DD42-8639-B30C3A910CBC}" type="sibTrans" cxnId="{50D2BD32-0C32-9748-83A0-C337F1BDE628}">
      <dgm:prSet/>
      <dgm:spPr/>
      <dgm:t>
        <a:bodyPr/>
        <a:lstStyle/>
        <a:p>
          <a:endParaRPr lang="en-US"/>
        </a:p>
      </dgm:t>
    </dgm:pt>
    <dgm:pt modelId="{84378CD7-1539-E04A-B6A6-5872B111BFDA}">
      <dgm:prSet phldrT="[Text]"/>
      <dgm:spPr/>
      <dgm:t>
        <a:bodyPr/>
        <a:lstStyle/>
        <a:p>
          <a:r>
            <a:rPr lang="en-US" dirty="0" smtClean="0"/>
            <a:t>Regex</a:t>
          </a:r>
          <a:endParaRPr lang="en-US" dirty="0"/>
        </a:p>
      </dgm:t>
    </dgm:pt>
    <dgm:pt modelId="{0D146451-0267-604C-B585-E34C3BD11214}" type="parTrans" cxnId="{E9AEC80A-8C0F-014B-8340-85F573810588}">
      <dgm:prSet/>
      <dgm:spPr/>
      <dgm:t>
        <a:bodyPr/>
        <a:lstStyle/>
        <a:p>
          <a:endParaRPr lang="en-US"/>
        </a:p>
      </dgm:t>
    </dgm:pt>
    <dgm:pt modelId="{93C29197-7380-624A-AA56-C2619415B87A}" type="sibTrans" cxnId="{E9AEC80A-8C0F-014B-8340-85F573810588}">
      <dgm:prSet/>
      <dgm:spPr/>
      <dgm:t>
        <a:bodyPr/>
        <a:lstStyle/>
        <a:p>
          <a:endParaRPr lang="en-US"/>
        </a:p>
      </dgm:t>
    </dgm:pt>
    <dgm:pt modelId="{175D4014-7CA9-1847-A7B5-9EB0CAB4D8CE}">
      <dgm:prSet phldrT="[Text]"/>
      <dgm:spPr/>
      <dgm:t>
        <a:bodyPr/>
        <a:lstStyle/>
        <a:p>
          <a:r>
            <a:rPr lang="en-US" dirty="0" smtClean="0"/>
            <a:t>Concept</a:t>
          </a:r>
          <a:endParaRPr lang="en-US" dirty="0"/>
        </a:p>
      </dgm:t>
    </dgm:pt>
    <dgm:pt modelId="{A341BCB2-8F5F-4E4C-85C1-95A5C70F4514}" type="parTrans" cxnId="{EE5A2EAE-69AD-AE4E-919F-0F46F70228BF}">
      <dgm:prSet/>
      <dgm:spPr/>
      <dgm:t>
        <a:bodyPr/>
        <a:lstStyle/>
        <a:p>
          <a:endParaRPr lang="en-US"/>
        </a:p>
      </dgm:t>
    </dgm:pt>
    <dgm:pt modelId="{C734DA3C-D9B7-6645-91C3-D43C4B4B88DE}" type="sibTrans" cxnId="{EE5A2EAE-69AD-AE4E-919F-0F46F70228BF}">
      <dgm:prSet/>
      <dgm:spPr/>
      <dgm:t>
        <a:bodyPr/>
        <a:lstStyle/>
        <a:p>
          <a:endParaRPr lang="en-US"/>
        </a:p>
      </dgm:t>
    </dgm:pt>
    <dgm:pt modelId="{09308841-00A6-5C4A-89FE-333D179D7DE9}">
      <dgm:prSet phldrT="[Text]"/>
      <dgm:spPr/>
      <dgm:t>
        <a:bodyPr/>
        <a:lstStyle/>
        <a:p>
          <a:r>
            <a:rPr lang="en-US" dirty="0" smtClean="0"/>
            <a:t>Regex &amp; Concept</a:t>
          </a:r>
          <a:endParaRPr lang="en-US" dirty="0"/>
        </a:p>
      </dgm:t>
    </dgm:pt>
    <dgm:pt modelId="{E5D11280-30C9-8F4E-8E0D-305CADB8DFE0}" type="parTrans" cxnId="{5E6D0122-7A66-FA44-B967-B6DAFD5AE285}">
      <dgm:prSet/>
      <dgm:spPr/>
      <dgm:t>
        <a:bodyPr/>
        <a:lstStyle/>
        <a:p>
          <a:endParaRPr lang="en-US"/>
        </a:p>
      </dgm:t>
    </dgm:pt>
    <dgm:pt modelId="{9C3BD088-24A5-8246-8CD1-93F72418C583}" type="sibTrans" cxnId="{5E6D0122-7A66-FA44-B967-B6DAFD5AE285}">
      <dgm:prSet/>
      <dgm:spPr/>
      <dgm:t>
        <a:bodyPr/>
        <a:lstStyle/>
        <a:p>
          <a:endParaRPr lang="en-US"/>
        </a:p>
      </dgm:t>
    </dgm:pt>
    <dgm:pt modelId="{0C360684-F9E5-0F45-868F-EA8A7975E4C9}">
      <dgm:prSet/>
      <dgm:spPr/>
      <dgm:t>
        <a:bodyPr/>
        <a:lstStyle/>
        <a:p>
          <a:r>
            <a:rPr lang="en-US" dirty="0" smtClean="0"/>
            <a:t>Multiple</a:t>
          </a:r>
          <a:endParaRPr lang="en-US" dirty="0"/>
        </a:p>
      </dgm:t>
    </dgm:pt>
    <dgm:pt modelId="{EAE61DD9-650C-9946-BDBB-93AA90D48738}" type="parTrans" cxnId="{66003991-F885-C246-89A1-28765A5283B6}">
      <dgm:prSet/>
      <dgm:spPr/>
      <dgm:t>
        <a:bodyPr/>
        <a:lstStyle/>
        <a:p>
          <a:endParaRPr lang="en-US"/>
        </a:p>
      </dgm:t>
    </dgm:pt>
    <dgm:pt modelId="{5B2851C9-2B4E-A74F-9FA9-FFB0286FE930}" type="sibTrans" cxnId="{66003991-F885-C246-89A1-28765A5283B6}">
      <dgm:prSet/>
      <dgm:spPr/>
      <dgm:t>
        <a:bodyPr/>
        <a:lstStyle/>
        <a:p>
          <a:endParaRPr lang="en-US"/>
        </a:p>
      </dgm:t>
    </dgm:pt>
    <dgm:pt modelId="{635EC75F-AE8A-D942-9E8A-C19CC46E5A0F}" type="pres">
      <dgm:prSet presAssocID="{BA59A8C8-97FB-3242-A3DA-CA68E817318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957637-9C10-664F-A5CD-299EAE6E7DC4}" type="pres">
      <dgm:prSet presAssocID="{A229FC9D-DB48-0849-BBF0-3467AC5C446C}" presName="hierRoot1" presStyleCnt="0">
        <dgm:presLayoutVars>
          <dgm:hierBranch val="init"/>
        </dgm:presLayoutVars>
      </dgm:prSet>
      <dgm:spPr/>
    </dgm:pt>
    <dgm:pt modelId="{F7BC3E53-1F00-CF40-9708-EB074AF5BB77}" type="pres">
      <dgm:prSet presAssocID="{A229FC9D-DB48-0849-BBF0-3467AC5C446C}" presName="rootComposite1" presStyleCnt="0"/>
      <dgm:spPr/>
    </dgm:pt>
    <dgm:pt modelId="{CE6B16EB-3AFF-E249-8113-DB3AF78D6101}" type="pres">
      <dgm:prSet presAssocID="{A229FC9D-DB48-0849-BBF0-3467AC5C446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B4A80E-7227-4443-AEA0-97F2825E88EC}" type="pres">
      <dgm:prSet presAssocID="{A229FC9D-DB48-0849-BBF0-3467AC5C446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B601C5C-23CF-7647-B3AB-D8335DAA3CD6}" type="pres">
      <dgm:prSet presAssocID="{A229FC9D-DB48-0849-BBF0-3467AC5C446C}" presName="hierChild2" presStyleCnt="0"/>
      <dgm:spPr/>
    </dgm:pt>
    <dgm:pt modelId="{CAD0CD08-8CF1-9343-BDDF-06C3DF721663}" type="pres">
      <dgm:prSet presAssocID="{0D146451-0267-604C-B585-E34C3BD11214}" presName="Name37" presStyleLbl="parChTrans1D2" presStyleIdx="0" presStyleCnt="4"/>
      <dgm:spPr/>
      <dgm:t>
        <a:bodyPr/>
        <a:lstStyle/>
        <a:p>
          <a:endParaRPr lang="en-US"/>
        </a:p>
      </dgm:t>
    </dgm:pt>
    <dgm:pt modelId="{C3728AC8-0C70-FD4B-8488-4FC2ACF6590E}" type="pres">
      <dgm:prSet presAssocID="{84378CD7-1539-E04A-B6A6-5872B111BFDA}" presName="hierRoot2" presStyleCnt="0">
        <dgm:presLayoutVars>
          <dgm:hierBranch val="init"/>
        </dgm:presLayoutVars>
      </dgm:prSet>
      <dgm:spPr/>
    </dgm:pt>
    <dgm:pt modelId="{CAF1F2DF-F730-E549-B1AD-5F7793C1B0A0}" type="pres">
      <dgm:prSet presAssocID="{84378CD7-1539-E04A-B6A6-5872B111BFDA}" presName="rootComposite" presStyleCnt="0"/>
      <dgm:spPr/>
    </dgm:pt>
    <dgm:pt modelId="{A824146C-975B-DB4E-99C3-ADC67BD7D821}" type="pres">
      <dgm:prSet presAssocID="{84378CD7-1539-E04A-B6A6-5872B111BFD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E6367-511F-8F4E-8740-3415B1CEBB9F}" type="pres">
      <dgm:prSet presAssocID="{84378CD7-1539-E04A-B6A6-5872B111BFDA}" presName="rootConnector" presStyleLbl="node2" presStyleIdx="0" presStyleCnt="4"/>
      <dgm:spPr/>
      <dgm:t>
        <a:bodyPr/>
        <a:lstStyle/>
        <a:p>
          <a:endParaRPr lang="en-US"/>
        </a:p>
      </dgm:t>
    </dgm:pt>
    <dgm:pt modelId="{0142CB33-DE2E-E544-BD14-E03EBFC8874E}" type="pres">
      <dgm:prSet presAssocID="{84378CD7-1539-E04A-B6A6-5872B111BFDA}" presName="hierChild4" presStyleCnt="0"/>
      <dgm:spPr/>
    </dgm:pt>
    <dgm:pt modelId="{36B2E6F7-636A-FA4A-9088-90FC843158DE}" type="pres">
      <dgm:prSet presAssocID="{84378CD7-1539-E04A-B6A6-5872B111BFDA}" presName="hierChild5" presStyleCnt="0"/>
      <dgm:spPr/>
    </dgm:pt>
    <dgm:pt modelId="{E78B98E8-7C88-5C49-A1F6-356C73DA9129}" type="pres">
      <dgm:prSet presAssocID="{A341BCB2-8F5F-4E4C-85C1-95A5C70F451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651BA153-843B-5047-897D-EA563AF497FE}" type="pres">
      <dgm:prSet presAssocID="{175D4014-7CA9-1847-A7B5-9EB0CAB4D8CE}" presName="hierRoot2" presStyleCnt="0">
        <dgm:presLayoutVars>
          <dgm:hierBranch val="init"/>
        </dgm:presLayoutVars>
      </dgm:prSet>
      <dgm:spPr/>
    </dgm:pt>
    <dgm:pt modelId="{9C8123F1-FDCB-224D-AEFB-0957989A9D18}" type="pres">
      <dgm:prSet presAssocID="{175D4014-7CA9-1847-A7B5-9EB0CAB4D8CE}" presName="rootComposite" presStyleCnt="0"/>
      <dgm:spPr/>
    </dgm:pt>
    <dgm:pt modelId="{2DAA376F-7687-7D42-8534-4CEFDA168A84}" type="pres">
      <dgm:prSet presAssocID="{175D4014-7CA9-1847-A7B5-9EB0CAB4D8C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ED4854-5961-314B-A0D1-E0724D48CADC}" type="pres">
      <dgm:prSet presAssocID="{175D4014-7CA9-1847-A7B5-9EB0CAB4D8CE}" presName="rootConnector" presStyleLbl="node2" presStyleIdx="1" presStyleCnt="4"/>
      <dgm:spPr/>
      <dgm:t>
        <a:bodyPr/>
        <a:lstStyle/>
        <a:p>
          <a:endParaRPr lang="en-US"/>
        </a:p>
      </dgm:t>
    </dgm:pt>
    <dgm:pt modelId="{ABC27936-AABC-0449-9BD6-511AC594742E}" type="pres">
      <dgm:prSet presAssocID="{175D4014-7CA9-1847-A7B5-9EB0CAB4D8CE}" presName="hierChild4" presStyleCnt="0"/>
      <dgm:spPr/>
    </dgm:pt>
    <dgm:pt modelId="{6E6D3089-E6DC-7643-8A5E-93AAC335ADB4}" type="pres">
      <dgm:prSet presAssocID="{175D4014-7CA9-1847-A7B5-9EB0CAB4D8CE}" presName="hierChild5" presStyleCnt="0"/>
      <dgm:spPr/>
    </dgm:pt>
    <dgm:pt modelId="{BCDEC7F5-7155-D74C-B62D-B4C903635606}" type="pres">
      <dgm:prSet presAssocID="{E5D11280-30C9-8F4E-8E0D-305CADB8DFE0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093CCCE-54DC-5746-9F56-C6F31A2CB85A}" type="pres">
      <dgm:prSet presAssocID="{09308841-00A6-5C4A-89FE-333D179D7DE9}" presName="hierRoot2" presStyleCnt="0">
        <dgm:presLayoutVars>
          <dgm:hierBranch val="init"/>
        </dgm:presLayoutVars>
      </dgm:prSet>
      <dgm:spPr/>
    </dgm:pt>
    <dgm:pt modelId="{D4869221-A710-D44C-84F7-ACE77A8E0D17}" type="pres">
      <dgm:prSet presAssocID="{09308841-00A6-5C4A-89FE-333D179D7DE9}" presName="rootComposite" presStyleCnt="0"/>
      <dgm:spPr/>
    </dgm:pt>
    <dgm:pt modelId="{FDD1F75D-928B-B047-8E32-0C559BE395A4}" type="pres">
      <dgm:prSet presAssocID="{09308841-00A6-5C4A-89FE-333D179D7DE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C6C7F6-D0DB-AE4F-921A-1F1103092FA4}" type="pres">
      <dgm:prSet presAssocID="{09308841-00A6-5C4A-89FE-333D179D7DE9}" presName="rootConnector" presStyleLbl="node2" presStyleIdx="2" presStyleCnt="4"/>
      <dgm:spPr/>
      <dgm:t>
        <a:bodyPr/>
        <a:lstStyle/>
        <a:p>
          <a:endParaRPr lang="en-US"/>
        </a:p>
      </dgm:t>
    </dgm:pt>
    <dgm:pt modelId="{263FE854-4A1A-0843-9A79-D3DD565B6B04}" type="pres">
      <dgm:prSet presAssocID="{09308841-00A6-5C4A-89FE-333D179D7DE9}" presName="hierChild4" presStyleCnt="0"/>
      <dgm:spPr/>
    </dgm:pt>
    <dgm:pt modelId="{24EF4619-17F6-8441-90C6-84CEE057F05C}" type="pres">
      <dgm:prSet presAssocID="{09308841-00A6-5C4A-89FE-333D179D7DE9}" presName="hierChild5" presStyleCnt="0"/>
      <dgm:spPr/>
    </dgm:pt>
    <dgm:pt modelId="{61724B52-1837-8443-A9C6-AAE530B26AD1}" type="pres">
      <dgm:prSet presAssocID="{EAE61DD9-650C-9946-BDBB-93AA90D48738}" presName="Name37" presStyleLbl="parChTrans1D2" presStyleIdx="3" presStyleCnt="4"/>
      <dgm:spPr/>
      <dgm:t>
        <a:bodyPr/>
        <a:lstStyle/>
        <a:p>
          <a:endParaRPr lang="en-US"/>
        </a:p>
      </dgm:t>
    </dgm:pt>
    <dgm:pt modelId="{70D23000-2A62-E84D-91F8-81ACED11D0CC}" type="pres">
      <dgm:prSet presAssocID="{0C360684-F9E5-0F45-868F-EA8A7975E4C9}" presName="hierRoot2" presStyleCnt="0">
        <dgm:presLayoutVars>
          <dgm:hierBranch val="init"/>
        </dgm:presLayoutVars>
      </dgm:prSet>
      <dgm:spPr/>
    </dgm:pt>
    <dgm:pt modelId="{9D3E8EA6-4BF2-A14F-B627-8C868BD78E4D}" type="pres">
      <dgm:prSet presAssocID="{0C360684-F9E5-0F45-868F-EA8A7975E4C9}" presName="rootComposite" presStyleCnt="0"/>
      <dgm:spPr/>
    </dgm:pt>
    <dgm:pt modelId="{A8397466-774F-594D-B329-EC2926A1B443}" type="pres">
      <dgm:prSet presAssocID="{0C360684-F9E5-0F45-868F-EA8A7975E4C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F20FF-C1C4-A14B-AE65-CE9327815348}" type="pres">
      <dgm:prSet presAssocID="{0C360684-F9E5-0F45-868F-EA8A7975E4C9}" presName="rootConnector" presStyleLbl="node2" presStyleIdx="3" presStyleCnt="4"/>
      <dgm:spPr/>
      <dgm:t>
        <a:bodyPr/>
        <a:lstStyle/>
        <a:p>
          <a:endParaRPr lang="en-US"/>
        </a:p>
      </dgm:t>
    </dgm:pt>
    <dgm:pt modelId="{665AA1B5-DC74-1540-B8A8-B2B020E8C01B}" type="pres">
      <dgm:prSet presAssocID="{0C360684-F9E5-0F45-868F-EA8A7975E4C9}" presName="hierChild4" presStyleCnt="0"/>
      <dgm:spPr/>
    </dgm:pt>
    <dgm:pt modelId="{C5D6FCE9-326F-2244-A22B-4F6B49CDED33}" type="pres">
      <dgm:prSet presAssocID="{0C360684-F9E5-0F45-868F-EA8A7975E4C9}" presName="hierChild5" presStyleCnt="0"/>
      <dgm:spPr/>
    </dgm:pt>
    <dgm:pt modelId="{95EEE5BC-D065-2B45-BFDE-2F53181C6ADD}" type="pres">
      <dgm:prSet presAssocID="{A229FC9D-DB48-0849-BBF0-3467AC5C446C}" presName="hierChild3" presStyleCnt="0"/>
      <dgm:spPr/>
    </dgm:pt>
  </dgm:ptLst>
  <dgm:cxnLst>
    <dgm:cxn modelId="{31CA7C1F-F37F-9143-A232-74C8514F85A9}" type="presOf" srcId="{0D146451-0267-604C-B585-E34C3BD11214}" destId="{CAD0CD08-8CF1-9343-BDDF-06C3DF721663}" srcOrd="0" destOrd="0" presId="urn:microsoft.com/office/officeart/2005/8/layout/orgChart1"/>
    <dgm:cxn modelId="{209B6821-4EF1-2541-A70A-59A234F7DF4D}" type="presOf" srcId="{BA59A8C8-97FB-3242-A3DA-CA68E817318D}" destId="{635EC75F-AE8A-D942-9E8A-C19CC46E5A0F}" srcOrd="0" destOrd="0" presId="urn:microsoft.com/office/officeart/2005/8/layout/orgChart1"/>
    <dgm:cxn modelId="{A5CB76A5-BA47-FA4D-BDB0-569BD84E94DE}" type="presOf" srcId="{175D4014-7CA9-1847-A7B5-9EB0CAB4D8CE}" destId="{F1ED4854-5961-314B-A0D1-E0724D48CADC}" srcOrd="1" destOrd="0" presId="urn:microsoft.com/office/officeart/2005/8/layout/orgChart1"/>
    <dgm:cxn modelId="{1E48EBEE-0F0C-2A43-947E-758E2F24F150}" type="presOf" srcId="{09308841-00A6-5C4A-89FE-333D179D7DE9}" destId="{8CC6C7F6-D0DB-AE4F-921A-1F1103092FA4}" srcOrd="1" destOrd="0" presId="urn:microsoft.com/office/officeart/2005/8/layout/orgChart1"/>
    <dgm:cxn modelId="{E9FFEE07-5788-3142-A37A-4CBA552E7093}" type="presOf" srcId="{84378CD7-1539-E04A-B6A6-5872B111BFDA}" destId="{A824146C-975B-DB4E-99C3-ADC67BD7D821}" srcOrd="0" destOrd="0" presId="urn:microsoft.com/office/officeart/2005/8/layout/orgChart1"/>
    <dgm:cxn modelId="{50D2BD32-0C32-9748-83A0-C337F1BDE628}" srcId="{BA59A8C8-97FB-3242-A3DA-CA68E817318D}" destId="{A229FC9D-DB48-0849-BBF0-3467AC5C446C}" srcOrd="0" destOrd="0" parTransId="{92797545-0C77-E44A-AE93-7752C0153703}" sibTransId="{A6B5C236-1512-DD42-8639-B30C3A910CBC}"/>
    <dgm:cxn modelId="{6F6C8E0C-EAF0-6D47-8357-095AC79A30D2}" type="presOf" srcId="{09308841-00A6-5C4A-89FE-333D179D7DE9}" destId="{FDD1F75D-928B-B047-8E32-0C559BE395A4}" srcOrd="0" destOrd="0" presId="urn:microsoft.com/office/officeart/2005/8/layout/orgChart1"/>
    <dgm:cxn modelId="{15115D9E-4323-6B4D-9FE2-DD24479C5218}" type="presOf" srcId="{A341BCB2-8F5F-4E4C-85C1-95A5C70F4514}" destId="{E78B98E8-7C88-5C49-A1F6-356C73DA9129}" srcOrd="0" destOrd="0" presId="urn:microsoft.com/office/officeart/2005/8/layout/orgChart1"/>
    <dgm:cxn modelId="{5E6D0122-7A66-FA44-B967-B6DAFD5AE285}" srcId="{A229FC9D-DB48-0849-BBF0-3467AC5C446C}" destId="{09308841-00A6-5C4A-89FE-333D179D7DE9}" srcOrd="2" destOrd="0" parTransId="{E5D11280-30C9-8F4E-8E0D-305CADB8DFE0}" sibTransId="{9C3BD088-24A5-8246-8CD1-93F72418C583}"/>
    <dgm:cxn modelId="{EE5A2EAE-69AD-AE4E-919F-0F46F70228BF}" srcId="{A229FC9D-DB48-0849-BBF0-3467AC5C446C}" destId="{175D4014-7CA9-1847-A7B5-9EB0CAB4D8CE}" srcOrd="1" destOrd="0" parTransId="{A341BCB2-8F5F-4E4C-85C1-95A5C70F4514}" sibTransId="{C734DA3C-D9B7-6645-91C3-D43C4B4B88DE}"/>
    <dgm:cxn modelId="{B039C89E-0D21-EF46-A64E-F259E327CDC1}" type="presOf" srcId="{175D4014-7CA9-1847-A7B5-9EB0CAB4D8CE}" destId="{2DAA376F-7687-7D42-8534-4CEFDA168A84}" srcOrd="0" destOrd="0" presId="urn:microsoft.com/office/officeart/2005/8/layout/orgChart1"/>
    <dgm:cxn modelId="{FE431DBF-2B4F-7047-8A6A-C91A5B3259B7}" type="presOf" srcId="{E5D11280-30C9-8F4E-8E0D-305CADB8DFE0}" destId="{BCDEC7F5-7155-D74C-B62D-B4C903635606}" srcOrd="0" destOrd="0" presId="urn:microsoft.com/office/officeart/2005/8/layout/orgChart1"/>
    <dgm:cxn modelId="{E676DB08-94AD-AF43-8D65-3C8C82EA1AD8}" type="presOf" srcId="{0C360684-F9E5-0F45-868F-EA8A7975E4C9}" destId="{A8397466-774F-594D-B329-EC2926A1B443}" srcOrd="0" destOrd="0" presId="urn:microsoft.com/office/officeart/2005/8/layout/orgChart1"/>
    <dgm:cxn modelId="{68D1FC10-BABE-6346-962A-40F712B24F32}" type="presOf" srcId="{A229FC9D-DB48-0849-BBF0-3467AC5C446C}" destId="{EBB4A80E-7227-4443-AEA0-97F2825E88EC}" srcOrd="1" destOrd="0" presId="urn:microsoft.com/office/officeart/2005/8/layout/orgChart1"/>
    <dgm:cxn modelId="{73655FD0-E8AC-4947-988A-E990F1A3F971}" type="presOf" srcId="{EAE61DD9-650C-9946-BDBB-93AA90D48738}" destId="{61724B52-1837-8443-A9C6-AAE530B26AD1}" srcOrd="0" destOrd="0" presId="urn:microsoft.com/office/officeart/2005/8/layout/orgChart1"/>
    <dgm:cxn modelId="{0D641CD5-0853-8E45-920C-CDB5C51EDDEF}" type="presOf" srcId="{0C360684-F9E5-0F45-868F-EA8A7975E4C9}" destId="{E9DF20FF-C1C4-A14B-AE65-CE9327815348}" srcOrd="1" destOrd="0" presId="urn:microsoft.com/office/officeart/2005/8/layout/orgChart1"/>
    <dgm:cxn modelId="{47FA07D8-354B-EB43-857E-393B52B98455}" type="presOf" srcId="{84378CD7-1539-E04A-B6A6-5872B111BFDA}" destId="{33EE6367-511F-8F4E-8740-3415B1CEBB9F}" srcOrd="1" destOrd="0" presId="urn:microsoft.com/office/officeart/2005/8/layout/orgChart1"/>
    <dgm:cxn modelId="{19560538-9087-484D-810D-1431FEEE34EF}" type="presOf" srcId="{A229FC9D-DB48-0849-BBF0-3467AC5C446C}" destId="{CE6B16EB-3AFF-E249-8113-DB3AF78D6101}" srcOrd="0" destOrd="0" presId="urn:microsoft.com/office/officeart/2005/8/layout/orgChart1"/>
    <dgm:cxn modelId="{66003991-F885-C246-89A1-28765A5283B6}" srcId="{A229FC9D-DB48-0849-BBF0-3467AC5C446C}" destId="{0C360684-F9E5-0F45-868F-EA8A7975E4C9}" srcOrd="3" destOrd="0" parTransId="{EAE61DD9-650C-9946-BDBB-93AA90D48738}" sibTransId="{5B2851C9-2B4E-A74F-9FA9-FFB0286FE930}"/>
    <dgm:cxn modelId="{E9AEC80A-8C0F-014B-8340-85F573810588}" srcId="{A229FC9D-DB48-0849-BBF0-3467AC5C446C}" destId="{84378CD7-1539-E04A-B6A6-5872B111BFDA}" srcOrd="0" destOrd="0" parTransId="{0D146451-0267-604C-B585-E34C3BD11214}" sibTransId="{93C29197-7380-624A-AA56-C2619415B87A}"/>
    <dgm:cxn modelId="{466823EA-A453-C64B-9781-EA1CBE1F7B91}" type="presParOf" srcId="{635EC75F-AE8A-D942-9E8A-C19CC46E5A0F}" destId="{28957637-9C10-664F-A5CD-299EAE6E7DC4}" srcOrd="0" destOrd="0" presId="urn:microsoft.com/office/officeart/2005/8/layout/orgChart1"/>
    <dgm:cxn modelId="{8273F0C0-8813-1343-8E02-F545ABFD9F2C}" type="presParOf" srcId="{28957637-9C10-664F-A5CD-299EAE6E7DC4}" destId="{F7BC3E53-1F00-CF40-9708-EB074AF5BB77}" srcOrd="0" destOrd="0" presId="urn:microsoft.com/office/officeart/2005/8/layout/orgChart1"/>
    <dgm:cxn modelId="{B00057BB-2636-4646-BFAB-B9918BD8A8B4}" type="presParOf" srcId="{F7BC3E53-1F00-CF40-9708-EB074AF5BB77}" destId="{CE6B16EB-3AFF-E249-8113-DB3AF78D6101}" srcOrd="0" destOrd="0" presId="urn:microsoft.com/office/officeart/2005/8/layout/orgChart1"/>
    <dgm:cxn modelId="{C49BC217-8F29-3A4F-88E1-A6B1E9B40194}" type="presParOf" srcId="{F7BC3E53-1F00-CF40-9708-EB074AF5BB77}" destId="{EBB4A80E-7227-4443-AEA0-97F2825E88EC}" srcOrd="1" destOrd="0" presId="urn:microsoft.com/office/officeart/2005/8/layout/orgChart1"/>
    <dgm:cxn modelId="{5DBD4DB3-B711-9F44-8DC5-CB4ECCDD9524}" type="presParOf" srcId="{28957637-9C10-664F-A5CD-299EAE6E7DC4}" destId="{1B601C5C-23CF-7647-B3AB-D8335DAA3CD6}" srcOrd="1" destOrd="0" presId="urn:microsoft.com/office/officeart/2005/8/layout/orgChart1"/>
    <dgm:cxn modelId="{19E4265B-F838-D94A-87E4-8A227A9D06E1}" type="presParOf" srcId="{1B601C5C-23CF-7647-B3AB-D8335DAA3CD6}" destId="{CAD0CD08-8CF1-9343-BDDF-06C3DF721663}" srcOrd="0" destOrd="0" presId="urn:microsoft.com/office/officeart/2005/8/layout/orgChart1"/>
    <dgm:cxn modelId="{15259FE2-6694-384D-B890-73E44932D919}" type="presParOf" srcId="{1B601C5C-23CF-7647-B3AB-D8335DAA3CD6}" destId="{C3728AC8-0C70-FD4B-8488-4FC2ACF6590E}" srcOrd="1" destOrd="0" presId="urn:microsoft.com/office/officeart/2005/8/layout/orgChart1"/>
    <dgm:cxn modelId="{D7697F48-4386-7C4E-A004-CA8CD186BC9E}" type="presParOf" srcId="{C3728AC8-0C70-FD4B-8488-4FC2ACF6590E}" destId="{CAF1F2DF-F730-E549-B1AD-5F7793C1B0A0}" srcOrd="0" destOrd="0" presId="urn:microsoft.com/office/officeart/2005/8/layout/orgChart1"/>
    <dgm:cxn modelId="{94DEAB9F-6E89-D642-BD74-EE47DD683F3A}" type="presParOf" srcId="{CAF1F2DF-F730-E549-B1AD-5F7793C1B0A0}" destId="{A824146C-975B-DB4E-99C3-ADC67BD7D821}" srcOrd="0" destOrd="0" presId="urn:microsoft.com/office/officeart/2005/8/layout/orgChart1"/>
    <dgm:cxn modelId="{01C09524-EFB3-3B48-B5EE-F9F02F2EFD59}" type="presParOf" srcId="{CAF1F2DF-F730-E549-B1AD-5F7793C1B0A0}" destId="{33EE6367-511F-8F4E-8740-3415B1CEBB9F}" srcOrd="1" destOrd="0" presId="urn:microsoft.com/office/officeart/2005/8/layout/orgChart1"/>
    <dgm:cxn modelId="{B9E5F6A4-FF5C-AF43-BFD9-44799233A06A}" type="presParOf" srcId="{C3728AC8-0C70-FD4B-8488-4FC2ACF6590E}" destId="{0142CB33-DE2E-E544-BD14-E03EBFC8874E}" srcOrd="1" destOrd="0" presId="urn:microsoft.com/office/officeart/2005/8/layout/orgChart1"/>
    <dgm:cxn modelId="{8EBC57DB-EBDB-DC40-B6DC-D24A7038842E}" type="presParOf" srcId="{C3728AC8-0C70-FD4B-8488-4FC2ACF6590E}" destId="{36B2E6F7-636A-FA4A-9088-90FC843158DE}" srcOrd="2" destOrd="0" presId="urn:microsoft.com/office/officeart/2005/8/layout/orgChart1"/>
    <dgm:cxn modelId="{5A638449-540B-5040-9BD7-F63D1DA4C8BC}" type="presParOf" srcId="{1B601C5C-23CF-7647-B3AB-D8335DAA3CD6}" destId="{E78B98E8-7C88-5C49-A1F6-356C73DA9129}" srcOrd="2" destOrd="0" presId="urn:microsoft.com/office/officeart/2005/8/layout/orgChart1"/>
    <dgm:cxn modelId="{4A2B0704-A814-9149-A194-5A3274B56956}" type="presParOf" srcId="{1B601C5C-23CF-7647-B3AB-D8335DAA3CD6}" destId="{651BA153-843B-5047-897D-EA563AF497FE}" srcOrd="3" destOrd="0" presId="urn:microsoft.com/office/officeart/2005/8/layout/orgChart1"/>
    <dgm:cxn modelId="{8BC8E60C-D470-B645-88E3-70B8F8DE9DA0}" type="presParOf" srcId="{651BA153-843B-5047-897D-EA563AF497FE}" destId="{9C8123F1-FDCB-224D-AEFB-0957989A9D18}" srcOrd="0" destOrd="0" presId="urn:microsoft.com/office/officeart/2005/8/layout/orgChart1"/>
    <dgm:cxn modelId="{0E50D5E0-9A48-4D41-A230-4FC6FED3CCB5}" type="presParOf" srcId="{9C8123F1-FDCB-224D-AEFB-0957989A9D18}" destId="{2DAA376F-7687-7D42-8534-4CEFDA168A84}" srcOrd="0" destOrd="0" presId="urn:microsoft.com/office/officeart/2005/8/layout/orgChart1"/>
    <dgm:cxn modelId="{672FDAD3-59BA-2446-B107-6699DD08C349}" type="presParOf" srcId="{9C8123F1-FDCB-224D-AEFB-0957989A9D18}" destId="{F1ED4854-5961-314B-A0D1-E0724D48CADC}" srcOrd="1" destOrd="0" presId="urn:microsoft.com/office/officeart/2005/8/layout/orgChart1"/>
    <dgm:cxn modelId="{AE9D903D-BC6B-AE48-9D3B-DF275C08AE68}" type="presParOf" srcId="{651BA153-843B-5047-897D-EA563AF497FE}" destId="{ABC27936-AABC-0449-9BD6-511AC594742E}" srcOrd="1" destOrd="0" presId="urn:microsoft.com/office/officeart/2005/8/layout/orgChart1"/>
    <dgm:cxn modelId="{6670E9BA-EAD6-CB44-BCB6-6190C2E5FA91}" type="presParOf" srcId="{651BA153-843B-5047-897D-EA563AF497FE}" destId="{6E6D3089-E6DC-7643-8A5E-93AAC335ADB4}" srcOrd="2" destOrd="0" presId="urn:microsoft.com/office/officeart/2005/8/layout/orgChart1"/>
    <dgm:cxn modelId="{FF84B4C7-806C-8648-8E44-EC1210A02F99}" type="presParOf" srcId="{1B601C5C-23CF-7647-B3AB-D8335DAA3CD6}" destId="{BCDEC7F5-7155-D74C-B62D-B4C903635606}" srcOrd="4" destOrd="0" presId="urn:microsoft.com/office/officeart/2005/8/layout/orgChart1"/>
    <dgm:cxn modelId="{78B20DC1-6796-0D46-A2D2-1D3432DCAD9A}" type="presParOf" srcId="{1B601C5C-23CF-7647-B3AB-D8335DAA3CD6}" destId="{C093CCCE-54DC-5746-9F56-C6F31A2CB85A}" srcOrd="5" destOrd="0" presId="urn:microsoft.com/office/officeart/2005/8/layout/orgChart1"/>
    <dgm:cxn modelId="{B8F5FBB2-76C8-2F44-BEF3-3A79E3082F82}" type="presParOf" srcId="{C093CCCE-54DC-5746-9F56-C6F31A2CB85A}" destId="{D4869221-A710-D44C-84F7-ACE77A8E0D17}" srcOrd="0" destOrd="0" presId="urn:microsoft.com/office/officeart/2005/8/layout/orgChart1"/>
    <dgm:cxn modelId="{0C63139B-525B-AF41-94F0-0BD0143F549A}" type="presParOf" srcId="{D4869221-A710-D44C-84F7-ACE77A8E0D17}" destId="{FDD1F75D-928B-B047-8E32-0C559BE395A4}" srcOrd="0" destOrd="0" presId="urn:microsoft.com/office/officeart/2005/8/layout/orgChart1"/>
    <dgm:cxn modelId="{BBF9A504-E1F1-3C45-878B-3B62562486CA}" type="presParOf" srcId="{D4869221-A710-D44C-84F7-ACE77A8E0D17}" destId="{8CC6C7F6-D0DB-AE4F-921A-1F1103092FA4}" srcOrd="1" destOrd="0" presId="urn:microsoft.com/office/officeart/2005/8/layout/orgChart1"/>
    <dgm:cxn modelId="{6D93F6A1-FB04-C24B-B1B2-C52B586F6E41}" type="presParOf" srcId="{C093CCCE-54DC-5746-9F56-C6F31A2CB85A}" destId="{263FE854-4A1A-0843-9A79-D3DD565B6B04}" srcOrd="1" destOrd="0" presId="urn:microsoft.com/office/officeart/2005/8/layout/orgChart1"/>
    <dgm:cxn modelId="{5B195366-45A3-FA4A-82FF-A00C27C4C0D1}" type="presParOf" srcId="{C093CCCE-54DC-5746-9F56-C6F31A2CB85A}" destId="{24EF4619-17F6-8441-90C6-84CEE057F05C}" srcOrd="2" destOrd="0" presId="urn:microsoft.com/office/officeart/2005/8/layout/orgChart1"/>
    <dgm:cxn modelId="{D9ADA38B-5569-8D45-B600-39E3B87DC232}" type="presParOf" srcId="{1B601C5C-23CF-7647-B3AB-D8335DAA3CD6}" destId="{61724B52-1837-8443-A9C6-AAE530B26AD1}" srcOrd="6" destOrd="0" presId="urn:microsoft.com/office/officeart/2005/8/layout/orgChart1"/>
    <dgm:cxn modelId="{C68A13F7-0603-A545-8A37-540D75D02278}" type="presParOf" srcId="{1B601C5C-23CF-7647-B3AB-D8335DAA3CD6}" destId="{70D23000-2A62-E84D-91F8-81ACED11D0CC}" srcOrd="7" destOrd="0" presId="urn:microsoft.com/office/officeart/2005/8/layout/orgChart1"/>
    <dgm:cxn modelId="{36208E84-9B8C-274A-A8D4-5CE9FF54D353}" type="presParOf" srcId="{70D23000-2A62-E84D-91F8-81ACED11D0CC}" destId="{9D3E8EA6-4BF2-A14F-B627-8C868BD78E4D}" srcOrd="0" destOrd="0" presId="urn:microsoft.com/office/officeart/2005/8/layout/orgChart1"/>
    <dgm:cxn modelId="{A1D46342-C482-214F-ACE9-9388F20AA888}" type="presParOf" srcId="{9D3E8EA6-4BF2-A14F-B627-8C868BD78E4D}" destId="{A8397466-774F-594D-B329-EC2926A1B443}" srcOrd="0" destOrd="0" presId="urn:microsoft.com/office/officeart/2005/8/layout/orgChart1"/>
    <dgm:cxn modelId="{A498D732-5D7E-CC45-BFE5-F282A61B3546}" type="presParOf" srcId="{9D3E8EA6-4BF2-A14F-B627-8C868BD78E4D}" destId="{E9DF20FF-C1C4-A14B-AE65-CE9327815348}" srcOrd="1" destOrd="0" presId="urn:microsoft.com/office/officeart/2005/8/layout/orgChart1"/>
    <dgm:cxn modelId="{0BE50B60-19DF-FA4F-BF96-CDFE18E87532}" type="presParOf" srcId="{70D23000-2A62-E84D-91F8-81ACED11D0CC}" destId="{665AA1B5-DC74-1540-B8A8-B2B020E8C01B}" srcOrd="1" destOrd="0" presId="urn:microsoft.com/office/officeart/2005/8/layout/orgChart1"/>
    <dgm:cxn modelId="{36206852-0AE4-6144-8EFA-0192843D6C2B}" type="presParOf" srcId="{70D23000-2A62-E84D-91F8-81ACED11D0CC}" destId="{C5D6FCE9-326F-2244-A22B-4F6B49CDED33}" srcOrd="2" destOrd="0" presId="urn:microsoft.com/office/officeart/2005/8/layout/orgChart1"/>
    <dgm:cxn modelId="{6E046886-0642-2340-AB2B-4B1D0D8D3640}" type="presParOf" srcId="{28957637-9C10-664F-A5CD-299EAE6E7DC4}" destId="{95EEE5BC-D065-2B45-BFDE-2F53181C6A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ABE66B-068B-C44A-8894-A07DB8F944B4}" type="doc">
      <dgm:prSet loTypeId="urn:microsoft.com/office/officeart/2005/8/layout/equation1" loCatId="" qsTypeId="urn:microsoft.com/office/officeart/2005/8/quickstyle/simple3" qsCatId="simple" csTypeId="urn:microsoft.com/office/officeart/2005/8/colors/accent1_2" csCatId="accent1" phldr="1"/>
      <dgm:spPr/>
    </dgm:pt>
    <dgm:pt modelId="{E8920576-D243-A844-9C8B-99C9066532A0}">
      <dgm:prSet phldrT="[Text]"/>
      <dgm:spPr/>
      <dgm:t>
        <a:bodyPr/>
        <a:lstStyle/>
        <a:p>
          <a:r>
            <a:rPr lang="en-US" dirty="0" smtClean="0"/>
            <a:t>Concept</a:t>
          </a:r>
          <a:endParaRPr lang="en-US" dirty="0"/>
        </a:p>
      </dgm:t>
    </dgm:pt>
    <dgm:pt modelId="{C244A0E1-45B8-174A-A870-F28A15BC4475}" type="parTrans" cxnId="{9E6D1A7A-B2D5-B941-8F9C-6AA96E761EB6}">
      <dgm:prSet/>
      <dgm:spPr/>
      <dgm:t>
        <a:bodyPr/>
        <a:lstStyle/>
        <a:p>
          <a:endParaRPr lang="en-US"/>
        </a:p>
      </dgm:t>
    </dgm:pt>
    <dgm:pt modelId="{ED341ACD-3BE4-4A45-A155-7EAAE0E561C0}" type="sibTrans" cxnId="{9E6D1A7A-B2D5-B941-8F9C-6AA96E761EB6}">
      <dgm:prSet/>
      <dgm:spPr/>
      <dgm:t>
        <a:bodyPr/>
        <a:lstStyle/>
        <a:p>
          <a:endParaRPr lang="en-US"/>
        </a:p>
      </dgm:t>
    </dgm:pt>
    <dgm:pt modelId="{98CF37EB-7420-604C-AC51-66CEB0145183}">
      <dgm:prSet phldrT="[Text]"/>
      <dgm:spPr/>
      <dgm:t>
        <a:bodyPr/>
        <a:lstStyle/>
        <a:p>
          <a:r>
            <a:rPr lang="en-US" dirty="0" smtClean="0"/>
            <a:t>Regex</a:t>
          </a:r>
          <a:endParaRPr lang="en-US" dirty="0"/>
        </a:p>
      </dgm:t>
    </dgm:pt>
    <dgm:pt modelId="{58B5394B-CB00-844A-A121-09A2F5A85778}" type="parTrans" cxnId="{A2FF9700-8436-CA41-B935-DF31532B34E7}">
      <dgm:prSet/>
      <dgm:spPr/>
      <dgm:t>
        <a:bodyPr/>
        <a:lstStyle/>
        <a:p>
          <a:endParaRPr lang="en-US"/>
        </a:p>
      </dgm:t>
    </dgm:pt>
    <dgm:pt modelId="{63DA8FB9-0D98-A84A-A5FA-20D8F77B345A}" type="sibTrans" cxnId="{A2FF9700-8436-CA41-B935-DF31532B34E7}">
      <dgm:prSet/>
      <dgm:spPr/>
      <dgm:t>
        <a:bodyPr/>
        <a:lstStyle/>
        <a:p>
          <a:endParaRPr lang="en-US"/>
        </a:p>
      </dgm:t>
    </dgm:pt>
    <dgm:pt modelId="{8E5BF643-6806-C34B-A4FF-FBC27968C5A0}">
      <dgm:prSet phldrT="[Text]"/>
      <dgm:spPr/>
      <dgm:t>
        <a:bodyPr/>
        <a:lstStyle/>
        <a:p>
          <a:r>
            <a:rPr lang="en-US" dirty="0" smtClean="0"/>
            <a:t>Rule</a:t>
          </a:r>
          <a:endParaRPr lang="en-US" dirty="0"/>
        </a:p>
      </dgm:t>
    </dgm:pt>
    <dgm:pt modelId="{B468598D-4842-FA4B-91EA-4A3AF382A13C}" type="parTrans" cxnId="{C2D48454-47C9-584C-A0F9-95857517A6DF}">
      <dgm:prSet/>
      <dgm:spPr/>
      <dgm:t>
        <a:bodyPr/>
        <a:lstStyle/>
        <a:p>
          <a:endParaRPr lang="en-US"/>
        </a:p>
      </dgm:t>
    </dgm:pt>
    <dgm:pt modelId="{1C11DF33-A1A3-8C45-80D7-9D5F2FAA08A5}" type="sibTrans" cxnId="{C2D48454-47C9-584C-A0F9-95857517A6DF}">
      <dgm:prSet/>
      <dgm:spPr/>
      <dgm:t>
        <a:bodyPr/>
        <a:lstStyle/>
        <a:p>
          <a:endParaRPr lang="en-US"/>
        </a:p>
      </dgm:t>
    </dgm:pt>
    <dgm:pt modelId="{7927A2A6-9740-FF4D-A8C1-1642A79E8A41}" type="pres">
      <dgm:prSet presAssocID="{33ABE66B-068B-C44A-8894-A07DB8F944B4}" presName="linearFlow" presStyleCnt="0">
        <dgm:presLayoutVars>
          <dgm:dir/>
          <dgm:resizeHandles val="exact"/>
        </dgm:presLayoutVars>
      </dgm:prSet>
      <dgm:spPr/>
    </dgm:pt>
    <dgm:pt modelId="{C814C58C-8DE3-3F4D-A0E2-4416776C6C6F}" type="pres">
      <dgm:prSet presAssocID="{E8920576-D243-A844-9C8B-99C9066532A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26A7B-B2C9-CB46-84FF-319216FDD2DD}" type="pres">
      <dgm:prSet presAssocID="{ED341ACD-3BE4-4A45-A155-7EAAE0E561C0}" presName="spacerL" presStyleCnt="0"/>
      <dgm:spPr/>
    </dgm:pt>
    <dgm:pt modelId="{4AA5E808-D929-C749-8706-AD63BA7645E5}" type="pres">
      <dgm:prSet presAssocID="{ED341ACD-3BE4-4A45-A155-7EAAE0E561C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DBE418C-92BA-0F4F-903E-7D113190A138}" type="pres">
      <dgm:prSet presAssocID="{ED341ACD-3BE4-4A45-A155-7EAAE0E561C0}" presName="spacerR" presStyleCnt="0"/>
      <dgm:spPr/>
    </dgm:pt>
    <dgm:pt modelId="{998418B9-6276-4448-BAB4-6DCA04E50828}" type="pres">
      <dgm:prSet presAssocID="{98CF37EB-7420-604C-AC51-66CEB014518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FF892-EBE5-CB4F-8C09-B69525DF8828}" type="pres">
      <dgm:prSet presAssocID="{63DA8FB9-0D98-A84A-A5FA-20D8F77B345A}" presName="spacerL" presStyleCnt="0"/>
      <dgm:spPr/>
    </dgm:pt>
    <dgm:pt modelId="{A9E80893-43D1-4B4C-8B42-E007E680EE3A}" type="pres">
      <dgm:prSet presAssocID="{63DA8FB9-0D98-A84A-A5FA-20D8F77B345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8D7ED9C-3BCB-9D43-8B0D-F9F6E86C3B43}" type="pres">
      <dgm:prSet presAssocID="{63DA8FB9-0D98-A84A-A5FA-20D8F77B345A}" presName="spacerR" presStyleCnt="0"/>
      <dgm:spPr/>
    </dgm:pt>
    <dgm:pt modelId="{9C413ACC-97DB-8247-8F5E-5F3B0E13F550}" type="pres">
      <dgm:prSet presAssocID="{8E5BF643-6806-C34B-A4FF-FBC27968C5A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14788-DFB5-404F-B0EF-DC7DC9E4D21A}" type="presOf" srcId="{ED341ACD-3BE4-4A45-A155-7EAAE0E561C0}" destId="{4AA5E808-D929-C749-8706-AD63BA7645E5}" srcOrd="0" destOrd="0" presId="urn:microsoft.com/office/officeart/2005/8/layout/equation1"/>
    <dgm:cxn modelId="{9E6D1A7A-B2D5-B941-8F9C-6AA96E761EB6}" srcId="{33ABE66B-068B-C44A-8894-A07DB8F944B4}" destId="{E8920576-D243-A844-9C8B-99C9066532A0}" srcOrd="0" destOrd="0" parTransId="{C244A0E1-45B8-174A-A870-F28A15BC4475}" sibTransId="{ED341ACD-3BE4-4A45-A155-7EAAE0E561C0}"/>
    <dgm:cxn modelId="{C2D48454-47C9-584C-A0F9-95857517A6DF}" srcId="{33ABE66B-068B-C44A-8894-A07DB8F944B4}" destId="{8E5BF643-6806-C34B-A4FF-FBC27968C5A0}" srcOrd="2" destOrd="0" parTransId="{B468598D-4842-FA4B-91EA-4A3AF382A13C}" sibTransId="{1C11DF33-A1A3-8C45-80D7-9D5F2FAA08A5}"/>
    <dgm:cxn modelId="{0F9E0144-697A-D44E-904E-7E2A089D7232}" type="presOf" srcId="{63DA8FB9-0D98-A84A-A5FA-20D8F77B345A}" destId="{A9E80893-43D1-4B4C-8B42-E007E680EE3A}" srcOrd="0" destOrd="0" presId="urn:microsoft.com/office/officeart/2005/8/layout/equation1"/>
    <dgm:cxn modelId="{858B4719-BD04-D742-A16B-00A95C79BFEB}" type="presOf" srcId="{33ABE66B-068B-C44A-8894-A07DB8F944B4}" destId="{7927A2A6-9740-FF4D-A8C1-1642A79E8A41}" srcOrd="0" destOrd="0" presId="urn:microsoft.com/office/officeart/2005/8/layout/equation1"/>
    <dgm:cxn modelId="{43C1C407-2C80-E249-B75B-6B51B6643B14}" type="presOf" srcId="{8E5BF643-6806-C34B-A4FF-FBC27968C5A0}" destId="{9C413ACC-97DB-8247-8F5E-5F3B0E13F550}" srcOrd="0" destOrd="0" presId="urn:microsoft.com/office/officeart/2005/8/layout/equation1"/>
    <dgm:cxn modelId="{9BC63AF3-7565-7342-B3F9-826CF08C0142}" type="presOf" srcId="{E8920576-D243-A844-9C8B-99C9066532A0}" destId="{C814C58C-8DE3-3F4D-A0E2-4416776C6C6F}" srcOrd="0" destOrd="0" presId="urn:microsoft.com/office/officeart/2005/8/layout/equation1"/>
    <dgm:cxn modelId="{A2FF9700-8436-CA41-B935-DF31532B34E7}" srcId="{33ABE66B-068B-C44A-8894-A07DB8F944B4}" destId="{98CF37EB-7420-604C-AC51-66CEB0145183}" srcOrd="1" destOrd="0" parTransId="{58B5394B-CB00-844A-A121-09A2F5A85778}" sibTransId="{63DA8FB9-0D98-A84A-A5FA-20D8F77B345A}"/>
    <dgm:cxn modelId="{BEFD86A6-2BFA-AC4D-84FF-9EFE4953DE16}" type="presOf" srcId="{98CF37EB-7420-604C-AC51-66CEB0145183}" destId="{998418B9-6276-4448-BAB4-6DCA04E50828}" srcOrd="0" destOrd="0" presId="urn:microsoft.com/office/officeart/2005/8/layout/equation1"/>
    <dgm:cxn modelId="{0CF52F8C-C5B8-D244-B2F9-B7A32B00B6D1}" type="presParOf" srcId="{7927A2A6-9740-FF4D-A8C1-1642A79E8A41}" destId="{C814C58C-8DE3-3F4D-A0E2-4416776C6C6F}" srcOrd="0" destOrd="0" presId="urn:microsoft.com/office/officeart/2005/8/layout/equation1"/>
    <dgm:cxn modelId="{D1833F0D-7A2A-4643-AC49-2F6214805E89}" type="presParOf" srcId="{7927A2A6-9740-FF4D-A8C1-1642A79E8A41}" destId="{4B726A7B-B2C9-CB46-84FF-319216FDD2DD}" srcOrd="1" destOrd="0" presId="urn:microsoft.com/office/officeart/2005/8/layout/equation1"/>
    <dgm:cxn modelId="{FFF9A9D3-5872-8F43-971A-237BB1EE47A3}" type="presParOf" srcId="{7927A2A6-9740-FF4D-A8C1-1642A79E8A41}" destId="{4AA5E808-D929-C749-8706-AD63BA7645E5}" srcOrd="2" destOrd="0" presId="urn:microsoft.com/office/officeart/2005/8/layout/equation1"/>
    <dgm:cxn modelId="{15635399-1790-8245-9EB8-79ABA18C9173}" type="presParOf" srcId="{7927A2A6-9740-FF4D-A8C1-1642A79E8A41}" destId="{ADBE418C-92BA-0F4F-903E-7D113190A138}" srcOrd="3" destOrd="0" presId="urn:microsoft.com/office/officeart/2005/8/layout/equation1"/>
    <dgm:cxn modelId="{278D5759-3EF6-D243-8830-B6F4557FBE11}" type="presParOf" srcId="{7927A2A6-9740-FF4D-A8C1-1642A79E8A41}" destId="{998418B9-6276-4448-BAB4-6DCA04E50828}" srcOrd="4" destOrd="0" presId="urn:microsoft.com/office/officeart/2005/8/layout/equation1"/>
    <dgm:cxn modelId="{ED1244E7-467B-154F-AECB-B9ABD7AB9B4F}" type="presParOf" srcId="{7927A2A6-9740-FF4D-A8C1-1642A79E8A41}" destId="{00EFF892-EBE5-CB4F-8C09-B69525DF8828}" srcOrd="5" destOrd="0" presId="urn:microsoft.com/office/officeart/2005/8/layout/equation1"/>
    <dgm:cxn modelId="{BA0E0A27-1D7F-934B-A9F9-F7B53322D3D6}" type="presParOf" srcId="{7927A2A6-9740-FF4D-A8C1-1642A79E8A41}" destId="{A9E80893-43D1-4B4C-8B42-E007E680EE3A}" srcOrd="6" destOrd="0" presId="urn:microsoft.com/office/officeart/2005/8/layout/equation1"/>
    <dgm:cxn modelId="{9101A213-156F-B84B-AC0D-1C1AC7841397}" type="presParOf" srcId="{7927A2A6-9740-FF4D-A8C1-1642A79E8A41}" destId="{B8D7ED9C-3BCB-9D43-8B0D-F9F6E86C3B43}" srcOrd="7" destOrd="0" presId="urn:microsoft.com/office/officeart/2005/8/layout/equation1"/>
    <dgm:cxn modelId="{436D1E66-496F-2F49-8285-F099B317EF0A}" type="presParOf" srcId="{7927A2A6-9740-FF4D-A8C1-1642A79E8A41}" destId="{9C413ACC-97DB-8247-8F5E-5F3B0E13F55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6E8478-86BE-2B4A-A216-68AD2FC18548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60123-6456-BE41-8D09-C4E78F8E9B2C}">
      <dgm:prSet phldrT="[Text]"/>
      <dgm:spPr/>
      <dgm:t>
        <a:bodyPr/>
        <a:lstStyle/>
        <a:p>
          <a:r>
            <a:rPr lang="en-US" dirty="0" smtClean="0"/>
            <a:t>High A1C</a:t>
          </a:r>
          <a:endParaRPr lang="en-US" dirty="0"/>
        </a:p>
      </dgm:t>
    </dgm:pt>
    <dgm:pt modelId="{30C837C9-9763-BC42-9674-5A717C5B77D5}" type="parTrans" cxnId="{A2A2941F-9D88-CC4C-80E7-82475B154112}">
      <dgm:prSet/>
      <dgm:spPr/>
      <dgm:t>
        <a:bodyPr/>
        <a:lstStyle/>
        <a:p>
          <a:endParaRPr lang="en-US"/>
        </a:p>
      </dgm:t>
    </dgm:pt>
    <dgm:pt modelId="{67C0C75D-E11A-C547-9BF7-5864C49D7AE7}" type="sibTrans" cxnId="{A2A2941F-9D88-CC4C-80E7-82475B154112}">
      <dgm:prSet/>
      <dgm:spPr/>
      <dgm:t>
        <a:bodyPr/>
        <a:lstStyle/>
        <a:p>
          <a:endParaRPr lang="en-US"/>
        </a:p>
      </dgm:t>
    </dgm:pt>
    <dgm:pt modelId="{3195BB8A-A6C2-F148-81D2-3F274F56D7DE}">
      <dgm:prSet phldrT="[Text]"/>
      <dgm:spPr/>
      <dgm:t>
        <a:bodyPr/>
        <a:lstStyle/>
        <a:p>
          <a:r>
            <a:rPr lang="en-US" dirty="0" smtClean="0"/>
            <a:t>C0239940</a:t>
          </a:r>
          <a:endParaRPr lang="en-US" dirty="0"/>
        </a:p>
      </dgm:t>
    </dgm:pt>
    <dgm:pt modelId="{2EE7D31C-ED34-F44E-AA84-B3E678861CBA}" type="parTrans" cxnId="{A4955F84-D354-244D-A597-CA0533178B40}">
      <dgm:prSet/>
      <dgm:spPr/>
      <dgm:t>
        <a:bodyPr/>
        <a:lstStyle/>
        <a:p>
          <a:endParaRPr lang="en-US"/>
        </a:p>
      </dgm:t>
    </dgm:pt>
    <dgm:pt modelId="{BCD38680-E478-6044-BCAA-3F4C8009BD47}" type="sibTrans" cxnId="{A4955F84-D354-244D-A597-CA0533178B40}">
      <dgm:prSet/>
      <dgm:spPr/>
      <dgm:t>
        <a:bodyPr/>
        <a:lstStyle/>
        <a:p>
          <a:endParaRPr lang="en-US"/>
        </a:p>
      </dgm:t>
    </dgm:pt>
    <dgm:pt modelId="{5EF6799E-48A2-244A-B009-E45E8A96F4A7}">
      <dgm:prSet phldrT="[Text]"/>
      <dgm:spPr/>
      <dgm:t>
        <a:bodyPr/>
        <a:lstStyle/>
        <a:p>
          <a:r>
            <a:rPr lang="en-US" dirty="0" smtClean="0"/>
            <a:t>C0373638</a:t>
          </a:r>
          <a:endParaRPr lang="en-US" dirty="0"/>
        </a:p>
      </dgm:t>
    </dgm:pt>
    <dgm:pt modelId="{B64C5DE9-7B59-9542-8EA2-A5C69ADBD408}" type="parTrans" cxnId="{38A383E4-BD36-5B43-A658-1E94BA16209C}">
      <dgm:prSet/>
      <dgm:spPr/>
      <dgm:t>
        <a:bodyPr/>
        <a:lstStyle/>
        <a:p>
          <a:endParaRPr lang="en-US"/>
        </a:p>
      </dgm:t>
    </dgm:pt>
    <dgm:pt modelId="{32515F46-D841-C149-8A38-E1C6C7B5BDDD}" type="sibTrans" cxnId="{38A383E4-BD36-5B43-A658-1E94BA16209C}">
      <dgm:prSet/>
      <dgm:spPr/>
      <dgm:t>
        <a:bodyPr/>
        <a:lstStyle/>
        <a:p>
          <a:endParaRPr lang="en-US"/>
        </a:p>
      </dgm:t>
    </dgm:pt>
    <dgm:pt modelId="{381A38C8-D6CC-BE4F-A91B-46C900DB8F00}">
      <dgm:prSet/>
      <dgm:spPr/>
      <dgm:t>
        <a:bodyPr/>
        <a:lstStyle/>
        <a:p>
          <a:r>
            <a:rPr lang="en-US" dirty="0" smtClean="0"/>
            <a:t>C0860803</a:t>
          </a:r>
          <a:endParaRPr lang="en-US" dirty="0"/>
        </a:p>
      </dgm:t>
    </dgm:pt>
    <dgm:pt modelId="{680CA6F8-6B11-3E4E-9D05-7AEB4147B5B3}" type="parTrans" cxnId="{951CF8C2-90BB-3F4F-8AF8-CE93F1A921CA}">
      <dgm:prSet/>
      <dgm:spPr/>
      <dgm:t>
        <a:bodyPr/>
        <a:lstStyle/>
        <a:p>
          <a:endParaRPr lang="en-US"/>
        </a:p>
      </dgm:t>
    </dgm:pt>
    <dgm:pt modelId="{744AE39F-0102-0D49-BCA3-AEB0A0770315}" type="sibTrans" cxnId="{951CF8C2-90BB-3F4F-8AF8-CE93F1A921CA}">
      <dgm:prSet/>
      <dgm:spPr/>
      <dgm:t>
        <a:bodyPr/>
        <a:lstStyle/>
        <a:p>
          <a:endParaRPr lang="en-US"/>
        </a:p>
      </dgm:t>
    </dgm:pt>
    <dgm:pt modelId="{1A8C3A2C-83F2-DA4D-B22C-1418BB224029}">
      <dgm:prSet/>
      <dgm:spPr/>
      <dgm:t>
        <a:bodyPr/>
        <a:lstStyle/>
        <a:p>
          <a:r>
            <a:rPr lang="en-US" dirty="0" smtClean="0"/>
            <a:t>C0595877</a:t>
          </a:r>
          <a:endParaRPr lang="en-US" dirty="0"/>
        </a:p>
      </dgm:t>
    </dgm:pt>
    <dgm:pt modelId="{25C54D2F-33F4-9241-BE60-EF2CA0685642}" type="parTrans" cxnId="{C87438D2-2B1E-CC4F-B9AB-9F77E5D6D165}">
      <dgm:prSet/>
      <dgm:spPr/>
      <dgm:t>
        <a:bodyPr/>
        <a:lstStyle/>
        <a:p>
          <a:endParaRPr lang="en-US"/>
        </a:p>
      </dgm:t>
    </dgm:pt>
    <dgm:pt modelId="{5CA14B52-1628-0E49-8E7D-4FAF8A30E31C}" type="sibTrans" cxnId="{C87438D2-2B1E-CC4F-B9AB-9F77E5D6D165}">
      <dgm:prSet/>
      <dgm:spPr/>
      <dgm:t>
        <a:bodyPr/>
        <a:lstStyle/>
        <a:p>
          <a:endParaRPr lang="en-US"/>
        </a:p>
      </dgm:t>
    </dgm:pt>
    <dgm:pt modelId="{049985A2-0074-2648-BA43-7BEF19A8CFFE}" type="pres">
      <dgm:prSet presAssocID="{F36E8478-86BE-2B4A-A216-68AD2FC185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AC94139-2A2A-E346-A39A-9F6FE56DDF8F}" type="pres">
      <dgm:prSet presAssocID="{9B560123-6456-BE41-8D09-C4E78F8E9B2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BBE66E3-8708-0A44-BA01-6A5802BD9695}" type="pres">
      <dgm:prSet presAssocID="{9B560123-6456-BE41-8D09-C4E78F8E9B2C}" presName="rootComposite1" presStyleCnt="0"/>
      <dgm:spPr/>
      <dgm:t>
        <a:bodyPr/>
        <a:lstStyle/>
        <a:p>
          <a:endParaRPr lang="en-US"/>
        </a:p>
      </dgm:t>
    </dgm:pt>
    <dgm:pt modelId="{EC892A1E-E566-C44A-B532-6BE115F70A53}" type="pres">
      <dgm:prSet presAssocID="{9B560123-6456-BE41-8D09-C4E78F8E9B2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FC262-1B01-2C45-9D9E-A4EEBF9901E4}" type="pres">
      <dgm:prSet presAssocID="{9B560123-6456-BE41-8D09-C4E78F8E9B2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80FA0D6-D569-0D45-8449-0DEA4593AB1A}" type="pres">
      <dgm:prSet presAssocID="{9B560123-6456-BE41-8D09-C4E78F8E9B2C}" presName="hierChild2" presStyleCnt="0"/>
      <dgm:spPr/>
      <dgm:t>
        <a:bodyPr/>
        <a:lstStyle/>
        <a:p>
          <a:endParaRPr lang="en-US"/>
        </a:p>
      </dgm:t>
    </dgm:pt>
    <dgm:pt modelId="{867C37F4-F59D-3244-9164-4834DCE5EA8A}" type="pres">
      <dgm:prSet presAssocID="{2EE7D31C-ED34-F44E-AA84-B3E678861CB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6F6751C-550D-F948-A1F0-180FFC6AE1A8}" type="pres">
      <dgm:prSet presAssocID="{3195BB8A-A6C2-F148-81D2-3F274F56D7D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2C1CC6B-937C-6643-AF45-F2D984D4B780}" type="pres">
      <dgm:prSet presAssocID="{3195BB8A-A6C2-F148-81D2-3F274F56D7DE}" presName="rootComposite" presStyleCnt="0"/>
      <dgm:spPr/>
      <dgm:t>
        <a:bodyPr/>
        <a:lstStyle/>
        <a:p>
          <a:endParaRPr lang="en-US"/>
        </a:p>
      </dgm:t>
    </dgm:pt>
    <dgm:pt modelId="{0DDB96A1-EB14-1D40-A571-CA743477ABE3}" type="pres">
      <dgm:prSet presAssocID="{3195BB8A-A6C2-F148-81D2-3F274F56D7D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0E4977-F2D1-A344-9F1D-8ECEDE18660F}" type="pres">
      <dgm:prSet presAssocID="{3195BB8A-A6C2-F148-81D2-3F274F56D7DE}" presName="rootConnector" presStyleLbl="node2" presStyleIdx="0" presStyleCnt="4"/>
      <dgm:spPr/>
      <dgm:t>
        <a:bodyPr/>
        <a:lstStyle/>
        <a:p>
          <a:endParaRPr lang="en-US"/>
        </a:p>
      </dgm:t>
    </dgm:pt>
    <dgm:pt modelId="{C65E8543-155F-424B-B8E6-6E455C03529B}" type="pres">
      <dgm:prSet presAssocID="{3195BB8A-A6C2-F148-81D2-3F274F56D7DE}" presName="hierChild4" presStyleCnt="0"/>
      <dgm:spPr/>
      <dgm:t>
        <a:bodyPr/>
        <a:lstStyle/>
        <a:p>
          <a:endParaRPr lang="en-US"/>
        </a:p>
      </dgm:t>
    </dgm:pt>
    <dgm:pt modelId="{2E9F2067-4F96-DB40-B266-ACEFA6F5FA72}" type="pres">
      <dgm:prSet presAssocID="{3195BB8A-A6C2-F148-81D2-3F274F56D7DE}" presName="hierChild5" presStyleCnt="0"/>
      <dgm:spPr/>
      <dgm:t>
        <a:bodyPr/>
        <a:lstStyle/>
        <a:p>
          <a:endParaRPr lang="en-US"/>
        </a:p>
      </dgm:t>
    </dgm:pt>
    <dgm:pt modelId="{BE7BC671-29E9-974A-934E-3C32C52616B9}" type="pres">
      <dgm:prSet presAssocID="{B64C5DE9-7B59-9542-8EA2-A5C69ADBD408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210E79A-3491-2F49-8348-9C957E4BD7BD}" type="pres">
      <dgm:prSet presAssocID="{5EF6799E-48A2-244A-B009-E45E8A96F4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F4276E-67F1-4D40-9682-99D4E4604E3C}" type="pres">
      <dgm:prSet presAssocID="{5EF6799E-48A2-244A-B009-E45E8A96F4A7}" presName="rootComposite" presStyleCnt="0"/>
      <dgm:spPr/>
      <dgm:t>
        <a:bodyPr/>
        <a:lstStyle/>
        <a:p>
          <a:endParaRPr lang="en-US"/>
        </a:p>
      </dgm:t>
    </dgm:pt>
    <dgm:pt modelId="{437FC4DC-BBC5-F040-A857-81EF6F31DC67}" type="pres">
      <dgm:prSet presAssocID="{5EF6799E-48A2-244A-B009-E45E8A96F4A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ADC658-10AD-4F4C-BEC3-4C0EF9802F54}" type="pres">
      <dgm:prSet presAssocID="{5EF6799E-48A2-244A-B009-E45E8A96F4A7}" presName="rootConnector" presStyleLbl="node2" presStyleIdx="1" presStyleCnt="4"/>
      <dgm:spPr/>
      <dgm:t>
        <a:bodyPr/>
        <a:lstStyle/>
        <a:p>
          <a:endParaRPr lang="en-US"/>
        </a:p>
      </dgm:t>
    </dgm:pt>
    <dgm:pt modelId="{0625B52D-9089-324A-8AC3-4A6D039D04D5}" type="pres">
      <dgm:prSet presAssocID="{5EF6799E-48A2-244A-B009-E45E8A96F4A7}" presName="hierChild4" presStyleCnt="0"/>
      <dgm:spPr/>
      <dgm:t>
        <a:bodyPr/>
        <a:lstStyle/>
        <a:p>
          <a:endParaRPr lang="en-US"/>
        </a:p>
      </dgm:t>
    </dgm:pt>
    <dgm:pt modelId="{4BA1DFFB-885B-AC40-A256-7A09ABFAB0BF}" type="pres">
      <dgm:prSet presAssocID="{5EF6799E-48A2-244A-B009-E45E8A96F4A7}" presName="hierChild5" presStyleCnt="0"/>
      <dgm:spPr/>
      <dgm:t>
        <a:bodyPr/>
        <a:lstStyle/>
        <a:p>
          <a:endParaRPr lang="en-US"/>
        </a:p>
      </dgm:t>
    </dgm:pt>
    <dgm:pt modelId="{A014EB8F-A1FE-C44B-8BEB-4008C35ED070}" type="pres">
      <dgm:prSet presAssocID="{25C54D2F-33F4-9241-BE60-EF2CA068564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67DD57FD-7148-344D-9837-D705C07653EE}" type="pres">
      <dgm:prSet presAssocID="{1A8C3A2C-83F2-DA4D-B22C-1418BB22402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4187A1-9CE5-974C-832C-D5DF64331072}" type="pres">
      <dgm:prSet presAssocID="{1A8C3A2C-83F2-DA4D-B22C-1418BB224029}" presName="rootComposite" presStyleCnt="0"/>
      <dgm:spPr/>
      <dgm:t>
        <a:bodyPr/>
        <a:lstStyle/>
        <a:p>
          <a:endParaRPr lang="en-US"/>
        </a:p>
      </dgm:t>
    </dgm:pt>
    <dgm:pt modelId="{D365033C-BB3B-1F47-B4DD-EFE5C9A2E20A}" type="pres">
      <dgm:prSet presAssocID="{1A8C3A2C-83F2-DA4D-B22C-1418BB22402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C69F1B-644B-EA45-9A9D-46B6F99FBCB1}" type="pres">
      <dgm:prSet presAssocID="{1A8C3A2C-83F2-DA4D-B22C-1418BB224029}" presName="rootConnector" presStyleLbl="node2" presStyleIdx="2" presStyleCnt="4"/>
      <dgm:spPr/>
      <dgm:t>
        <a:bodyPr/>
        <a:lstStyle/>
        <a:p>
          <a:endParaRPr lang="en-US"/>
        </a:p>
      </dgm:t>
    </dgm:pt>
    <dgm:pt modelId="{3CF14005-654D-2A48-874C-E29E4F67670D}" type="pres">
      <dgm:prSet presAssocID="{1A8C3A2C-83F2-DA4D-B22C-1418BB224029}" presName="hierChild4" presStyleCnt="0"/>
      <dgm:spPr/>
      <dgm:t>
        <a:bodyPr/>
        <a:lstStyle/>
        <a:p>
          <a:endParaRPr lang="en-US"/>
        </a:p>
      </dgm:t>
    </dgm:pt>
    <dgm:pt modelId="{C53B128D-8D8C-DF4F-853B-E63D4A9A2397}" type="pres">
      <dgm:prSet presAssocID="{1A8C3A2C-83F2-DA4D-B22C-1418BB224029}" presName="hierChild5" presStyleCnt="0"/>
      <dgm:spPr/>
      <dgm:t>
        <a:bodyPr/>
        <a:lstStyle/>
        <a:p>
          <a:endParaRPr lang="en-US"/>
        </a:p>
      </dgm:t>
    </dgm:pt>
    <dgm:pt modelId="{70AF95CA-5273-8C4B-8A44-C9B66A14D073}" type="pres">
      <dgm:prSet presAssocID="{680CA6F8-6B11-3E4E-9D05-7AEB4147B5B3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02751B9-56E3-C340-815F-3A56660969CA}" type="pres">
      <dgm:prSet presAssocID="{381A38C8-D6CC-BE4F-A91B-46C900DB8F0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E9B8D1B-7F9A-5945-8B54-C990E9242685}" type="pres">
      <dgm:prSet presAssocID="{381A38C8-D6CC-BE4F-A91B-46C900DB8F00}" presName="rootComposite" presStyleCnt="0"/>
      <dgm:spPr/>
      <dgm:t>
        <a:bodyPr/>
        <a:lstStyle/>
        <a:p>
          <a:endParaRPr lang="en-US"/>
        </a:p>
      </dgm:t>
    </dgm:pt>
    <dgm:pt modelId="{84319124-5A69-B84A-BFB7-5A2E6F356F29}" type="pres">
      <dgm:prSet presAssocID="{381A38C8-D6CC-BE4F-A91B-46C900DB8F00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66EE07-17E8-E44D-85D3-B11168AF0EA8}" type="pres">
      <dgm:prSet presAssocID="{381A38C8-D6CC-BE4F-A91B-46C900DB8F00}" presName="rootConnector" presStyleLbl="node2" presStyleIdx="3" presStyleCnt="4"/>
      <dgm:spPr/>
      <dgm:t>
        <a:bodyPr/>
        <a:lstStyle/>
        <a:p>
          <a:endParaRPr lang="en-US"/>
        </a:p>
      </dgm:t>
    </dgm:pt>
    <dgm:pt modelId="{AF9A463B-5E2C-F047-83C1-E018035E993A}" type="pres">
      <dgm:prSet presAssocID="{381A38C8-D6CC-BE4F-A91B-46C900DB8F00}" presName="hierChild4" presStyleCnt="0"/>
      <dgm:spPr/>
      <dgm:t>
        <a:bodyPr/>
        <a:lstStyle/>
        <a:p>
          <a:endParaRPr lang="en-US"/>
        </a:p>
      </dgm:t>
    </dgm:pt>
    <dgm:pt modelId="{30472E49-1E3F-2344-9AAC-FF048B3BA303}" type="pres">
      <dgm:prSet presAssocID="{381A38C8-D6CC-BE4F-A91B-46C900DB8F00}" presName="hierChild5" presStyleCnt="0"/>
      <dgm:spPr/>
      <dgm:t>
        <a:bodyPr/>
        <a:lstStyle/>
        <a:p>
          <a:endParaRPr lang="en-US"/>
        </a:p>
      </dgm:t>
    </dgm:pt>
    <dgm:pt modelId="{CEC84F22-4580-E94B-A798-8DA85BA176AA}" type="pres">
      <dgm:prSet presAssocID="{9B560123-6456-BE41-8D09-C4E78F8E9B2C}" presName="hierChild3" presStyleCnt="0"/>
      <dgm:spPr/>
      <dgm:t>
        <a:bodyPr/>
        <a:lstStyle/>
        <a:p>
          <a:endParaRPr lang="en-US"/>
        </a:p>
      </dgm:t>
    </dgm:pt>
  </dgm:ptLst>
  <dgm:cxnLst>
    <dgm:cxn modelId="{547ED365-5DDF-674B-A4A9-87E38ADB731B}" type="presOf" srcId="{1A8C3A2C-83F2-DA4D-B22C-1418BB224029}" destId="{4BC69F1B-644B-EA45-9A9D-46B6F99FBCB1}" srcOrd="1" destOrd="0" presId="urn:microsoft.com/office/officeart/2005/8/layout/orgChart1"/>
    <dgm:cxn modelId="{C87438D2-2B1E-CC4F-B9AB-9F77E5D6D165}" srcId="{9B560123-6456-BE41-8D09-C4E78F8E9B2C}" destId="{1A8C3A2C-83F2-DA4D-B22C-1418BB224029}" srcOrd="2" destOrd="0" parTransId="{25C54D2F-33F4-9241-BE60-EF2CA0685642}" sibTransId="{5CA14B52-1628-0E49-8E7D-4FAF8A30E31C}"/>
    <dgm:cxn modelId="{38A383E4-BD36-5B43-A658-1E94BA16209C}" srcId="{9B560123-6456-BE41-8D09-C4E78F8E9B2C}" destId="{5EF6799E-48A2-244A-B009-E45E8A96F4A7}" srcOrd="1" destOrd="0" parTransId="{B64C5DE9-7B59-9542-8EA2-A5C69ADBD408}" sibTransId="{32515F46-D841-C149-8A38-E1C6C7B5BDDD}"/>
    <dgm:cxn modelId="{581A5DCF-4344-EF41-9BE7-04A52747CDC6}" type="presOf" srcId="{B64C5DE9-7B59-9542-8EA2-A5C69ADBD408}" destId="{BE7BC671-29E9-974A-934E-3C32C52616B9}" srcOrd="0" destOrd="0" presId="urn:microsoft.com/office/officeart/2005/8/layout/orgChart1"/>
    <dgm:cxn modelId="{A2A2941F-9D88-CC4C-80E7-82475B154112}" srcId="{F36E8478-86BE-2B4A-A216-68AD2FC18548}" destId="{9B560123-6456-BE41-8D09-C4E78F8E9B2C}" srcOrd="0" destOrd="0" parTransId="{30C837C9-9763-BC42-9674-5A717C5B77D5}" sibTransId="{67C0C75D-E11A-C547-9BF7-5864C49D7AE7}"/>
    <dgm:cxn modelId="{66A0C777-1388-6543-8899-E673C806A872}" type="presOf" srcId="{381A38C8-D6CC-BE4F-A91B-46C900DB8F00}" destId="{84319124-5A69-B84A-BFB7-5A2E6F356F29}" srcOrd="0" destOrd="0" presId="urn:microsoft.com/office/officeart/2005/8/layout/orgChart1"/>
    <dgm:cxn modelId="{5DC86EA2-5945-A34F-B87D-831E4FEC1381}" type="presOf" srcId="{9B560123-6456-BE41-8D09-C4E78F8E9B2C}" destId="{EC892A1E-E566-C44A-B532-6BE115F70A53}" srcOrd="0" destOrd="0" presId="urn:microsoft.com/office/officeart/2005/8/layout/orgChart1"/>
    <dgm:cxn modelId="{CD97D407-0962-4B4A-9696-1289D7B6C8CF}" type="presOf" srcId="{5EF6799E-48A2-244A-B009-E45E8A96F4A7}" destId="{437FC4DC-BBC5-F040-A857-81EF6F31DC67}" srcOrd="0" destOrd="0" presId="urn:microsoft.com/office/officeart/2005/8/layout/orgChart1"/>
    <dgm:cxn modelId="{C5916F14-9577-1648-96C9-7AACFF959C4F}" type="presOf" srcId="{381A38C8-D6CC-BE4F-A91B-46C900DB8F00}" destId="{B766EE07-17E8-E44D-85D3-B11168AF0EA8}" srcOrd="1" destOrd="0" presId="urn:microsoft.com/office/officeart/2005/8/layout/orgChart1"/>
    <dgm:cxn modelId="{2A771144-27F1-1C4E-8B17-0D2EFCA5529C}" type="presOf" srcId="{1A8C3A2C-83F2-DA4D-B22C-1418BB224029}" destId="{D365033C-BB3B-1F47-B4DD-EFE5C9A2E20A}" srcOrd="0" destOrd="0" presId="urn:microsoft.com/office/officeart/2005/8/layout/orgChart1"/>
    <dgm:cxn modelId="{E38BD9CD-76C7-F944-BAD5-F716FF47D646}" type="presOf" srcId="{3195BB8A-A6C2-F148-81D2-3F274F56D7DE}" destId="{0DDB96A1-EB14-1D40-A571-CA743477ABE3}" srcOrd="0" destOrd="0" presId="urn:microsoft.com/office/officeart/2005/8/layout/orgChart1"/>
    <dgm:cxn modelId="{E2590483-D242-0043-8736-89EDDE16B0B5}" type="presOf" srcId="{5EF6799E-48A2-244A-B009-E45E8A96F4A7}" destId="{05ADC658-10AD-4F4C-BEC3-4C0EF9802F54}" srcOrd="1" destOrd="0" presId="urn:microsoft.com/office/officeart/2005/8/layout/orgChart1"/>
    <dgm:cxn modelId="{A4955F84-D354-244D-A597-CA0533178B40}" srcId="{9B560123-6456-BE41-8D09-C4E78F8E9B2C}" destId="{3195BB8A-A6C2-F148-81D2-3F274F56D7DE}" srcOrd="0" destOrd="0" parTransId="{2EE7D31C-ED34-F44E-AA84-B3E678861CBA}" sibTransId="{BCD38680-E478-6044-BCAA-3F4C8009BD47}"/>
    <dgm:cxn modelId="{132E1D2D-466D-F74E-832B-0A94D0EE6637}" type="presOf" srcId="{9B560123-6456-BE41-8D09-C4E78F8E9B2C}" destId="{FC4FC262-1B01-2C45-9D9E-A4EEBF9901E4}" srcOrd="1" destOrd="0" presId="urn:microsoft.com/office/officeart/2005/8/layout/orgChart1"/>
    <dgm:cxn modelId="{B5C93EC9-7D7D-1A4C-AA78-FEA7F46496D3}" type="presOf" srcId="{2EE7D31C-ED34-F44E-AA84-B3E678861CBA}" destId="{867C37F4-F59D-3244-9164-4834DCE5EA8A}" srcOrd="0" destOrd="0" presId="urn:microsoft.com/office/officeart/2005/8/layout/orgChart1"/>
    <dgm:cxn modelId="{6A9ED5B4-C79C-E34D-B8F7-8AC3F877386C}" type="presOf" srcId="{3195BB8A-A6C2-F148-81D2-3F274F56D7DE}" destId="{D20E4977-F2D1-A344-9F1D-8ECEDE18660F}" srcOrd="1" destOrd="0" presId="urn:microsoft.com/office/officeart/2005/8/layout/orgChart1"/>
    <dgm:cxn modelId="{951CF8C2-90BB-3F4F-8AF8-CE93F1A921CA}" srcId="{9B560123-6456-BE41-8D09-C4E78F8E9B2C}" destId="{381A38C8-D6CC-BE4F-A91B-46C900DB8F00}" srcOrd="3" destOrd="0" parTransId="{680CA6F8-6B11-3E4E-9D05-7AEB4147B5B3}" sibTransId="{744AE39F-0102-0D49-BCA3-AEB0A0770315}"/>
    <dgm:cxn modelId="{3C1F877D-3FB9-DA49-9DD0-D2C12E94F939}" type="presOf" srcId="{F36E8478-86BE-2B4A-A216-68AD2FC18548}" destId="{049985A2-0074-2648-BA43-7BEF19A8CFFE}" srcOrd="0" destOrd="0" presId="urn:microsoft.com/office/officeart/2005/8/layout/orgChart1"/>
    <dgm:cxn modelId="{07E62A04-C53C-534D-BF48-D2372D177480}" type="presOf" srcId="{680CA6F8-6B11-3E4E-9D05-7AEB4147B5B3}" destId="{70AF95CA-5273-8C4B-8A44-C9B66A14D073}" srcOrd="0" destOrd="0" presId="urn:microsoft.com/office/officeart/2005/8/layout/orgChart1"/>
    <dgm:cxn modelId="{C16DC1C8-6CF4-8941-89DB-31CAA013F953}" type="presOf" srcId="{25C54D2F-33F4-9241-BE60-EF2CA0685642}" destId="{A014EB8F-A1FE-C44B-8BEB-4008C35ED070}" srcOrd="0" destOrd="0" presId="urn:microsoft.com/office/officeart/2005/8/layout/orgChart1"/>
    <dgm:cxn modelId="{3D6B389C-4E2B-E646-81D0-A3BBDB6E131F}" type="presParOf" srcId="{049985A2-0074-2648-BA43-7BEF19A8CFFE}" destId="{2AC94139-2A2A-E346-A39A-9F6FE56DDF8F}" srcOrd="0" destOrd="0" presId="urn:microsoft.com/office/officeart/2005/8/layout/orgChart1"/>
    <dgm:cxn modelId="{17A1216A-9EF6-7C42-A055-EEE1A72BD0F7}" type="presParOf" srcId="{2AC94139-2A2A-E346-A39A-9F6FE56DDF8F}" destId="{2BBE66E3-8708-0A44-BA01-6A5802BD9695}" srcOrd="0" destOrd="0" presId="urn:microsoft.com/office/officeart/2005/8/layout/orgChart1"/>
    <dgm:cxn modelId="{8216A5E7-0E08-FA40-9C2B-EB854D91461C}" type="presParOf" srcId="{2BBE66E3-8708-0A44-BA01-6A5802BD9695}" destId="{EC892A1E-E566-C44A-B532-6BE115F70A53}" srcOrd="0" destOrd="0" presId="urn:microsoft.com/office/officeart/2005/8/layout/orgChart1"/>
    <dgm:cxn modelId="{FBA94D8F-E36B-5944-AE8C-C91786DA0F37}" type="presParOf" srcId="{2BBE66E3-8708-0A44-BA01-6A5802BD9695}" destId="{FC4FC262-1B01-2C45-9D9E-A4EEBF9901E4}" srcOrd="1" destOrd="0" presId="urn:microsoft.com/office/officeart/2005/8/layout/orgChart1"/>
    <dgm:cxn modelId="{C0BEDE3A-C591-D244-9BC0-4E4275187251}" type="presParOf" srcId="{2AC94139-2A2A-E346-A39A-9F6FE56DDF8F}" destId="{C80FA0D6-D569-0D45-8449-0DEA4593AB1A}" srcOrd="1" destOrd="0" presId="urn:microsoft.com/office/officeart/2005/8/layout/orgChart1"/>
    <dgm:cxn modelId="{95A0650A-6938-4541-AAE5-549A53144387}" type="presParOf" srcId="{C80FA0D6-D569-0D45-8449-0DEA4593AB1A}" destId="{867C37F4-F59D-3244-9164-4834DCE5EA8A}" srcOrd="0" destOrd="0" presId="urn:microsoft.com/office/officeart/2005/8/layout/orgChart1"/>
    <dgm:cxn modelId="{3A680873-DEAA-AF4E-9969-9CEAA0E69A1D}" type="presParOf" srcId="{C80FA0D6-D569-0D45-8449-0DEA4593AB1A}" destId="{A6F6751C-550D-F948-A1F0-180FFC6AE1A8}" srcOrd="1" destOrd="0" presId="urn:microsoft.com/office/officeart/2005/8/layout/orgChart1"/>
    <dgm:cxn modelId="{2C258335-CEC9-3348-B454-F7C47D418115}" type="presParOf" srcId="{A6F6751C-550D-F948-A1F0-180FFC6AE1A8}" destId="{B2C1CC6B-937C-6643-AF45-F2D984D4B780}" srcOrd="0" destOrd="0" presId="urn:microsoft.com/office/officeart/2005/8/layout/orgChart1"/>
    <dgm:cxn modelId="{2BEB23FC-B37D-CD4C-B9D5-F44124155C2C}" type="presParOf" srcId="{B2C1CC6B-937C-6643-AF45-F2D984D4B780}" destId="{0DDB96A1-EB14-1D40-A571-CA743477ABE3}" srcOrd="0" destOrd="0" presId="urn:microsoft.com/office/officeart/2005/8/layout/orgChart1"/>
    <dgm:cxn modelId="{63E5120D-4DC9-3E44-B299-F459B320ACC2}" type="presParOf" srcId="{B2C1CC6B-937C-6643-AF45-F2D984D4B780}" destId="{D20E4977-F2D1-A344-9F1D-8ECEDE18660F}" srcOrd="1" destOrd="0" presId="urn:microsoft.com/office/officeart/2005/8/layout/orgChart1"/>
    <dgm:cxn modelId="{89C89DBF-7DB2-9749-890D-EB5A472921EB}" type="presParOf" srcId="{A6F6751C-550D-F948-A1F0-180FFC6AE1A8}" destId="{C65E8543-155F-424B-B8E6-6E455C03529B}" srcOrd="1" destOrd="0" presId="urn:microsoft.com/office/officeart/2005/8/layout/orgChart1"/>
    <dgm:cxn modelId="{C850897B-685C-6B43-AB2C-3445F506BC82}" type="presParOf" srcId="{A6F6751C-550D-F948-A1F0-180FFC6AE1A8}" destId="{2E9F2067-4F96-DB40-B266-ACEFA6F5FA72}" srcOrd="2" destOrd="0" presId="urn:microsoft.com/office/officeart/2005/8/layout/orgChart1"/>
    <dgm:cxn modelId="{C56D37EF-434C-AC46-BE6A-0A39F7E5BB45}" type="presParOf" srcId="{C80FA0D6-D569-0D45-8449-0DEA4593AB1A}" destId="{BE7BC671-29E9-974A-934E-3C32C52616B9}" srcOrd="2" destOrd="0" presId="urn:microsoft.com/office/officeart/2005/8/layout/orgChart1"/>
    <dgm:cxn modelId="{9A3051D3-0B80-E84E-8A54-82C0F3D7DB1F}" type="presParOf" srcId="{C80FA0D6-D569-0D45-8449-0DEA4593AB1A}" destId="{7210E79A-3491-2F49-8348-9C957E4BD7BD}" srcOrd="3" destOrd="0" presId="urn:microsoft.com/office/officeart/2005/8/layout/orgChart1"/>
    <dgm:cxn modelId="{5D59674F-1589-F541-81E7-5C6964311D34}" type="presParOf" srcId="{7210E79A-3491-2F49-8348-9C957E4BD7BD}" destId="{0DF4276E-67F1-4D40-9682-99D4E4604E3C}" srcOrd="0" destOrd="0" presId="urn:microsoft.com/office/officeart/2005/8/layout/orgChart1"/>
    <dgm:cxn modelId="{C70AFD69-833E-DF41-8F8A-FED10DC692D9}" type="presParOf" srcId="{0DF4276E-67F1-4D40-9682-99D4E4604E3C}" destId="{437FC4DC-BBC5-F040-A857-81EF6F31DC67}" srcOrd="0" destOrd="0" presId="urn:microsoft.com/office/officeart/2005/8/layout/orgChart1"/>
    <dgm:cxn modelId="{B207C67A-6DDC-424A-B6F3-C0328C093C85}" type="presParOf" srcId="{0DF4276E-67F1-4D40-9682-99D4E4604E3C}" destId="{05ADC658-10AD-4F4C-BEC3-4C0EF9802F54}" srcOrd="1" destOrd="0" presId="urn:microsoft.com/office/officeart/2005/8/layout/orgChart1"/>
    <dgm:cxn modelId="{2C994BC8-BAE1-3E4A-822A-6FFA8DC225DA}" type="presParOf" srcId="{7210E79A-3491-2F49-8348-9C957E4BD7BD}" destId="{0625B52D-9089-324A-8AC3-4A6D039D04D5}" srcOrd="1" destOrd="0" presId="urn:microsoft.com/office/officeart/2005/8/layout/orgChart1"/>
    <dgm:cxn modelId="{DA6892CF-C4F5-B94F-8212-03FE71E7B266}" type="presParOf" srcId="{7210E79A-3491-2F49-8348-9C957E4BD7BD}" destId="{4BA1DFFB-885B-AC40-A256-7A09ABFAB0BF}" srcOrd="2" destOrd="0" presId="urn:microsoft.com/office/officeart/2005/8/layout/orgChart1"/>
    <dgm:cxn modelId="{3AFF567A-BAB0-0942-A85C-82361E73B855}" type="presParOf" srcId="{C80FA0D6-D569-0D45-8449-0DEA4593AB1A}" destId="{A014EB8F-A1FE-C44B-8BEB-4008C35ED070}" srcOrd="4" destOrd="0" presId="urn:microsoft.com/office/officeart/2005/8/layout/orgChart1"/>
    <dgm:cxn modelId="{4DA817BD-EDDD-FD44-A222-160EC707588E}" type="presParOf" srcId="{C80FA0D6-D569-0D45-8449-0DEA4593AB1A}" destId="{67DD57FD-7148-344D-9837-D705C07653EE}" srcOrd="5" destOrd="0" presId="urn:microsoft.com/office/officeart/2005/8/layout/orgChart1"/>
    <dgm:cxn modelId="{1E14E299-C012-BD4E-9178-078B302002D0}" type="presParOf" srcId="{67DD57FD-7148-344D-9837-D705C07653EE}" destId="{914187A1-9CE5-974C-832C-D5DF64331072}" srcOrd="0" destOrd="0" presId="urn:microsoft.com/office/officeart/2005/8/layout/orgChart1"/>
    <dgm:cxn modelId="{55073036-A823-874B-8DF5-0B91B515DCC4}" type="presParOf" srcId="{914187A1-9CE5-974C-832C-D5DF64331072}" destId="{D365033C-BB3B-1F47-B4DD-EFE5C9A2E20A}" srcOrd="0" destOrd="0" presId="urn:microsoft.com/office/officeart/2005/8/layout/orgChart1"/>
    <dgm:cxn modelId="{2A64D9C2-499B-8643-9E32-B4C4A8E89555}" type="presParOf" srcId="{914187A1-9CE5-974C-832C-D5DF64331072}" destId="{4BC69F1B-644B-EA45-9A9D-46B6F99FBCB1}" srcOrd="1" destOrd="0" presId="urn:microsoft.com/office/officeart/2005/8/layout/orgChart1"/>
    <dgm:cxn modelId="{736D2F36-FA74-F845-8E12-CA2061BC3BAE}" type="presParOf" srcId="{67DD57FD-7148-344D-9837-D705C07653EE}" destId="{3CF14005-654D-2A48-874C-E29E4F67670D}" srcOrd="1" destOrd="0" presId="urn:microsoft.com/office/officeart/2005/8/layout/orgChart1"/>
    <dgm:cxn modelId="{CD3AE592-CB81-9E40-822A-495D6C573FE1}" type="presParOf" srcId="{67DD57FD-7148-344D-9837-D705C07653EE}" destId="{C53B128D-8D8C-DF4F-853B-E63D4A9A2397}" srcOrd="2" destOrd="0" presId="urn:microsoft.com/office/officeart/2005/8/layout/orgChart1"/>
    <dgm:cxn modelId="{FC733BF5-15A5-8C49-A89C-1447A86F4A2A}" type="presParOf" srcId="{C80FA0D6-D569-0D45-8449-0DEA4593AB1A}" destId="{70AF95CA-5273-8C4B-8A44-C9B66A14D073}" srcOrd="6" destOrd="0" presId="urn:microsoft.com/office/officeart/2005/8/layout/orgChart1"/>
    <dgm:cxn modelId="{73713932-5E9A-BD48-8955-7E3F3FE2771C}" type="presParOf" srcId="{C80FA0D6-D569-0D45-8449-0DEA4593AB1A}" destId="{F02751B9-56E3-C340-815F-3A56660969CA}" srcOrd="7" destOrd="0" presId="urn:microsoft.com/office/officeart/2005/8/layout/orgChart1"/>
    <dgm:cxn modelId="{A462D85F-C7F7-DB4D-9AD5-FBB58422CD28}" type="presParOf" srcId="{F02751B9-56E3-C340-815F-3A56660969CA}" destId="{8E9B8D1B-7F9A-5945-8B54-C990E9242685}" srcOrd="0" destOrd="0" presId="urn:microsoft.com/office/officeart/2005/8/layout/orgChart1"/>
    <dgm:cxn modelId="{68242CB5-8440-1E40-81D4-F5891E0DA43F}" type="presParOf" srcId="{8E9B8D1B-7F9A-5945-8B54-C990E9242685}" destId="{84319124-5A69-B84A-BFB7-5A2E6F356F29}" srcOrd="0" destOrd="0" presId="urn:microsoft.com/office/officeart/2005/8/layout/orgChart1"/>
    <dgm:cxn modelId="{64A3F9B3-828B-3947-BE92-57A3D9363AE6}" type="presParOf" srcId="{8E9B8D1B-7F9A-5945-8B54-C990E9242685}" destId="{B766EE07-17E8-E44D-85D3-B11168AF0EA8}" srcOrd="1" destOrd="0" presId="urn:microsoft.com/office/officeart/2005/8/layout/orgChart1"/>
    <dgm:cxn modelId="{3A994A96-9027-C142-921D-40F1586A3752}" type="presParOf" srcId="{F02751B9-56E3-C340-815F-3A56660969CA}" destId="{AF9A463B-5E2C-F047-83C1-E018035E993A}" srcOrd="1" destOrd="0" presId="urn:microsoft.com/office/officeart/2005/8/layout/orgChart1"/>
    <dgm:cxn modelId="{74A2E0A2-522E-7C48-A037-B7EE60D37C61}" type="presParOf" srcId="{F02751B9-56E3-C340-815F-3A56660969CA}" destId="{30472E49-1E3F-2344-9AAC-FF048B3BA303}" srcOrd="2" destOrd="0" presId="urn:microsoft.com/office/officeart/2005/8/layout/orgChart1"/>
    <dgm:cxn modelId="{E9AEB964-16E8-CD40-BF3C-A85201A18130}" type="presParOf" srcId="{2AC94139-2A2A-E346-A39A-9F6FE56DDF8F}" destId="{CEC84F22-4580-E94B-A798-8DA85BA176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6E8478-86BE-2B4A-A216-68AD2FC1854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60123-6456-BE41-8D09-C4E78F8E9B2C}">
      <dgm:prSet phldrT="[Text]" custT="1"/>
      <dgm:spPr/>
      <dgm:t>
        <a:bodyPr/>
        <a:lstStyle/>
        <a:p>
          <a:r>
            <a:rPr lang="en-US" sz="2000" dirty="0" smtClean="0"/>
            <a:t>Value</a:t>
          </a:r>
          <a:endParaRPr lang="en-US" sz="3100" dirty="0"/>
        </a:p>
      </dgm:t>
    </dgm:pt>
    <dgm:pt modelId="{30C837C9-9763-BC42-9674-5A717C5B77D5}" type="parTrans" cxnId="{A2A2941F-9D88-CC4C-80E7-82475B154112}">
      <dgm:prSet/>
      <dgm:spPr/>
      <dgm:t>
        <a:bodyPr/>
        <a:lstStyle/>
        <a:p>
          <a:endParaRPr lang="en-US"/>
        </a:p>
      </dgm:t>
    </dgm:pt>
    <dgm:pt modelId="{67C0C75D-E11A-C547-9BF7-5864C49D7AE7}" type="sibTrans" cxnId="{A2A2941F-9D88-CC4C-80E7-82475B154112}">
      <dgm:prSet/>
      <dgm:spPr/>
      <dgm:t>
        <a:bodyPr/>
        <a:lstStyle/>
        <a:p>
          <a:endParaRPr lang="en-US"/>
        </a:p>
      </dgm:t>
    </dgm:pt>
    <dgm:pt modelId="{3195BB8A-A6C2-F148-81D2-3F274F56D7DE}">
      <dgm:prSet phldrT="[Text]"/>
      <dgm:spPr/>
      <dgm:t>
        <a:bodyPr/>
        <a:lstStyle/>
        <a:p>
          <a:r>
            <a:rPr lang="en-US" dirty="0" smtClean="0"/>
            <a:t>6\\.[5-9]|[7-9](\\.[0-9]) % </a:t>
          </a:r>
          <a:endParaRPr lang="en-US" dirty="0"/>
        </a:p>
      </dgm:t>
    </dgm:pt>
    <dgm:pt modelId="{2EE7D31C-ED34-F44E-AA84-B3E678861CBA}" type="parTrans" cxnId="{A4955F84-D354-244D-A597-CA0533178B40}">
      <dgm:prSet/>
      <dgm:spPr/>
      <dgm:t>
        <a:bodyPr/>
        <a:lstStyle/>
        <a:p>
          <a:endParaRPr lang="en-US"/>
        </a:p>
      </dgm:t>
    </dgm:pt>
    <dgm:pt modelId="{BCD38680-E478-6044-BCAA-3F4C8009BD47}" type="sibTrans" cxnId="{A4955F84-D354-244D-A597-CA0533178B40}">
      <dgm:prSet/>
      <dgm:spPr/>
      <dgm:t>
        <a:bodyPr/>
        <a:lstStyle/>
        <a:p>
          <a:endParaRPr lang="en-US"/>
        </a:p>
      </dgm:t>
    </dgm:pt>
    <dgm:pt modelId="{5EF6799E-48A2-244A-B009-E45E8A96F4A7}">
      <dgm:prSet phldrT="[Text]"/>
      <dgm:spPr/>
      <dgm:t>
        <a:bodyPr/>
        <a:lstStyle/>
        <a:p>
          <a:r>
            <a:rPr lang="en-US" dirty="0" smtClean="0"/>
            <a:t>[1-9][0-9] %</a:t>
          </a:r>
          <a:endParaRPr lang="en-US" dirty="0"/>
        </a:p>
      </dgm:t>
    </dgm:pt>
    <dgm:pt modelId="{B64C5DE9-7B59-9542-8EA2-A5C69ADBD408}" type="parTrans" cxnId="{38A383E4-BD36-5B43-A658-1E94BA16209C}">
      <dgm:prSet/>
      <dgm:spPr/>
      <dgm:t>
        <a:bodyPr/>
        <a:lstStyle/>
        <a:p>
          <a:endParaRPr lang="en-US"/>
        </a:p>
      </dgm:t>
    </dgm:pt>
    <dgm:pt modelId="{32515F46-D841-C149-8A38-E1C6C7B5BDDD}" type="sibTrans" cxnId="{38A383E4-BD36-5B43-A658-1E94BA16209C}">
      <dgm:prSet/>
      <dgm:spPr/>
      <dgm:t>
        <a:bodyPr/>
        <a:lstStyle/>
        <a:p>
          <a:endParaRPr lang="en-US"/>
        </a:p>
      </dgm:t>
    </dgm:pt>
    <dgm:pt modelId="{1A8C3A2C-83F2-DA4D-B22C-1418BB224029}">
      <dgm:prSet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25C54D2F-33F4-9241-BE60-EF2CA0685642}" type="parTrans" cxnId="{C87438D2-2B1E-CC4F-B9AB-9F77E5D6D165}">
      <dgm:prSet/>
      <dgm:spPr/>
      <dgm:t>
        <a:bodyPr/>
        <a:lstStyle/>
        <a:p>
          <a:endParaRPr lang="en-US"/>
        </a:p>
      </dgm:t>
    </dgm:pt>
    <dgm:pt modelId="{5CA14B52-1628-0E49-8E7D-4FAF8A30E31C}" type="sibTrans" cxnId="{C87438D2-2B1E-CC4F-B9AB-9F77E5D6D165}">
      <dgm:prSet/>
      <dgm:spPr/>
      <dgm:t>
        <a:bodyPr/>
        <a:lstStyle/>
        <a:p>
          <a:endParaRPr lang="en-US"/>
        </a:p>
      </dgm:t>
    </dgm:pt>
    <dgm:pt modelId="{52AFD208-4D52-5B44-9894-8864B9A8B3A0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082C85F3-275F-2847-9B82-1ED4EB731229}" type="parTrans" cxnId="{54754017-0F5F-4B4D-9BEB-6178ABF325E4}">
      <dgm:prSet/>
      <dgm:spPr/>
      <dgm:t>
        <a:bodyPr/>
        <a:lstStyle/>
        <a:p>
          <a:endParaRPr lang="en-US"/>
        </a:p>
      </dgm:t>
    </dgm:pt>
    <dgm:pt modelId="{F9FE27FE-C032-3846-8CF1-A7DC1540A99B}" type="sibTrans" cxnId="{54754017-0F5F-4B4D-9BEB-6178ABF325E4}">
      <dgm:prSet/>
      <dgm:spPr/>
      <dgm:t>
        <a:bodyPr/>
        <a:lstStyle/>
        <a:p>
          <a:endParaRPr lang="en-US"/>
        </a:p>
      </dgm:t>
    </dgm:pt>
    <dgm:pt modelId="{3B03624B-E363-CC41-BF86-7D496CD06565}" type="pres">
      <dgm:prSet presAssocID="{F36E8478-86BE-2B4A-A216-68AD2FC1854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353607-797C-0B4F-9587-9296A819FCC8}" type="pres">
      <dgm:prSet presAssocID="{9B560123-6456-BE41-8D09-C4E78F8E9B2C}" presName="root" presStyleCnt="0"/>
      <dgm:spPr/>
      <dgm:t>
        <a:bodyPr/>
        <a:lstStyle/>
        <a:p>
          <a:endParaRPr lang="en-US"/>
        </a:p>
      </dgm:t>
    </dgm:pt>
    <dgm:pt modelId="{772343C2-076F-8048-81C2-0871A1EE346E}" type="pres">
      <dgm:prSet presAssocID="{9B560123-6456-BE41-8D09-C4E78F8E9B2C}" presName="rootComposite" presStyleCnt="0"/>
      <dgm:spPr/>
      <dgm:t>
        <a:bodyPr/>
        <a:lstStyle/>
        <a:p>
          <a:endParaRPr lang="en-US"/>
        </a:p>
      </dgm:t>
    </dgm:pt>
    <dgm:pt modelId="{8B6BB2C0-A121-174B-988C-5E8E90E4E11D}" type="pres">
      <dgm:prSet presAssocID="{9B560123-6456-BE41-8D09-C4E78F8E9B2C}" presName="rootText" presStyleLbl="node1" presStyleIdx="0" presStyleCnt="1" custLinFactNeighborX="-28004" custLinFactNeighborY="-28916"/>
      <dgm:spPr/>
      <dgm:t>
        <a:bodyPr/>
        <a:lstStyle/>
        <a:p>
          <a:endParaRPr lang="en-US"/>
        </a:p>
      </dgm:t>
    </dgm:pt>
    <dgm:pt modelId="{D730F63B-09CA-294D-AF10-22E7937C695F}" type="pres">
      <dgm:prSet presAssocID="{9B560123-6456-BE41-8D09-C4E78F8E9B2C}" presName="rootConnector" presStyleLbl="node1" presStyleIdx="0" presStyleCnt="1"/>
      <dgm:spPr/>
      <dgm:t>
        <a:bodyPr/>
        <a:lstStyle/>
        <a:p>
          <a:endParaRPr lang="en-US"/>
        </a:p>
      </dgm:t>
    </dgm:pt>
    <dgm:pt modelId="{D680A381-02EE-B043-B608-4908C1A71E44}" type="pres">
      <dgm:prSet presAssocID="{9B560123-6456-BE41-8D09-C4E78F8E9B2C}" presName="childShape" presStyleCnt="0"/>
      <dgm:spPr/>
      <dgm:t>
        <a:bodyPr/>
        <a:lstStyle/>
        <a:p>
          <a:endParaRPr lang="en-US"/>
        </a:p>
      </dgm:t>
    </dgm:pt>
    <dgm:pt modelId="{E2468FC0-F0D9-2D4E-B553-D4DFC0F1DFEE}" type="pres">
      <dgm:prSet presAssocID="{2EE7D31C-ED34-F44E-AA84-B3E678861CBA}" presName="Name13" presStyleLbl="parChTrans1D2" presStyleIdx="0" presStyleCnt="4"/>
      <dgm:spPr/>
      <dgm:t>
        <a:bodyPr/>
        <a:lstStyle/>
        <a:p>
          <a:endParaRPr lang="en-US"/>
        </a:p>
      </dgm:t>
    </dgm:pt>
    <dgm:pt modelId="{C0A62589-9691-5C4F-9A99-7CD6E4287C8D}" type="pres">
      <dgm:prSet presAssocID="{3195BB8A-A6C2-F148-81D2-3F274F56D7DE}" presName="childText" presStyleLbl="bgAcc1" presStyleIdx="0" presStyleCnt="4" custScaleX="268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E5861-8D1D-1146-831A-D5AE1765A93D}" type="pres">
      <dgm:prSet presAssocID="{B64C5DE9-7B59-9542-8EA2-A5C69ADBD408}" presName="Name13" presStyleLbl="parChTrans1D2" presStyleIdx="1" presStyleCnt="4"/>
      <dgm:spPr/>
      <dgm:t>
        <a:bodyPr/>
        <a:lstStyle/>
        <a:p>
          <a:endParaRPr lang="en-US"/>
        </a:p>
      </dgm:t>
    </dgm:pt>
    <dgm:pt modelId="{7847F044-2D4B-5D4C-B32E-F116E356FC86}" type="pres">
      <dgm:prSet presAssocID="{5EF6799E-48A2-244A-B009-E45E8A96F4A7}" presName="childText" presStyleLbl="bgAcc1" presStyleIdx="1" presStyleCnt="4" custScaleX="2657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877FA-97ED-5A47-8746-571D77A25665}" type="pres">
      <dgm:prSet presAssocID="{25C54D2F-33F4-9241-BE60-EF2CA0685642}" presName="Name13" presStyleLbl="parChTrans1D2" presStyleIdx="2" presStyleCnt="4"/>
      <dgm:spPr/>
      <dgm:t>
        <a:bodyPr/>
        <a:lstStyle/>
        <a:p>
          <a:endParaRPr lang="en-US"/>
        </a:p>
      </dgm:t>
    </dgm:pt>
    <dgm:pt modelId="{092790DC-635F-1D42-9998-227D0FD4141C}" type="pres">
      <dgm:prSet presAssocID="{1A8C3A2C-83F2-DA4D-B22C-1418BB224029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B9BA0-32A2-DF43-B44A-75C23C2D2B20}" type="pres">
      <dgm:prSet presAssocID="{082C85F3-275F-2847-9B82-1ED4EB731229}" presName="Name13" presStyleLbl="parChTrans1D2" presStyleIdx="3" presStyleCnt="4"/>
      <dgm:spPr/>
      <dgm:t>
        <a:bodyPr/>
        <a:lstStyle/>
        <a:p>
          <a:endParaRPr lang="en-US"/>
        </a:p>
      </dgm:t>
    </dgm:pt>
    <dgm:pt modelId="{E3C0784E-7ABB-F34C-B8D7-AD06858F20FC}" type="pres">
      <dgm:prSet presAssocID="{52AFD208-4D52-5B44-9894-8864B9A8B3A0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955F84-D354-244D-A597-CA0533178B40}" srcId="{9B560123-6456-BE41-8D09-C4E78F8E9B2C}" destId="{3195BB8A-A6C2-F148-81D2-3F274F56D7DE}" srcOrd="0" destOrd="0" parTransId="{2EE7D31C-ED34-F44E-AA84-B3E678861CBA}" sibTransId="{BCD38680-E478-6044-BCAA-3F4C8009BD47}"/>
    <dgm:cxn modelId="{DF5F263F-3082-3145-BC18-4586418112D7}" type="presOf" srcId="{52AFD208-4D52-5B44-9894-8864B9A8B3A0}" destId="{E3C0784E-7ABB-F34C-B8D7-AD06858F20FC}" srcOrd="0" destOrd="0" presId="urn:microsoft.com/office/officeart/2005/8/layout/hierarchy3"/>
    <dgm:cxn modelId="{266C97DD-4184-C343-A24A-0E7B133F093A}" type="presOf" srcId="{25C54D2F-33F4-9241-BE60-EF2CA0685642}" destId="{580877FA-97ED-5A47-8746-571D77A25665}" srcOrd="0" destOrd="0" presId="urn:microsoft.com/office/officeart/2005/8/layout/hierarchy3"/>
    <dgm:cxn modelId="{E2B10E3A-D6E0-F24B-9943-0DFA375F76BA}" type="presOf" srcId="{082C85F3-275F-2847-9B82-1ED4EB731229}" destId="{B29B9BA0-32A2-DF43-B44A-75C23C2D2B20}" srcOrd="0" destOrd="0" presId="urn:microsoft.com/office/officeart/2005/8/layout/hierarchy3"/>
    <dgm:cxn modelId="{865A5EB1-EC0F-C246-9BD3-963539480DB0}" type="presOf" srcId="{F36E8478-86BE-2B4A-A216-68AD2FC18548}" destId="{3B03624B-E363-CC41-BF86-7D496CD06565}" srcOrd="0" destOrd="0" presId="urn:microsoft.com/office/officeart/2005/8/layout/hierarchy3"/>
    <dgm:cxn modelId="{47EEAFC0-1463-734F-90C8-7BECCB0FD3BC}" type="presOf" srcId="{3195BB8A-A6C2-F148-81D2-3F274F56D7DE}" destId="{C0A62589-9691-5C4F-9A99-7CD6E4287C8D}" srcOrd="0" destOrd="0" presId="urn:microsoft.com/office/officeart/2005/8/layout/hierarchy3"/>
    <dgm:cxn modelId="{99D7AA52-0BE1-B045-8DEC-1E9DFA3DBE38}" type="presOf" srcId="{9B560123-6456-BE41-8D09-C4E78F8E9B2C}" destId="{D730F63B-09CA-294D-AF10-22E7937C695F}" srcOrd="1" destOrd="0" presId="urn:microsoft.com/office/officeart/2005/8/layout/hierarchy3"/>
    <dgm:cxn modelId="{6730E75C-FA02-414A-B241-18749F4A80F6}" type="presOf" srcId="{B64C5DE9-7B59-9542-8EA2-A5C69ADBD408}" destId="{FADE5861-8D1D-1146-831A-D5AE1765A93D}" srcOrd="0" destOrd="0" presId="urn:microsoft.com/office/officeart/2005/8/layout/hierarchy3"/>
    <dgm:cxn modelId="{A2A2941F-9D88-CC4C-80E7-82475B154112}" srcId="{F36E8478-86BE-2B4A-A216-68AD2FC18548}" destId="{9B560123-6456-BE41-8D09-C4E78F8E9B2C}" srcOrd="0" destOrd="0" parTransId="{30C837C9-9763-BC42-9674-5A717C5B77D5}" sibTransId="{67C0C75D-E11A-C547-9BF7-5864C49D7AE7}"/>
    <dgm:cxn modelId="{54754017-0F5F-4B4D-9BEB-6178ABF325E4}" srcId="{9B560123-6456-BE41-8D09-C4E78F8E9B2C}" destId="{52AFD208-4D52-5B44-9894-8864B9A8B3A0}" srcOrd="3" destOrd="0" parTransId="{082C85F3-275F-2847-9B82-1ED4EB731229}" sibTransId="{F9FE27FE-C032-3846-8CF1-A7DC1540A99B}"/>
    <dgm:cxn modelId="{9C58057C-4F63-CC4E-BF2D-6A1E963553B9}" type="presOf" srcId="{9B560123-6456-BE41-8D09-C4E78F8E9B2C}" destId="{8B6BB2C0-A121-174B-988C-5E8E90E4E11D}" srcOrd="0" destOrd="0" presId="urn:microsoft.com/office/officeart/2005/8/layout/hierarchy3"/>
    <dgm:cxn modelId="{C87438D2-2B1E-CC4F-B9AB-9F77E5D6D165}" srcId="{9B560123-6456-BE41-8D09-C4E78F8E9B2C}" destId="{1A8C3A2C-83F2-DA4D-B22C-1418BB224029}" srcOrd="2" destOrd="0" parTransId="{25C54D2F-33F4-9241-BE60-EF2CA0685642}" sibTransId="{5CA14B52-1628-0E49-8E7D-4FAF8A30E31C}"/>
    <dgm:cxn modelId="{04C63C2D-E89B-9D4C-B70B-F326336FE7AB}" type="presOf" srcId="{1A8C3A2C-83F2-DA4D-B22C-1418BB224029}" destId="{092790DC-635F-1D42-9998-227D0FD4141C}" srcOrd="0" destOrd="0" presId="urn:microsoft.com/office/officeart/2005/8/layout/hierarchy3"/>
    <dgm:cxn modelId="{47948ACE-E95B-5145-AA6C-B216C67B3DA7}" type="presOf" srcId="{5EF6799E-48A2-244A-B009-E45E8A96F4A7}" destId="{7847F044-2D4B-5D4C-B32E-F116E356FC86}" srcOrd="0" destOrd="0" presId="urn:microsoft.com/office/officeart/2005/8/layout/hierarchy3"/>
    <dgm:cxn modelId="{B8D84FA2-98F5-A647-9979-C15566F308CA}" type="presOf" srcId="{2EE7D31C-ED34-F44E-AA84-B3E678861CBA}" destId="{E2468FC0-F0D9-2D4E-B553-D4DFC0F1DFEE}" srcOrd="0" destOrd="0" presId="urn:microsoft.com/office/officeart/2005/8/layout/hierarchy3"/>
    <dgm:cxn modelId="{38A383E4-BD36-5B43-A658-1E94BA16209C}" srcId="{9B560123-6456-BE41-8D09-C4E78F8E9B2C}" destId="{5EF6799E-48A2-244A-B009-E45E8A96F4A7}" srcOrd="1" destOrd="0" parTransId="{B64C5DE9-7B59-9542-8EA2-A5C69ADBD408}" sibTransId="{32515F46-D841-C149-8A38-E1C6C7B5BDDD}"/>
    <dgm:cxn modelId="{011B0FC1-415E-B140-A862-82DDB08BB04A}" type="presParOf" srcId="{3B03624B-E363-CC41-BF86-7D496CD06565}" destId="{A8353607-797C-0B4F-9587-9296A819FCC8}" srcOrd="0" destOrd="0" presId="urn:microsoft.com/office/officeart/2005/8/layout/hierarchy3"/>
    <dgm:cxn modelId="{D2082197-E208-2E43-8274-AD751095AB83}" type="presParOf" srcId="{A8353607-797C-0B4F-9587-9296A819FCC8}" destId="{772343C2-076F-8048-81C2-0871A1EE346E}" srcOrd="0" destOrd="0" presId="urn:microsoft.com/office/officeart/2005/8/layout/hierarchy3"/>
    <dgm:cxn modelId="{D7F74270-D22C-FF4A-BFF9-8BFE43DE4F00}" type="presParOf" srcId="{772343C2-076F-8048-81C2-0871A1EE346E}" destId="{8B6BB2C0-A121-174B-988C-5E8E90E4E11D}" srcOrd="0" destOrd="0" presId="urn:microsoft.com/office/officeart/2005/8/layout/hierarchy3"/>
    <dgm:cxn modelId="{A6F3C64D-568A-464C-8C7B-58E92C33C361}" type="presParOf" srcId="{772343C2-076F-8048-81C2-0871A1EE346E}" destId="{D730F63B-09CA-294D-AF10-22E7937C695F}" srcOrd="1" destOrd="0" presId="urn:microsoft.com/office/officeart/2005/8/layout/hierarchy3"/>
    <dgm:cxn modelId="{C594068F-DC3D-3247-9D37-2D9B79217E97}" type="presParOf" srcId="{A8353607-797C-0B4F-9587-9296A819FCC8}" destId="{D680A381-02EE-B043-B608-4908C1A71E44}" srcOrd="1" destOrd="0" presId="urn:microsoft.com/office/officeart/2005/8/layout/hierarchy3"/>
    <dgm:cxn modelId="{9667695C-E726-2748-974B-BB61A677A24F}" type="presParOf" srcId="{D680A381-02EE-B043-B608-4908C1A71E44}" destId="{E2468FC0-F0D9-2D4E-B553-D4DFC0F1DFEE}" srcOrd="0" destOrd="0" presId="urn:microsoft.com/office/officeart/2005/8/layout/hierarchy3"/>
    <dgm:cxn modelId="{3469D0A9-0902-8B48-B82B-291D7097085C}" type="presParOf" srcId="{D680A381-02EE-B043-B608-4908C1A71E44}" destId="{C0A62589-9691-5C4F-9A99-7CD6E4287C8D}" srcOrd="1" destOrd="0" presId="urn:microsoft.com/office/officeart/2005/8/layout/hierarchy3"/>
    <dgm:cxn modelId="{CF93A349-B4A3-2946-810E-26CEE8AB6116}" type="presParOf" srcId="{D680A381-02EE-B043-B608-4908C1A71E44}" destId="{FADE5861-8D1D-1146-831A-D5AE1765A93D}" srcOrd="2" destOrd="0" presId="urn:microsoft.com/office/officeart/2005/8/layout/hierarchy3"/>
    <dgm:cxn modelId="{04A7A506-D383-1A4F-B76B-DD9D6DAD5637}" type="presParOf" srcId="{D680A381-02EE-B043-B608-4908C1A71E44}" destId="{7847F044-2D4B-5D4C-B32E-F116E356FC86}" srcOrd="3" destOrd="0" presId="urn:microsoft.com/office/officeart/2005/8/layout/hierarchy3"/>
    <dgm:cxn modelId="{E06BCBF6-5287-5449-969B-EE1AA00CE7B6}" type="presParOf" srcId="{D680A381-02EE-B043-B608-4908C1A71E44}" destId="{580877FA-97ED-5A47-8746-571D77A25665}" srcOrd="4" destOrd="0" presId="urn:microsoft.com/office/officeart/2005/8/layout/hierarchy3"/>
    <dgm:cxn modelId="{67343702-4E8A-1040-B59D-EF45102A48F4}" type="presParOf" srcId="{D680A381-02EE-B043-B608-4908C1A71E44}" destId="{092790DC-635F-1D42-9998-227D0FD4141C}" srcOrd="5" destOrd="0" presId="urn:microsoft.com/office/officeart/2005/8/layout/hierarchy3"/>
    <dgm:cxn modelId="{9C1D0ED4-1779-E34B-8DDD-01585A172D8D}" type="presParOf" srcId="{D680A381-02EE-B043-B608-4908C1A71E44}" destId="{B29B9BA0-32A2-DF43-B44A-75C23C2D2B20}" srcOrd="6" destOrd="0" presId="urn:microsoft.com/office/officeart/2005/8/layout/hierarchy3"/>
    <dgm:cxn modelId="{DE7B2F3D-77C6-CC46-8D6E-A8721D76042D}" type="presParOf" srcId="{D680A381-02EE-B043-B608-4908C1A71E44}" destId="{E3C0784E-7ABB-F34C-B8D7-AD06858F20F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ABE66B-068B-C44A-8894-A07DB8F944B4}" type="doc">
      <dgm:prSet loTypeId="urn:microsoft.com/office/officeart/2005/8/layout/equation1" loCatId="" qsTypeId="urn:microsoft.com/office/officeart/2005/8/quickstyle/simple3" qsCatId="simple" csTypeId="urn:microsoft.com/office/officeart/2005/8/colors/accent1_2" csCatId="accent1" phldr="1"/>
      <dgm:spPr/>
    </dgm:pt>
    <dgm:pt modelId="{E8920576-D243-A844-9C8B-99C9066532A0}">
      <dgm:prSet phldrT="[Text]"/>
      <dgm:spPr/>
      <dgm:t>
        <a:bodyPr/>
        <a:lstStyle/>
        <a:p>
          <a:r>
            <a:rPr lang="en-US" dirty="0" smtClean="0"/>
            <a:t>Concept</a:t>
          </a:r>
          <a:endParaRPr lang="en-US" dirty="0"/>
        </a:p>
      </dgm:t>
    </dgm:pt>
    <dgm:pt modelId="{C244A0E1-45B8-174A-A870-F28A15BC4475}" type="parTrans" cxnId="{9E6D1A7A-B2D5-B941-8F9C-6AA96E761EB6}">
      <dgm:prSet/>
      <dgm:spPr/>
      <dgm:t>
        <a:bodyPr/>
        <a:lstStyle/>
        <a:p>
          <a:endParaRPr lang="en-US"/>
        </a:p>
      </dgm:t>
    </dgm:pt>
    <dgm:pt modelId="{ED341ACD-3BE4-4A45-A155-7EAAE0E561C0}" type="sibTrans" cxnId="{9E6D1A7A-B2D5-B941-8F9C-6AA96E761EB6}">
      <dgm:prSet/>
      <dgm:spPr/>
      <dgm:t>
        <a:bodyPr/>
        <a:lstStyle/>
        <a:p>
          <a:endParaRPr lang="en-US"/>
        </a:p>
      </dgm:t>
    </dgm:pt>
    <dgm:pt modelId="{98CF37EB-7420-604C-AC51-66CEB0145183}">
      <dgm:prSet phldrT="[Text]"/>
      <dgm:spPr/>
      <dgm:t>
        <a:bodyPr/>
        <a:lstStyle/>
        <a:p>
          <a:r>
            <a:rPr lang="en-US" dirty="0" smtClean="0"/>
            <a:t>Regex</a:t>
          </a:r>
          <a:endParaRPr lang="en-US" dirty="0"/>
        </a:p>
      </dgm:t>
    </dgm:pt>
    <dgm:pt modelId="{58B5394B-CB00-844A-A121-09A2F5A85778}" type="parTrans" cxnId="{A2FF9700-8436-CA41-B935-DF31532B34E7}">
      <dgm:prSet/>
      <dgm:spPr/>
      <dgm:t>
        <a:bodyPr/>
        <a:lstStyle/>
        <a:p>
          <a:endParaRPr lang="en-US"/>
        </a:p>
      </dgm:t>
    </dgm:pt>
    <dgm:pt modelId="{63DA8FB9-0D98-A84A-A5FA-20D8F77B345A}" type="sibTrans" cxnId="{A2FF9700-8436-CA41-B935-DF31532B34E7}">
      <dgm:prSet/>
      <dgm:spPr/>
      <dgm:t>
        <a:bodyPr/>
        <a:lstStyle/>
        <a:p>
          <a:endParaRPr lang="en-US"/>
        </a:p>
      </dgm:t>
    </dgm:pt>
    <dgm:pt modelId="{8E5BF643-6806-C34B-A4FF-FBC27968C5A0}">
      <dgm:prSet phldrT="[Text]"/>
      <dgm:spPr/>
      <dgm:t>
        <a:bodyPr/>
        <a:lstStyle/>
        <a:p>
          <a:r>
            <a:rPr lang="en-US" dirty="0" smtClean="0"/>
            <a:t>Rule</a:t>
          </a:r>
          <a:endParaRPr lang="en-US" dirty="0"/>
        </a:p>
      </dgm:t>
    </dgm:pt>
    <dgm:pt modelId="{B468598D-4842-FA4B-91EA-4A3AF382A13C}" type="parTrans" cxnId="{C2D48454-47C9-584C-A0F9-95857517A6DF}">
      <dgm:prSet/>
      <dgm:spPr/>
      <dgm:t>
        <a:bodyPr/>
        <a:lstStyle/>
        <a:p>
          <a:endParaRPr lang="en-US"/>
        </a:p>
      </dgm:t>
    </dgm:pt>
    <dgm:pt modelId="{1C11DF33-A1A3-8C45-80D7-9D5F2FAA08A5}" type="sibTrans" cxnId="{C2D48454-47C9-584C-A0F9-95857517A6DF}">
      <dgm:prSet/>
      <dgm:spPr/>
      <dgm:t>
        <a:bodyPr/>
        <a:lstStyle/>
        <a:p>
          <a:endParaRPr lang="en-US"/>
        </a:p>
      </dgm:t>
    </dgm:pt>
    <dgm:pt modelId="{7927A2A6-9740-FF4D-A8C1-1642A79E8A41}" type="pres">
      <dgm:prSet presAssocID="{33ABE66B-068B-C44A-8894-A07DB8F944B4}" presName="linearFlow" presStyleCnt="0">
        <dgm:presLayoutVars>
          <dgm:dir/>
          <dgm:resizeHandles val="exact"/>
        </dgm:presLayoutVars>
      </dgm:prSet>
      <dgm:spPr/>
    </dgm:pt>
    <dgm:pt modelId="{C814C58C-8DE3-3F4D-A0E2-4416776C6C6F}" type="pres">
      <dgm:prSet presAssocID="{E8920576-D243-A844-9C8B-99C9066532A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26A7B-B2C9-CB46-84FF-319216FDD2DD}" type="pres">
      <dgm:prSet presAssocID="{ED341ACD-3BE4-4A45-A155-7EAAE0E561C0}" presName="spacerL" presStyleCnt="0"/>
      <dgm:spPr/>
    </dgm:pt>
    <dgm:pt modelId="{4AA5E808-D929-C749-8706-AD63BA7645E5}" type="pres">
      <dgm:prSet presAssocID="{ED341ACD-3BE4-4A45-A155-7EAAE0E561C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DBE418C-92BA-0F4F-903E-7D113190A138}" type="pres">
      <dgm:prSet presAssocID="{ED341ACD-3BE4-4A45-A155-7EAAE0E561C0}" presName="spacerR" presStyleCnt="0"/>
      <dgm:spPr/>
    </dgm:pt>
    <dgm:pt modelId="{998418B9-6276-4448-BAB4-6DCA04E50828}" type="pres">
      <dgm:prSet presAssocID="{98CF37EB-7420-604C-AC51-66CEB014518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FF892-EBE5-CB4F-8C09-B69525DF8828}" type="pres">
      <dgm:prSet presAssocID="{63DA8FB9-0D98-A84A-A5FA-20D8F77B345A}" presName="spacerL" presStyleCnt="0"/>
      <dgm:spPr/>
    </dgm:pt>
    <dgm:pt modelId="{A9E80893-43D1-4B4C-8B42-E007E680EE3A}" type="pres">
      <dgm:prSet presAssocID="{63DA8FB9-0D98-A84A-A5FA-20D8F77B345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8D7ED9C-3BCB-9D43-8B0D-F9F6E86C3B43}" type="pres">
      <dgm:prSet presAssocID="{63DA8FB9-0D98-A84A-A5FA-20D8F77B345A}" presName="spacerR" presStyleCnt="0"/>
      <dgm:spPr/>
    </dgm:pt>
    <dgm:pt modelId="{9C413ACC-97DB-8247-8F5E-5F3B0E13F550}" type="pres">
      <dgm:prSet presAssocID="{8E5BF643-6806-C34B-A4FF-FBC27968C5A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0BD3E4-3983-2F41-A22B-03C81E31CF9C}" type="presOf" srcId="{8E5BF643-6806-C34B-A4FF-FBC27968C5A0}" destId="{9C413ACC-97DB-8247-8F5E-5F3B0E13F550}" srcOrd="0" destOrd="0" presId="urn:microsoft.com/office/officeart/2005/8/layout/equation1"/>
    <dgm:cxn modelId="{B1BC4628-AE50-5444-9219-A0D89E9A3F64}" type="presOf" srcId="{98CF37EB-7420-604C-AC51-66CEB0145183}" destId="{998418B9-6276-4448-BAB4-6DCA04E50828}" srcOrd="0" destOrd="0" presId="urn:microsoft.com/office/officeart/2005/8/layout/equation1"/>
    <dgm:cxn modelId="{9B938F5C-E162-B347-98C6-ECCC8141F346}" type="presOf" srcId="{33ABE66B-068B-C44A-8894-A07DB8F944B4}" destId="{7927A2A6-9740-FF4D-A8C1-1642A79E8A41}" srcOrd="0" destOrd="0" presId="urn:microsoft.com/office/officeart/2005/8/layout/equation1"/>
    <dgm:cxn modelId="{9E6D1A7A-B2D5-B941-8F9C-6AA96E761EB6}" srcId="{33ABE66B-068B-C44A-8894-A07DB8F944B4}" destId="{E8920576-D243-A844-9C8B-99C9066532A0}" srcOrd="0" destOrd="0" parTransId="{C244A0E1-45B8-174A-A870-F28A15BC4475}" sibTransId="{ED341ACD-3BE4-4A45-A155-7EAAE0E561C0}"/>
    <dgm:cxn modelId="{C2D48454-47C9-584C-A0F9-95857517A6DF}" srcId="{33ABE66B-068B-C44A-8894-A07DB8F944B4}" destId="{8E5BF643-6806-C34B-A4FF-FBC27968C5A0}" srcOrd="2" destOrd="0" parTransId="{B468598D-4842-FA4B-91EA-4A3AF382A13C}" sibTransId="{1C11DF33-A1A3-8C45-80D7-9D5F2FAA08A5}"/>
    <dgm:cxn modelId="{A2FF9700-8436-CA41-B935-DF31532B34E7}" srcId="{33ABE66B-068B-C44A-8894-A07DB8F944B4}" destId="{98CF37EB-7420-604C-AC51-66CEB0145183}" srcOrd="1" destOrd="0" parTransId="{58B5394B-CB00-844A-A121-09A2F5A85778}" sibTransId="{63DA8FB9-0D98-A84A-A5FA-20D8F77B345A}"/>
    <dgm:cxn modelId="{29ED45E8-D870-F24D-AB5A-A33B3AFC7C4D}" type="presOf" srcId="{63DA8FB9-0D98-A84A-A5FA-20D8F77B345A}" destId="{A9E80893-43D1-4B4C-8B42-E007E680EE3A}" srcOrd="0" destOrd="0" presId="urn:microsoft.com/office/officeart/2005/8/layout/equation1"/>
    <dgm:cxn modelId="{DF09B64C-A437-2D44-9145-6047F2635273}" type="presOf" srcId="{ED341ACD-3BE4-4A45-A155-7EAAE0E561C0}" destId="{4AA5E808-D929-C749-8706-AD63BA7645E5}" srcOrd="0" destOrd="0" presId="urn:microsoft.com/office/officeart/2005/8/layout/equation1"/>
    <dgm:cxn modelId="{63299FA1-7332-2A41-BF46-EB3405FCA8F5}" type="presOf" srcId="{E8920576-D243-A844-9C8B-99C9066532A0}" destId="{C814C58C-8DE3-3F4D-A0E2-4416776C6C6F}" srcOrd="0" destOrd="0" presId="urn:microsoft.com/office/officeart/2005/8/layout/equation1"/>
    <dgm:cxn modelId="{4B124038-1C67-8841-AD77-2B8A8A024A10}" type="presParOf" srcId="{7927A2A6-9740-FF4D-A8C1-1642A79E8A41}" destId="{C814C58C-8DE3-3F4D-A0E2-4416776C6C6F}" srcOrd="0" destOrd="0" presId="urn:microsoft.com/office/officeart/2005/8/layout/equation1"/>
    <dgm:cxn modelId="{551E1249-4716-214F-824B-9F6A066AB3F0}" type="presParOf" srcId="{7927A2A6-9740-FF4D-A8C1-1642A79E8A41}" destId="{4B726A7B-B2C9-CB46-84FF-319216FDD2DD}" srcOrd="1" destOrd="0" presId="urn:microsoft.com/office/officeart/2005/8/layout/equation1"/>
    <dgm:cxn modelId="{237CDC31-8EA7-7C40-8A7A-8C93648F17DB}" type="presParOf" srcId="{7927A2A6-9740-FF4D-A8C1-1642A79E8A41}" destId="{4AA5E808-D929-C749-8706-AD63BA7645E5}" srcOrd="2" destOrd="0" presId="urn:microsoft.com/office/officeart/2005/8/layout/equation1"/>
    <dgm:cxn modelId="{7ACE164A-39F2-B84F-933E-D077427BC88C}" type="presParOf" srcId="{7927A2A6-9740-FF4D-A8C1-1642A79E8A41}" destId="{ADBE418C-92BA-0F4F-903E-7D113190A138}" srcOrd="3" destOrd="0" presId="urn:microsoft.com/office/officeart/2005/8/layout/equation1"/>
    <dgm:cxn modelId="{DF256753-BC18-9745-BD0B-CFC2BDC6FEC7}" type="presParOf" srcId="{7927A2A6-9740-FF4D-A8C1-1642A79E8A41}" destId="{998418B9-6276-4448-BAB4-6DCA04E50828}" srcOrd="4" destOrd="0" presId="urn:microsoft.com/office/officeart/2005/8/layout/equation1"/>
    <dgm:cxn modelId="{4C56D025-F96F-7B48-BA82-0FAB2A7F0192}" type="presParOf" srcId="{7927A2A6-9740-FF4D-A8C1-1642A79E8A41}" destId="{00EFF892-EBE5-CB4F-8C09-B69525DF8828}" srcOrd="5" destOrd="0" presId="urn:microsoft.com/office/officeart/2005/8/layout/equation1"/>
    <dgm:cxn modelId="{5BE0CBC3-430D-5145-B837-9097F9F5AC1E}" type="presParOf" srcId="{7927A2A6-9740-FF4D-A8C1-1642A79E8A41}" destId="{A9E80893-43D1-4B4C-8B42-E007E680EE3A}" srcOrd="6" destOrd="0" presId="urn:microsoft.com/office/officeart/2005/8/layout/equation1"/>
    <dgm:cxn modelId="{6C818046-AFCA-454E-9DBA-46315DD0BA42}" type="presParOf" srcId="{7927A2A6-9740-FF4D-A8C1-1642A79E8A41}" destId="{B8D7ED9C-3BCB-9D43-8B0D-F9F6E86C3B43}" srcOrd="7" destOrd="0" presId="urn:microsoft.com/office/officeart/2005/8/layout/equation1"/>
    <dgm:cxn modelId="{8F860D2E-5CC5-F24F-99D2-B679E9C20422}" type="presParOf" srcId="{7927A2A6-9740-FF4D-A8C1-1642A79E8A41}" destId="{9C413ACC-97DB-8247-8F5E-5F3B0E13F55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6E8478-86BE-2B4A-A216-68AD2FC18548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60123-6456-BE41-8D09-C4E78F8E9B2C}">
      <dgm:prSet phldrT="[Text]"/>
      <dgm:spPr/>
      <dgm:t>
        <a:bodyPr/>
        <a:lstStyle/>
        <a:p>
          <a:r>
            <a:rPr lang="en-US" dirty="0" smtClean="0"/>
            <a:t>High A1C</a:t>
          </a:r>
          <a:endParaRPr lang="en-US" dirty="0"/>
        </a:p>
      </dgm:t>
    </dgm:pt>
    <dgm:pt modelId="{30C837C9-9763-BC42-9674-5A717C5B77D5}" type="parTrans" cxnId="{A2A2941F-9D88-CC4C-80E7-82475B154112}">
      <dgm:prSet/>
      <dgm:spPr/>
      <dgm:t>
        <a:bodyPr/>
        <a:lstStyle/>
        <a:p>
          <a:endParaRPr lang="en-US"/>
        </a:p>
      </dgm:t>
    </dgm:pt>
    <dgm:pt modelId="{67C0C75D-E11A-C547-9BF7-5864C49D7AE7}" type="sibTrans" cxnId="{A2A2941F-9D88-CC4C-80E7-82475B154112}">
      <dgm:prSet/>
      <dgm:spPr/>
      <dgm:t>
        <a:bodyPr/>
        <a:lstStyle/>
        <a:p>
          <a:endParaRPr lang="en-US"/>
        </a:p>
      </dgm:t>
    </dgm:pt>
    <dgm:pt modelId="{3195BB8A-A6C2-F148-81D2-3F274F56D7DE}">
      <dgm:prSet phldrT="[Text]"/>
      <dgm:spPr/>
      <dgm:t>
        <a:bodyPr/>
        <a:lstStyle/>
        <a:p>
          <a:r>
            <a:rPr lang="en-US" dirty="0" smtClean="0"/>
            <a:t>C0239940</a:t>
          </a:r>
          <a:endParaRPr lang="en-US" dirty="0"/>
        </a:p>
      </dgm:t>
    </dgm:pt>
    <dgm:pt modelId="{2EE7D31C-ED34-F44E-AA84-B3E678861CBA}" type="parTrans" cxnId="{A4955F84-D354-244D-A597-CA0533178B40}">
      <dgm:prSet/>
      <dgm:spPr/>
      <dgm:t>
        <a:bodyPr/>
        <a:lstStyle/>
        <a:p>
          <a:endParaRPr lang="en-US"/>
        </a:p>
      </dgm:t>
    </dgm:pt>
    <dgm:pt modelId="{BCD38680-E478-6044-BCAA-3F4C8009BD47}" type="sibTrans" cxnId="{A4955F84-D354-244D-A597-CA0533178B40}">
      <dgm:prSet/>
      <dgm:spPr/>
      <dgm:t>
        <a:bodyPr/>
        <a:lstStyle/>
        <a:p>
          <a:endParaRPr lang="en-US"/>
        </a:p>
      </dgm:t>
    </dgm:pt>
    <dgm:pt modelId="{5EF6799E-48A2-244A-B009-E45E8A96F4A7}">
      <dgm:prSet phldrT="[Text]"/>
      <dgm:spPr/>
      <dgm:t>
        <a:bodyPr/>
        <a:lstStyle/>
        <a:p>
          <a:r>
            <a:rPr lang="en-US" strike="sngStrike" dirty="0" smtClean="0"/>
            <a:t>C0373638</a:t>
          </a:r>
          <a:endParaRPr lang="en-US" strike="sngStrike" dirty="0"/>
        </a:p>
      </dgm:t>
    </dgm:pt>
    <dgm:pt modelId="{B64C5DE9-7B59-9542-8EA2-A5C69ADBD408}" type="parTrans" cxnId="{38A383E4-BD36-5B43-A658-1E94BA16209C}">
      <dgm:prSet/>
      <dgm:spPr/>
      <dgm:t>
        <a:bodyPr/>
        <a:lstStyle/>
        <a:p>
          <a:endParaRPr lang="en-US"/>
        </a:p>
      </dgm:t>
    </dgm:pt>
    <dgm:pt modelId="{32515F46-D841-C149-8A38-E1C6C7B5BDDD}" type="sibTrans" cxnId="{38A383E4-BD36-5B43-A658-1E94BA16209C}">
      <dgm:prSet/>
      <dgm:spPr/>
      <dgm:t>
        <a:bodyPr/>
        <a:lstStyle/>
        <a:p>
          <a:endParaRPr lang="en-US"/>
        </a:p>
      </dgm:t>
    </dgm:pt>
    <dgm:pt modelId="{381A38C8-D6CC-BE4F-A91B-46C900DB8F00}">
      <dgm:prSet/>
      <dgm:spPr/>
      <dgm:t>
        <a:bodyPr/>
        <a:lstStyle/>
        <a:p>
          <a:r>
            <a:rPr lang="en-US" dirty="0" smtClean="0"/>
            <a:t>C0860803</a:t>
          </a:r>
          <a:endParaRPr lang="en-US" dirty="0"/>
        </a:p>
      </dgm:t>
    </dgm:pt>
    <dgm:pt modelId="{680CA6F8-6B11-3E4E-9D05-7AEB4147B5B3}" type="parTrans" cxnId="{951CF8C2-90BB-3F4F-8AF8-CE93F1A921CA}">
      <dgm:prSet/>
      <dgm:spPr/>
      <dgm:t>
        <a:bodyPr/>
        <a:lstStyle/>
        <a:p>
          <a:endParaRPr lang="en-US"/>
        </a:p>
      </dgm:t>
    </dgm:pt>
    <dgm:pt modelId="{744AE39F-0102-0D49-BCA3-AEB0A0770315}" type="sibTrans" cxnId="{951CF8C2-90BB-3F4F-8AF8-CE93F1A921CA}">
      <dgm:prSet/>
      <dgm:spPr/>
      <dgm:t>
        <a:bodyPr/>
        <a:lstStyle/>
        <a:p>
          <a:endParaRPr lang="en-US"/>
        </a:p>
      </dgm:t>
    </dgm:pt>
    <dgm:pt modelId="{1A8C3A2C-83F2-DA4D-B22C-1418BB224029}">
      <dgm:prSet/>
      <dgm:spPr/>
      <dgm:t>
        <a:bodyPr/>
        <a:lstStyle/>
        <a:p>
          <a:r>
            <a:rPr lang="en-US" strike="sngStrike" dirty="0" smtClean="0"/>
            <a:t>C0595877</a:t>
          </a:r>
          <a:endParaRPr lang="en-US" strike="sngStrike" dirty="0"/>
        </a:p>
      </dgm:t>
    </dgm:pt>
    <dgm:pt modelId="{25C54D2F-33F4-9241-BE60-EF2CA0685642}" type="parTrans" cxnId="{C87438D2-2B1E-CC4F-B9AB-9F77E5D6D165}">
      <dgm:prSet/>
      <dgm:spPr/>
      <dgm:t>
        <a:bodyPr/>
        <a:lstStyle/>
        <a:p>
          <a:endParaRPr lang="en-US"/>
        </a:p>
      </dgm:t>
    </dgm:pt>
    <dgm:pt modelId="{5CA14B52-1628-0E49-8E7D-4FAF8A30E31C}" type="sibTrans" cxnId="{C87438D2-2B1E-CC4F-B9AB-9F77E5D6D165}">
      <dgm:prSet/>
      <dgm:spPr/>
      <dgm:t>
        <a:bodyPr/>
        <a:lstStyle/>
        <a:p>
          <a:endParaRPr lang="en-US"/>
        </a:p>
      </dgm:t>
    </dgm:pt>
    <dgm:pt modelId="{049985A2-0074-2648-BA43-7BEF19A8CFFE}" type="pres">
      <dgm:prSet presAssocID="{F36E8478-86BE-2B4A-A216-68AD2FC185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AC94139-2A2A-E346-A39A-9F6FE56DDF8F}" type="pres">
      <dgm:prSet presAssocID="{9B560123-6456-BE41-8D09-C4E78F8E9B2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BBE66E3-8708-0A44-BA01-6A5802BD9695}" type="pres">
      <dgm:prSet presAssocID="{9B560123-6456-BE41-8D09-C4E78F8E9B2C}" presName="rootComposite1" presStyleCnt="0"/>
      <dgm:spPr/>
      <dgm:t>
        <a:bodyPr/>
        <a:lstStyle/>
        <a:p>
          <a:endParaRPr lang="en-US"/>
        </a:p>
      </dgm:t>
    </dgm:pt>
    <dgm:pt modelId="{EC892A1E-E566-C44A-B532-6BE115F70A53}" type="pres">
      <dgm:prSet presAssocID="{9B560123-6456-BE41-8D09-C4E78F8E9B2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FC262-1B01-2C45-9D9E-A4EEBF9901E4}" type="pres">
      <dgm:prSet presAssocID="{9B560123-6456-BE41-8D09-C4E78F8E9B2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80FA0D6-D569-0D45-8449-0DEA4593AB1A}" type="pres">
      <dgm:prSet presAssocID="{9B560123-6456-BE41-8D09-C4E78F8E9B2C}" presName="hierChild2" presStyleCnt="0"/>
      <dgm:spPr/>
      <dgm:t>
        <a:bodyPr/>
        <a:lstStyle/>
        <a:p>
          <a:endParaRPr lang="en-US"/>
        </a:p>
      </dgm:t>
    </dgm:pt>
    <dgm:pt modelId="{867C37F4-F59D-3244-9164-4834DCE5EA8A}" type="pres">
      <dgm:prSet presAssocID="{2EE7D31C-ED34-F44E-AA84-B3E678861CB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6F6751C-550D-F948-A1F0-180FFC6AE1A8}" type="pres">
      <dgm:prSet presAssocID="{3195BB8A-A6C2-F148-81D2-3F274F56D7D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2C1CC6B-937C-6643-AF45-F2D984D4B780}" type="pres">
      <dgm:prSet presAssocID="{3195BB8A-A6C2-F148-81D2-3F274F56D7DE}" presName="rootComposite" presStyleCnt="0"/>
      <dgm:spPr/>
      <dgm:t>
        <a:bodyPr/>
        <a:lstStyle/>
        <a:p>
          <a:endParaRPr lang="en-US"/>
        </a:p>
      </dgm:t>
    </dgm:pt>
    <dgm:pt modelId="{0DDB96A1-EB14-1D40-A571-CA743477ABE3}" type="pres">
      <dgm:prSet presAssocID="{3195BB8A-A6C2-F148-81D2-3F274F56D7D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0E4977-F2D1-A344-9F1D-8ECEDE18660F}" type="pres">
      <dgm:prSet presAssocID="{3195BB8A-A6C2-F148-81D2-3F274F56D7DE}" presName="rootConnector" presStyleLbl="node2" presStyleIdx="0" presStyleCnt="4"/>
      <dgm:spPr/>
      <dgm:t>
        <a:bodyPr/>
        <a:lstStyle/>
        <a:p>
          <a:endParaRPr lang="en-US"/>
        </a:p>
      </dgm:t>
    </dgm:pt>
    <dgm:pt modelId="{C65E8543-155F-424B-B8E6-6E455C03529B}" type="pres">
      <dgm:prSet presAssocID="{3195BB8A-A6C2-F148-81D2-3F274F56D7DE}" presName="hierChild4" presStyleCnt="0"/>
      <dgm:spPr/>
      <dgm:t>
        <a:bodyPr/>
        <a:lstStyle/>
        <a:p>
          <a:endParaRPr lang="en-US"/>
        </a:p>
      </dgm:t>
    </dgm:pt>
    <dgm:pt modelId="{2E9F2067-4F96-DB40-B266-ACEFA6F5FA72}" type="pres">
      <dgm:prSet presAssocID="{3195BB8A-A6C2-F148-81D2-3F274F56D7DE}" presName="hierChild5" presStyleCnt="0"/>
      <dgm:spPr/>
      <dgm:t>
        <a:bodyPr/>
        <a:lstStyle/>
        <a:p>
          <a:endParaRPr lang="en-US"/>
        </a:p>
      </dgm:t>
    </dgm:pt>
    <dgm:pt modelId="{BE7BC671-29E9-974A-934E-3C32C52616B9}" type="pres">
      <dgm:prSet presAssocID="{B64C5DE9-7B59-9542-8EA2-A5C69ADBD408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210E79A-3491-2F49-8348-9C957E4BD7BD}" type="pres">
      <dgm:prSet presAssocID="{5EF6799E-48A2-244A-B009-E45E8A96F4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F4276E-67F1-4D40-9682-99D4E4604E3C}" type="pres">
      <dgm:prSet presAssocID="{5EF6799E-48A2-244A-B009-E45E8A96F4A7}" presName="rootComposite" presStyleCnt="0"/>
      <dgm:spPr/>
      <dgm:t>
        <a:bodyPr/>
        <a:lstStyle/>
        <a:p>
          <a:endParaRPr lang="en-US"/>
        </a:p>
      </dgm:t>
    </dgm:pt>
    <dgm:pt modelId="{437FC4DC-BBC5-F040-A857-81EF6F31DC67}" type="pres">
      <dgm:prSet presAssocID="{5EF6799E-48A2-244A-B009-E45E8A96F4A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ADC658-10AD-4F4C-BEC3-4C0EF9802F54}" type="pres">
      <dgm:prSet presAssocID="{5EF6799E-48A2-244A-B009-E45E8A96F4A7}" presName="rootConnector" presStyleLbl="node2" presStyleIdx="1" presStyleCnt="4"/>
      <dgm:spPr/>
      <dgm:t>
        <a:bodyPr/>
        <a:lstStyle/>
        <a:p>
          <a:endParaRPr lang="en-US"/>
        </a:p>
      </dgm:t>
    </dgm:pt>
    <dgm:pt modelId="{0625B52D-9089-324A-8AC3-4A6D039D04D5}" type="pres">
      <dgm:prSet presAssocID="{5EF6799E-48A2-244A-B009-E45E8A96F4A7}" presName="hierChild4" presStyleCnt="0"/>
      <dgm:spPr/>
      <dgm:t>
        <a:bodyPr/>
        <a:lstStyle/>
        <a:p>
          <a:endParaRPr lang="en-US"/>
        </a:p>
      </dgm:t>
    </dgm:pt>
    <dgm:pt modelId="{4BA1DFFB-885B-AC40-A256-7A09ABFAB0BF}" type="pres">
      <dgm:prSet presAssocID="{5EF6799E-48A2-244A-B009-E45E8A96F4A7}" presName="hierChild5" presStyleCnt="0"/>
      <dgm:spPr/>
      <dgm:t>
        <a:bodyPr/>
        <a:lstStyle/>
        <a:p>
          <a:endParaRPr lang="en-US"/>
        </a:p>
      </dgm:t>
    </dgm:pt>
    <dgm:pt modelId="{A014EB8F-A1FE-C44B-8BEB-4008C35ED070}" type="pres">
      <dgm:prSet presAssocID="{25C54D2F-33F4-9241-BE60-EF2CA068564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67DD57FD-7148-344D-9837-D705C07653EE}" type="pres">
      <dgm:prSet presAssocID="{1A8C3A2C-83F2-DA4D-B22C-1418BB22402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4187A1-9CE5-974C-832C-D5DF64331072}" type="pres">
      <dgm:prSet presAssocID="{1A8C3A2C-83F2-DA4D-B22C-1418BB224029}" presName="rootComposite" presStyleCnt="0"/>
      <dgm:spPr/>
      <dgm:t>
        <a:bodyPr/>
        <a:lstStyle/>
        <a:p>
          <a:endParaRPr lang="en-US"/>
        </a:p>
      </dgm:t>
    </dgm:pt>
    <dgm:pt modelId="{D365033C-BB3B-1F47-B4DD-EFE5C9A2E20A}" type="pres">
      <dgm:prSet presAssocID="{1A8C3A2C-83F2-DA4D-B22C-1418BB22402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C69F1B-644B-EA45-9A9D-46B6F99FBCB1}" type="pres">
      <dgm:prSet presAssocID="{1A8C3A2C-83F2-DA4D-B22C-1418BB224029}" presName="rootConnector" presStyleLbl="node2" presStyleIdx="2" presStyleCnt="4"/>
      <dgm:spPr/>
      <dgm:t>
        <a:bodyPr/>
        <a:lstStyle/>
        <a:p>
          <a:endParaRPr lang="en-US"/>
        </a:p>
      </dgm:t>
    </dgm:pt>
    <dgm:pt modelId="{3CF14005-654D-2A48-874C-E29E4F67670D}" type="pres">
      <dgm:prSet presAssocID="{1A8C3A2C-83F2-DA4D-B22C-1418BB224029}" presName="hierChild4" presStyleCnt="0"/>
      <dgm:spPr/>
      <dgm:t>
        <a:bodyPr/>
        <a:lstStyle/>
        <a:p>
          <a:endParaRPr lang="en-US"/>
        </a:p>
      </dgm:t>
    </dgm:pt>
    <dgm:pt modelId="{C53B128D-8D8C-DF4F-853B-E63D4A9A2397}" type="pres">
      <dgm:prSet presAssocID="{1A8C3A2C-83F2-DA4D-B22C-1418BB224029}" presName="hierChild5" presStyleCnt="0"/>
      <dgm:spPr/>
      <dgm:t>
        <a:bodyPr/>
        <a:lstStyle/>
        <a:p>
          <a:endParaRPr lang="en-US"/>
        </a:p>
      </dgm:t>
    </dgm:pt>
    <dgm:pt modelId="{70AF95CA-5273-8C4B-8A44-C9B66A14D073}" type="pres">
      <dgm:prSet presAssocID="{680CA6F8-6B11-3E4E-9D05-7AEB4147B5B3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02751B9-56E3-C340-815F-3A56660969CA}" type="pres">
      <dgm:prSet presAssocID="{381A38C8-D6CC-BE4F-A91B-46C900DB8F0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E9B8D1B-7F9A-5945-8B54-C990E9242685}" type="pres">
      <dgm:prSet presAssocID="{381A38C8-D6CC-BE4F-A91B-46C900DB8F00}" presName="rootComposite" presStyleCnt="0"/>
      <dgm:spPr/>
      <dgm:t>
        <a:bodyPr/>
        <a:lstStyle/>
        <a:p>
          <a:endParaRPr lang="en-US"/>
        </a:p>
      </dgm:t>
    </dgm:pt>
    <dgm:pt modelId="{84319124-5A69-B84A-BFB7-5A2E6F356F29}" type="pres">
      <dgm:prSet presAssocID="{381A38C8-D6CC-BE4F-A91B-46C900DB8F00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66EE07-17E8-E44D-85D3-B11168AF0EA8}" type="pres">
      <dgm:prSet presAssocID="{381A38C8-D6CC-BE4F-A91B-46C900DB8F00}" presName="rootConnector" presStyleLbl="node2" presStyleIdx="3" presStyleCnt="4"/>
      <dgm:spPr/>
      <dgm:t>
        <a:bodyPr/>
        <a:lstStyle/>
        <a:p>
          <a:endParaRPr lang="en-US"/>
        </a:p>
      </dgm:t>
    </dgm:pt>
    <dgm:pt modelId="{AF9A463B-5E2C-F047-83C1-E018035E993A}" type="pres">
      <dgm:prSet presAssocID="{381A38C8-D6CC-BE4F-A91B-46C900DB8F00}" presName="hierChild4" presStyleCnt="0"/>
      <dgm:spPr/>
      <dgm:t>
        <a:bodyPr/>
        <a:lstStyle/>
        <a:p>
          <a:endParaRPr lang="en-US"/>
        </a:p>
      </dgm:t>
    </dgm:pt>
    <dgm:pt modelId="{30472E49-1E3F-2344-9AAC-FF048B3BA303}" type="pres">
      <dgm:prSet presAssocID="{381A38C8-D6CC-BE4F-A91B-46C900DB8F00}" presName="hierChild5" presStyleCnt="0"/>
      <dgm:spPr/>
      <dgm:t>
        <a:bodyPr/>
        <a:lstStyle/>
        <a:p>
          <a:endParaRPr lang="en-US"/>
        </a:p>
      </dgm:t>
    </dgm:pt>
    <dgm:pt modelId="{CEC84F22-4580-E94B-A798-8DA85BA176AA}" type="pres">
      <dgm:prSet presAssocID="{9B560123-6456-BE41-8D09-C4E78F8E9B2C}" presName="hierChild3" presStyleCnt="0"/>
      <dgm:spPr/>
      <dgm:t>
        <a:bodyPr/>
        <a:lstStyle/>
        <a:p>
          <a:endParaRPr lang="en-US"/>
        </a:p>
      </dgm:t>
    </dgm:pt>
  </dgm:ptLst>
  <dgm:cxnLst>
    <dgm:cxn modelId="{B2604087-2D5E-D34D-9731-586413B29406}" type="presOf" srcId="{2EE7D31C-ED34-F44E-AA84-B3E678861CBA}" destId="{867C37F4-F59D-3244-9164-4834DCE5EA8A}" srcOrd="0" destOrd="0" presId="urn:microsoft.com/office/officeart/2005/8/layout/orgChart1"/>
    <dgm:cxn modelId="{EBF58793-F4F0-C044-9A9B-A2D8AD1D7C57}" type="presOf" srcId="{381A38C8-D6CC-BE4F-A91B-46C900DB8F00}" destId="{B766EE07-17E8-E44D-85D3-B11168AF0EA8}" srcOrd="1" destOrd="0" presId="urn:microsoft.com/office/officeart/2005/8/layout/orgChart1"/>
    <dgm:cxn modelId="{C87438D2-2B1E-CC4F-B9AB-9F77E5D6D165}" srcId="{9B560123-6456-BE41-8D09-C4E78F8E9B2C}" destId="{1A8C3A2C-83F2-DA4D-B22C-1418BB224029}" srcOrd="2" destOrd="0" parTransId="{25C54D2F-33F4-9241-BE60-EF2CA0685642}" sibTransId="{5CA14B52-1628-0E49-8E7D-4FAF8A30E31C}"/>
    <dgm:cxn modelId="{9265531A-99E8-7942-A024-FABE56CB71DF}" type="presOf" srcId="{5EF6799E-48A2-244A-B009-E45E8A96F4A7}" destId="{437FC4DC-BBC5-F040-A857-81EF6F31DC67}" srcOrd="0" destOrd="0" presId="urn:microsoft.com/office/officeart/2005/8/layout/orgChart1"/>
    <dgm:cxn modelId="{D6E027E9-5EF2-A04F-ADD0-B72AAB1CFC1B}" type="presOf" srcId="{25C54D2F-33F4-9241-BE60-EF2CA0685642}" destId="{A014EB8F-A1FE-C44B-8BEB-4008C35ED070}" srcOrd="0" destOrd="0" presId="urn:microsoft.com/office/officeart/2005/8/layout/orgChart1"/>
    <dgm:cxn modelId="{38A383E4-BD36-5B43-A658-1E94BA16209C}" srcId="{9B560123-6456-BE41-8D09-C4E78F8E9B2C}" destId="{5EF6799E-48A2-244A-B009-E45E8A96F4A7}" srcOrd="1" destOrd="0" parTransId="{B64C5DE9-7B59-9542-8EA2-A5C69ADBD408}" sibTransId="{32515F46-D841-C149-8A38-E1C6C7B5BDDD}"/>
    <dgm:cxn modelId="{A2A2941F-9D88-CC4C-80E7-82475B154112}" srcId="{F36E8478-86BE-2B4A-A216-68AD2FC18548}" destId="{9B560123-6456-BE41-8D09-C4E78F8E9B2C}" srcOrd="0" destOrd="0" parTransId="{30C837C9-9763-BC42-9674-5A717C5B77D5}" sibTransId="{67C0C75D-E11A-C547-9BF7-5864C49D7AE7}"/>
    <dgm:cxn modelId="{DE58AAE6-6F17-024F-A586-EA74E5D33E93}" type="presOf" srcId="{3195BB8A-A6C2-F148-81D2-3F274F56D7DE}" destId="{0DDB96A1-EB14-1D40-A571-CA743477ABE3}" srcOrd="0" destOrd="0" presId="urn:microsoft.com/office/officeart/2005/8/layout/orgChart1"/>
    <dgm:cxn modelId="{494692A7-E088-1F48-A7CF-D014F3C87C31}" type="presOf" srcId="{381A38C8-D6CC-BE4F-A91B-46C900DB8F00}" destId="{84319124-5A69-B84A-BFB7-5A2E6F356F29}" srcOrd="0" destOrd="0" presId="urn:microsoft.com/office/officeart/2005/8/layout/orgChart1"/>
    <dgm:cxn modelId="{0DCADF11-D2BB-3249-A84C-E175BE9CCB58}" type="presOf" srcId="{1A8C3A2C-83F2-DA4D-B22C-1418BB224029}" destId="{D365033C-BB3B-1F47-B4DD-EFE5C9A2E20A}" srcOrd="0" destOrd="0" presId="urn:microsoft.com/office/officeart/2005/8/layout/orgChart1"/>
    <dgm:cxn modelId="{7F253E71-477D-5745-AE7B-998C20949202}" type="presOf" srcId="{680CA6F8-6B11-3E4E-9D05-7AEB4147B5B3}" destId="{70AF95CA-5273-8C4B-8A44-C9B66A14D073}" srcOrd="0" destOrd="0" presId="urn:microsoft.com/office/officeart/2005/8/layout/orgChart1"/>
    <dgm:cxn modelId="{4CFB51C7-F235-D249-A982-48ABD626DA9F}" type="presOf" srcId="{F36E8478-86BE-2B4A-A216-68AD2FC18548}" destId="{049985A2-0074-2648-BA43-7BEF19A8CFFE}" srcOrd="0" destOrd="0" presId="urn:microsoft.com/office/officeart/2005/8/layout/orgChart1"/>
    <dgm:cxn modelId="{68EA878C-3A88-2449-8CC3-FBB48633FAE7}" type="presOf" srcId="{3195BB8A-A6C2-F148-81D2-3F274F56D7DE}" destId="{D20E4977-F2D1-A344-9F1D-8ECEDE18660F}" srcOrd="1" destOrd="0" presId="urn:microsoft.com/office/officeart/2005/8/layout/orgChart1"/>
    <dgm:cxn modelId="{A4955F84-D354-244D-A597-CA0533178B40}" srcId="{9B560123-6456-BE41-8D09-C4E78F8E9B2C}" destId="{3195BB8A-A6C2-F148-81D2-3F274F56D7DE}" srcOrd="0" destOrd="0" parTransId="{2EE7D31C-ED34-F44E-AA84-B3E678861CBA}" sibTransId="{BCD38680-E478-6044-BCAA-3F4C8009BD47}"/>
    <dgm:cxn modelId="{9A2D0AD8-032B-4242-A316-BCB29CE61187}" type="presOf" srcId="{1A8C3A2C-83F2-DA4D-B22C-1418BB224029}" destId="{4BC69F1B-644B-EA45-9A9D-46B6F99FBCB1}" srcOrd="1" destOrd="0" presId="urn:microsoft.com/office/officeart/2005/8/layout/orgChart1"/>
    <dgm:cxn modelId="{951CF8C2-90BB-3F4F-8AF8-CE93F1A921CA}" srcId="{9B560123-6456-BE41-8D09-C4E78F8E9B2C}" destId="{381A38C8-D6CC-BE4F-A91B-46C900DB8F00}" srcOrd="3" destOrd="0" parTransId="{680CA6F8-6B11-3E4E-9D05-7AEB4147B5B3}" sibTransId="{744AE39F-0102-0D49-BCA3-AEB0A0770315}"/>
    <dgm:cxn modelId="{64E59792-DE9F-0742-B698-159FE8716589}" type="presOf" srcId="{5EF6799E-48A2-244A-B009-E45E8A96F4A7}" destId="{05ADC658-10AD-4F4C-BEC3-4C0EF9802F54}" srcOrd="1" destOrd="0" presId="urn:microsoft.com/office/officeart/2005/8/layout/orgChart1"/>
    <dgm:cxn modelId="{236B0A33-14A7-4042-B5FA-7AB244CEB489}" type="presOf" srcId="{9B560123-6456-BE41-8D09-C4E78F8E9B2C}" destId="{EC892A1E-E566-C44A-B532-6BE115F70A53}" srcOrd="0" destOrd="0" presId="urn:microsoft.com/office/officeart/2005/8/layout/orgChart1"/>
    <dgm:cxn modelId="{F737E78A-5A94-2E4F-835C-040432CDD5E7}" type="presOf" srcId="{9B560123-6456-BE41-8D09-C4E78F8E9B2C}" destId="{FC4FC262-1B01-2C45-9D9E-A4EEBF9901E4}" srcOrd="1" destOrd="0" presId="urn:microsoft.com/office/officeart/2005/8/layout/orgChart1"/>
    <dgm:cxn modelId="{DF60ED9D-BFCF-594F-9933-C6A4B384D9FF}" type="presOf" srcId="{B64C5DE9-7B59-9542-8EA2-A5C69ADBD408}" destId="{BE7BC671-29E9-974A-934E-3C32C52616B9}" srcOrd="0" destOrd="0" presId="urn:microsoft.com/office/officeart/2005/8/layout/orgChart1"/>
    <dgm:cxn modelId="{BEF79CBC-B416-C74F-8C57-BA29B26F2224}" type="presParOf" srcId="{049985A2-0074-2648-BA43-7BEF19A8CFFE}" destId="{2AC94139-2A2A-E346-A39A-9F6FE56DDF8F}" srcOrd="0" destOrd="0" presId="urn:microsoft.com/office/officeart/2005/8/layout/orgChart1"/>
    <dgm:cxn modelId="{1281A844-C5B7-A746-AFF9-29C34133C0EC}" type="presParOf" srcId="{2AC94139-2A2A-E346-A39A-9F6FE56DDF8F}" destId="{2BBE66E3-8708-0A44-BA01-6A5802BD9695}" srcOrd="0" destOrd="0" presId="urn:microsoft.com/office/officeart/2005/8/layout/orgChart1"/>
    <dgm:cxn modelId="{CF809E4B-5FBB-1049-A42E-FC4525F2E650}" type="presParOf" srcId="{2BBE66E3-8708-0A44-BA01-6A5802BD9695}" destId="{EC892A1E-E566-C44A-B532-6BE115F70A53}" srcOrd="0" destOrd="0" presId="urn:microsoft.com/office/officeart/2005/8/layout/orgChart1"/>
    <dgm:cxn modelId="{25FE5178-B6A7-0943-85FA-6073FB6955AA}" type="presParOf" srcId="{2BBE66E3-8708-0A44-BA01-6A5802BD9695}" destId="{FC4FC262-1B01-2C45-9D9E-A4EEBF9901E4}" srcOrd="1" destOrd="0" presId="urn:microsoft.com/office/officeart/2005/8/layout/orgChart1"/>
    <dgm:cxn modelId="{8BBA3B52-EA47-A94C-B81E-F7C2283FB491}" type="presParOf" srcId="{2AC94139-2A2A-E346-A39A-9F6FE56DDF8F}" destId="{C80FA0D6-D569-0D45-8449-0DEA4593AB1A}" srcOrd="1" destOrd="0" presId="urn:microsoft.com/office/officeart/2005/8/layout/orgChart1"/>
    <dgm:cxn modelId="{026DA9A6-D87E-B441-A641-B0187442DD1A}" type="presParOf" srcId="{C80FA0D6-D569-0D45-8449-0DEA4593AB1A}" destId="{867C37F4-F59D-3244-9164-4834DCE5EA8A}" srcOrd="0" destOrd="0" presId="urn:microsoft.com/office/officeart/2005/8/layout/orgChart1"/>
    <dgm:cxn modelId="{0B8F1890-0C89-FC43-B516-DB551E643F84}" type="presParOf" srcId="{C80FA0D6-D569-0D45-8449-0DEA4593AB1A}" destId="{A6F6751C-550D-F948-A1F0-180FFC6AE1A8}" srcOrd="1" destOrd="0" presId="urn:microsoft.com/office/officeart/2005/8/layout/orgChart1"/>
    <dgm:cxn modelId="{0ED4A2C2-897E-614D-B66F-08CCA7F6D784}" type="presParOf" srcId="{A6F6751C-550D-F948-A1F0-180FFC6AE1A8}" destId="{B2C1CC6B-937C-6643-AF45-F2D984D4B780}" srcOrd="0" destOrd="0" presId="urn:microsoft.com/office/officeart/2005/8/layout/orgChart1"/>
    <dgm:cxn modelId="{3DB54943-8B87-A043-8AEC-B80525C370E4}" type="presParOf" srcId="{B2C1CC6B-937C-6643-AF45-F2D984D4B780}" destId="{0DDB96A1-EB14-1D40-A571-CA743477ABE3}" srcOrd="0" destOrd="0" presId="urn:microsoft.com/office/officeart/2005/8/layout/orgChart1"/>
    <dgm:cxn modelId="{5B2B3C2C-FAAD-9D49-99A1-B246CFBBEAE2}" type="presParOf" srcId="{B2C1CC6B-937C-6643-AF45-F2D984D4B780}" destId="{D20E4977-F2D1-A344-9F1D-8ECEDE18660F}" srcOrd="1" destOrd="0" presId="urn:microsoft.com/office/officeart/2005/8/layout/orgChart1"/>
    <dgm:cxn modelId="{DB738D42-EE9C-2141-98C8-36AF3E4B430D}" type="presParOf" srcId="{A6F6751C-550D-F948-A1F0-180FFC6AE1A8}" destId="{C65E8543-155F-424B-B8E6-6E455C03529B}" srcOrd="1" destOrd="0" presId="urn:microsoft.com/office/officeart/2005/8/layout/orgChart1"/>
    <dgm:cxn modelId="{9FB559EE-FB6B-6341-99E6-791CCDA8815F}" type="presParOf" srcId="{A6F6751C-550D-F948-A1F0-180FFC6AE1A8}" destId="{2E9F2067-4F96-DB40-B266-ACEFA6F5FA72}" srcOrd="2" destOrd="0" presId="urn:microsoft.com/office/officeart/2005/8/layout/orgChart1"/>
    <dgm:cxn modelId="{B9DD2296-0BA9-7646-AE93-1F3B52EC31DD}" type="presParOf" srcId="{C80FA0D6-D569-0D45-8449-0DEA4593AB1A}" destId="{BE7BC671-29E9-974A-934E-3C32C52616B9}" srcOrd="2" destOrd="0" presId="urn:microsoft.com/office/officeart/2005/8/layout/orgChart1"/>
    <dgm:cxn modelId="{07136BB3-19F9-3D4B-A305-CAD5F30886F5}" type="presParOf" srcId="{C80FA0D6-D569-0D45-8449-0DEA4593AB1A}" destId="{7210E79A-3491-2F49-8348-9C957E4BD7BD}" srcOrd="3" destOrd="0" presId="urn:microsoft.com/office/officeart/2005/8/layout/orgChart1"/>
    <dgm:cxn modelId="{634DE6E5-9FFA-4041-8E01-F505686F7D8E}" type="presParOf" srcId="{7210E79A-3491-2F49-8348-9C957E4BD7BD}" destId="{0DF4276E-67F1-4D40-9682-99D4E4604E3C}" srcOrd="0" destOrd="0" presId="urn:microsoft.com/office/officeart/2005/8/layout/orgChart1"/>
    <dgm:cxn modelId="{B3D10E1E-58F4-284E-90E5-99ADB28B5BC8}" type="presParOf" srcId="{0DF4276E-67F1-4D40-9682-99D4E4604E3C}" destId="{437FC4DC-BBC5-F040-A857-81EF6F31DC67}" srcOrd="0" destOrd="0" presId="urn:microsoft.com/office/officeart/2005/8/layout/orgChart1"/>
    <dgm:cxn modelId="{76C5C0FA-274B-1F47-BAC6-E27345B9C411}" type="presParOf" srcId="{0DF4276E-67F1-4D40-9682-99D4E4604E3C}" destId="{05ADC658-10AD-4F4C-BEC3-4C0EF9802F54}" srcOrd="1" destOrd="0" presId="urn:microsoft.com/office/officeart/2005/8/layout/orgChart1"/>
    <dgm:cxn modelId="{3BC333B8-60AF-0A42-A5FE-3DA2E233DF9D}" type="presParOf" srcId="{7210E79A-3491-2F49-8348-9C957E4BD7BD}" destId="{0625B52D-9089-324A-8AC3-4A6D039D04D5}" srcOrd="1" destOrd="0" presId="urn:microsoft.com/office/officeart/2005/8/layout/orgChart1"/>
    <dgm:cxn modelId="{7356386A-52C0-AC4A-8C83-33E4D9126553}" type="presParOf" srcId="{7210E79A-3491-2F49-8348-9C957E4BD7BD}" destId="{4BA1DFFB-885B-AC40-A256-7A09ABFAB0BF}" srcOrd="2" destOrd="0" presId="urn:microsoft.com/office/officeart/2005/8/layout/orgChart1"/>
    <dgm:cxn modelId="{B83B94B7-0F20-034E-8FA3-FD3736E71748}" type="presParOf" srcId="{C80FA0D6-D569-0D45-8449-0DEA4593AB1A}" destId="{A014EB8F-A1FE-C44B-8BEB-4008C35ED070}" srcOrd="4" destOrd="0" presId="urn:microsoft.com/office/officeart/2005/8/layout/orgChart1"/>
    <dgm:cxn modelId="{FE6E5992-2A8A-864A-8D95-EBB0DBCE9A6C}" type="presParOf" srcId="{C80FA0D6-D569-0D45-8449-0DEA4593AB1A}" destId="{67DD57FD-7148-344D-9837-D705C07653EE}" srcOrd="5" destOrd="0" presId="urn:microsoft.com/office/officeart/2005/8/layout/orgChart1"/>
    <dgm:cxn modelId="{D6D44AE7-0501-394B-8B72-0FE25486DCD9}" type="presParOf" srcId="{67DD57FD-7148-344D-9837-D705C07653EE}" destId="{914187A1-9CE5-974C-832C-D5DF64331072}" srcOrd="0" destOrd="0" presId="urn:microsoft.com/office/officeart/2005/8/layout/orgChart1"/>
    <dgm:cxn modelId="{479F93C9-E778-9E4D-98E7-396D4527E914}" type="presParOf" srcId="{914187A1-9CE5-974C-832C-D5DF64331072}" destId="{D365033C-BB3B-1F47-B4DD-EFE5C9A2E20A}" srcOrd="0" destOrd="0" presId="urn:microsoft.com/office/officeart/2005/8/layout/orgChart1"/>
    <dgm:cxn modelId="{3E6DB3D3-5181-9648-B870-2E0054F1F729}" type="presParOf" srcId="{914187A1-9CE5-974C-832C-D5DF64331072}" destId="{4BC69F1B-644B-EA45-9A9D-46B6F99FBCB1}" srcOrd="1" destOrd="0" presId="urn:microsoft.com/office/officeart/2005/8/layout/orgChart1"/>
    <dgm:cxn modelId="{E0A8C4EE-C08F-6E4E-819B-57CF5F70ED6A}" type="presParOf" srcId="{67DD57FD-7148-344D-9837-D705C07653EE}" destId="{3CF14005-654D-2A48-874C-E29E4F67670D}" srcOrd="1" destOrd="0" presId="urn:microsoft.com/office/officeart/2005/8/layout/orgChart1"/>
    <dgm:cxn modelId="{8374F660-8174-F24A-A789-4158B046C681}" type="presParOf" srcId="{67DD57FD-7148-344D-9837-D705C07653EE}" destId="{C53B128D-8D8C-DF4F-853B-E63D4A9A2397}" srcOrd="2" destOrd="0" presId="urn:microsoft.com/office/officeart/2005/8/layout/orgChart1"/>
    <dgm:cxn modelId="{A798AD7E-38C0-4947-91DC-9181B1936BFD}" type="presParOf" srcId="{C80FA0D6-D569-0D45-8449-0DEA4593AB1A}" destId="{70AF95CA-5273-8C4B-8A44-C9B66A14D073}" srcOrd="6" destOrd="0" presId="urn:microsoft.com/office/officeart/2005/8/layout/orgChart1"/>
    <dgm:cxn modelId="{ED244AFC-1B35-0548-A2D3-45A74DE4CB35}" type="presParOf" srcId="{C80FA0D6-D569-0D45-8449-0DEA4593AB1A}" destId="{F02751B9-56E3-C340-815F-3A56660969CA}" srcOrd="7" destOrd="0" presId="urn:microsoft.com/office/officeart/2005/8/layout/orgChart1"/>
    <dgm:cxn modelId="{C5FDD2A0-518C-0243-855E-5294D8D8F586}" type="presParOf" srcId="{F02751B9-56E3-C340-815F-3A56660969CA}" destId="{8E9B8D1B-7F9A-5945-8B54-C990E9242685}" srcOrd="0" destOrd="0" presId="urn:microsoft.com/office/officeart/2005/8/layout/orgChart1"/>
    <dgm:cxn modelId="{3BAD1AEF-FE98-8E46-A65F-D83A9A41DC12}" type="presParOf" srcId="{8E9B8D1B-7F9A-5945-8B54-C990E9242685}" destId="{84319124-5A69-B84A-BFB7-5A2E6F356F29}" srcOrd="0" destOrd="0" presId="urn:microsoft.com/office/officeart/2005/8/layout/orgChart1"/>
    <dgm:cxn modelId="{2F36F476-74EC-F44E-A6CB-87C9509B5CAB}" type="presParOf" srcId="{8E9B8D1B-7F9A-5945-8B54-C990E9242685}" destId="{B766EE07-17E8-E44D-85D3-B11168AF0EA8}" srcOrd="1" destOrd="0" presId="urn:microsoft.com/office/officeart/2005/8/layout/orgChart1"/>
    <dgm:cxn modelId="{C24B80F7-3056-6949-A885-91B6D7A95553}" type="presParOf" srcId="{F02751B9-56E3-C340-815F-3A56660969CA}" destId="{AF9A463B-5E2C-F047-83C1-E018035E993A}" srcOrd="1" destOrd="0" presId="urn:microsoft.com/office/officeart/2005/8/layout/orgChart1"/>
    <dgm:cxn modelId="{CB8702F3-36DE-F240-A50C-861DB847F8DF}" type="presParOf" srcId="{F02751B9-56E3-C340-815F-3A56660969CA}" destId="{30472E49-1E3F-2344-9AAC-FF048B3BA303}" srcOrd="2" destOrd="0" presId="urn:microsoft.com/office/officeart/2005/8/layout/orgChart1"/>
    <dgm:cxn modelId="{8A69CE93-5E7C-4D48-BFF9-501FF8FDAE76}" type="presParOf" srcId="{2AC94139-2A2A-E346-A39A-9F6FE56DDF8F}" destId="{CEC84F22-4580-E94B-A798-8DA85BA176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6E8478-86BE-2B4A-A216-68AD2FC1854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60123-6456-BE41-8D09-C4E78F8E9B2C}">
      <dgm:prSet phldrT="[Text]" custT="1"/>
      <dgm:spPr/>
      <dgm:t>
        <a:bodyPr/>
        <a:lstStyle/>
        <a:p>
          <a:r>
            <a:rPr lang="en-US" sz="2000" dirty="0" smtClean="0"/>
            <a:t>Value</a:t>
          </a:r>
          <a:endParaRPr lang="en-US" sz="3100" dirty="0"/>
        </a:p>
      </dgm:t>
    </dgm:pt>
    <dgm:pt modelId="{30C837C9-9763-BC42-9674-5A717C5B77D5}" type="parTrans" cxnId="{A2A2941F-9D88-CC4C-80E7-82475B154112}">
      <dgm:prSet/>
      <dgm:spPr/>
      <dgm:t>
        <a:bodyPr/>
        <a:lstStyle/>
        <a:p>
          <a:endParaRPr lang="en-US"/>
        </a:p>
      </dgm:t>
    </dgm:pt>
    <dgm:pt modelId="{67C0C75D-E11A-C547-9BF7-5864C49D7AE7}" type="sibTrans" cxnId="{A2A2941F-9D88-CC4C-80E7-82475B154112}">
      <dgm:prSet/>
      <dgm:spPr/>
      <dgm:t>
        <a:bodyPr/>
        <a:lstStyle/>
        <a:p>
          <a:endParaRPr lang="en-US"/>
        </a:p>
      </dgm:t>
    </dgm:pt>
    <dgm:pt modelId="{3195BB8A-A6C2-F148-81D2-3F274F56D7DE}">
      <dgm:prSet phldrT="[Text]"/>
      <dgm:spPr/>
      <dgm:t>
        <a:bodyPr/>
        <a:lstStyle/>
        <a:p>
          <a:r>
            <a:rPr lang="en-US" dirty="0" smtClean="0"/>
            <a:t>6\\.[5-9]|[7-9](\\.[0-9]) % </a:t>
          </a:r>
          <a:endParaRPr lang="en-US" dirty="0"/>
        </a:p>
      </dgm:t>
    </dgm:pt>
    <dgm:pt modelId="{2EE7D31C-ED34-F44E-AA84-B3E678861CBA}" type="parTrans" cxnId="{A4955F84-D354-244D-A597-CA0533178B40}">
      <dgm:prSet/>
      <dgm:spPr/>
      <dgm:t>
        <a:bodyPr/>
        <a:lstStyle/>
        <a:p>
          <a:endParaRPr lang="en-US"/>
        </a:p>
      </dgm:t>
    </dgm:pt>
    <dgm:pt modelId="{BCD38680-E478-6044-BCAA-3F4C8009BD47}" type="sibTrans" cxnId="{A4955F84-D354-244D-A597-CA0533178B40}">
      <dgm:prSet/>
      <dgm:spPr/>
      <dgm:t>
        <a:bodyPr/>
        <a:lstStyle/>
        <a:p>
          <a:endParaRPr lang="en-US"/>
        </a:p>
      </dgm:t>
    </dgm:pt>
    <dgm:pt modelId="{5EF6799E-48A2-244A-B009-E45E8A96F4A7}">
      <dgm:prSet phldrT="[Text]"/>
      <dgm:spPr/>
      <dgm:t>
        <a:bodyPr/>
        <a:lstStyle/>
        <a:p>
          <a:r>
            <a:rPr lang="en-US" dirty="0" smtClean="0"/>
            <a:t>[1-9][0-9] %</a:t>
          </a:r>
          <a:endParaRPr lang="en-US" dirty="0"/>
        </a:p>
      </dgm:t>
    </dgm:pt>
    <dgm:pt modelId="{B64C5DE9-7B59-9542-8EA2-A5C69ADBD408}" type="parTrans" cxnId="{38A383E4-BD36-5B43-A658-1E94BA16209C}">
      <dgm:prSet/>
      <dgm:spPr/>
      <dgm:t>
        <a:bodyPr/>
        <a:lstStyle/>
        <a:p>
          <a:endParaRPr lang="en-US"/>
        </a:p>
      </dgm:t>
    </dgm:pt>
    <dgm:pt modelId="{32515F46-D841-C149-8A38-E1C6C7B5BDDD}" type="sibTrans" cxnId="{38A383E4-BD36-5B43-A658-1E94BA16209C}">
      <dgm:prSet/>
      <dgm:spPr/>
      <dgm:t>
        <a:bodyPr/>
        <a:lstStyle/>
        <a:p>
          <a:endParaRPr lang="en-US"/>
        </a:p>
      </dgm:t>
    </dgm:pt>
    <dgm:pt modelId="{1A8C3A2C-83F2-DA4D-B22C-1418BB224029}">
      <dgm:prSet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25C54D2F-33F4-9241-BE60-EF2CA0685642}" type="parTrans" cxnId="{C87438D2-2B1E-CC4F-B9AB-9F77E5D6D165}">
      <dgm:prSet/>
      <dgm:spPr/>
      <dgm:t>
        <a:bodyPr/>
        <a:lstStyle/>
        <a:p>
          <a:endParaRPr lang="en-US"/>
        </a:p>
      </dgm:t>
    </dgm:pt>
    <dgm:pt modelId="{5CA14B52-1628-0E49-8E7D-4FAF8A30E31C}" type="sibTrans" cxnId="{C87438D2-2B1E-CC4F-B9AB-9F77E5D6D165}">
      <dgm:prSet/>
      <dgm:spPr/>
      <dgm:t>
        <a:bodyPr/>
        <a:lstStyle/>
        <a:p>
          <a:endParaRPr lang="en-US"/>
        </a:p>
      </dgm:t>
    </dgm:pt>
    <dgm:pt modelId="{52AFD208-4D52-5B44-9894-8864B9A8B3A0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082C85F3-275F-2847-9B82-1ED4EB731229}" type="parTrans" cxnId="{54754017-0F5F-4B4D-9BEB-6178ABF325E4}">
      <dgm:prSet/>
      <dgm:spPr/>
      <dgm:t>
        <a:bodyPr/>
        <a:lstStyle/>
        <a:p>
          <a:endParaRPr lang="en-US"/>
        </a:p>
      </dgm:t>
    </dgm:pt>
    <dgm:pt modelId="{F9FE27FE-C032-3846-8CF1-A7DC1540A99B}" type="sibTrans" cxnId="{54754017-0F5F-4B4D-9BEB-6178ABF325E4}">
      <dgm:prSet/>
      <dgm:spPr/>
      <dgm:t>
        <a:bodyPr/>
        <a:lstStyle/>
        <a:p>
          <a:endParaRPr lang="en-US"/>
        </a:p>
      </dgm:t>
    </dgm:pt>
    <dgm:pt modelId="{3B03624B-E363-CC41-BF86-7D496CD06565}" type="pres">
      <dgm:prSet presAssocID="{F36E8478-86BE-2B4A-A216-68AD2FC1854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353607-797C-0B4F-9587-9296A819FCC8}" type="pres">
      <dgm:prSet presAssocID="{9B560123-6456-BE41-8D09-C4E78F8E9B2C}" presName="root" presStyleCnt="0"/>
      <dgm:spPr/>
      <dgm:t>
        <a:bodyPr/>
        <a:lstStyle/>
        <a:p>
          <a:endParaRPr lang="en-US"/>
        </a:p>
      </dgm:t>
    </dgm:pt>
    <dgm:pt modelId="{772343C2-076F-8048-81C2-0871A1EE346E}" type="pres">
      <dgm:prSet presAssocID="{9B560123-6456-BE41-8D09-C4E78F8E9B2C}" presName="rootComposite" presStyleCnt="0"/>
      <dgm:spPr/>
      <dgm:t>
        <a:bodyPr/>
        <a:lstStyle/>
        <a:p>
          <a:endParaRPr lang="en-US"/>
        </a:p>
      </dgm:t>
    </dgm:pt>
    <dgm:pt modelId="{8B6BB2C0-A121-174B-988C-5E8E90E4E11D}" type="pres">
      <dgm:prSet presAssocID="{9B560123-6456-BE41-8D09-C4E78F8E9B2C}" presName="rootText" presStyleLbl="node1" presStyleIdx="0" presStyleCnt="1" custLinFactNeighborX="-28004" custLinFactNeighborY="-28916"/>
      <dgm:spPr/>
      <dgm:t>
        <a:bodyPr/>
        <a:lstStyle/>
        <a:p>
          <a:endParaRPr lang="en-US"/>
        </a:p>
      </dgm:t>
    </dgm:pt>
    <dgm:pt modelId="{D730F63B-09CA-294D-AF10-22E7937C695F}" type="pres">
      <dgm:prSet presAssocID="{9B560123-6456-BE41-8D09-C4E78F8E9B2C}" presName="rootConnector" presStyleLbl="node1" presStyleIdx="0" presStyleCnt="1"/>
      <dgm:spPr/>
      <dgm:t>
        <a:bodyPr/>
        <a:lstStyle/>
        <a:p>
          <a:endParaRPr lang="en-US"/>
        </a:p>
      </dgm:t>
    </dgm:pt>
    <dgm:pt modelId="{D680A381-02EE-B043-B608-4908C1A71E44}" type="pres">
      <dgm:prSet presAssocID="{9B560123-6456-BE41-8D09-C4E78F8E9B2C}" presName="childShape" presStyleCnt="0"/>
      <dgm:spPr/>
      <dgm:t>
        <a:bodyPr/>
        <a:lstStyle/>
        <a:p>
          <a:endParaRPr lang="en-US"/>
        </a:p>
      </dgm:t>
    </dgm:pt>
    <dgm:pt modelId="{E2468FC0-F0D9-2D4E-B553-D4DFC0F1DFEE}" type="pres">
      <dgm:prSet presAssocID="{2EE7D31C-ED34-F44E-AA84-B3E678861CBA}" presName="Name13" presStyleLbl="parChTrans1D2" presStyleIdx="0" presStyleCnt="4"/>
      <dgm:spPr/>
      <dgm:t>
        <a:bodyPr/>
        <a:lstStyle/>
        <a:p>
          <a:endParaRPr lang="en-US"/>
        </a:p>
      </dgm:t>
    </dgm:pt>
    <dgm:pt modelId="{C0A62589-9691-5C4F-9A99-7CD6E4287C8D}" type="pres">
      <dgm:prSet presAssocID="{3195BB8A-A6C2-F148-81D2-3F274F56D7DE}" presName="childText" presStyleLbl="bgAcc1" presStyleIdx="0" presStyleCnt="4" custScaleX="268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E5861-8D1D-1146-831A-D5AE1765A93D}" type="pres">
      <dgm:prSet presAssocID="{B64C5DE9-7B59-9542-8EA2-A5C69ADBD408}" presName="Name13" presStyleLbl="parChTrans1D2" presStyleIdx="1" presStyleCnt="4"/>
      <dgm:spPr/>
      <dgm:t>
        <a:bodyPr/>
        <a:lstStyle/>
        <a:p>
          <a:endParaRPr lang="en-US"/>
        </a:p>
      </dgm:t>
    </dgm:pt>
    <dgm:pt modelId="{7847F044-2D4B-5D4C-B32E-F116E356FC86}" type="pres">
      <dgm:prSet presAssocID="{5EF6799E-48A2-244A-B009-E45E8A96F4A7}" presName="childText" presStyleLbl="bgAcc1" presStyleIdx="1" presStyleCnt="4" custScaleX="2657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877FA-97ED-5A47-8746-571D77A25665}" type="pres">
      <dgm:prSet presAssocID="{25C54D2F-33F4-9241-BE60-EF2CA0685642}" presName="Name13" presStyleLbl="parChTrans1D2" presStyleIdx="2" presStyleCnt="4"/>
      <dgm:spPr/>
      <dgm:t>
        <a:bodyPr/>
        <a:lstStyle/>
        <a:p>
          <a:endParaRPr lang="en-US"/>
        </a:p>
      </dgm:t>
    </dgm:pt>
    <dgm:pt modelId="{092790DC-635F-1D42-9998-227D0FD4141C}" type="pres">
      <dgm:prSet presAssocID="{1A8C3A2C-83F2-DA4D-B22C-1418BB224029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B9BA0-32A2-DF43-B44A-75C23C2D2B20}" type="pres">
      <dgm:prSet presAssocID="{082C85F3-275F-2847-9B82-1ED4EB731229}" presName="Name13" presStyleLbl="parChTrans1D2" presStyleIdx="3" presStyleCnt="4"/>
      <dgm:spPr/>
      <dgm:t>
        <a:bodyPr/>
        <a:lstStyle/>
        <a:p>
          <a:endParaRPr lang="en-US"/>
        </a:p>
      </dgm:t>
    </dgm:pt>
    <dgm:pt modelId="{E3C0784E-7ABB-F34C-B8D7-AD06858F20FC}" type="pres">
      <dgm:prSet presAssocID="{52AFD208-4D52-5B44-9894-8864B9A8B3A0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955F84-D354-244D-A597-CA0533178B40}" srcId="{9B560123-6456-BE41-8D09-C4E78F8E9B2C}" destId="{3195BB8A-A6C2-F148-81D2-3F274F56D7DE}" srcOrd="0" destOrd="0" parTransId="{2EE7D31C-ED34-F44E-AA84-B3E678861CBA}" sibTransId="{BCD38680-E478-6044-BCAA-3F4C8009BD47}"/>
    <dgm:cxn modelId="{6CEC18EB-42E7-9442-A639-DD1F2A005E6C}" type="presOf" srcId="{B64C5DE9-7B59-9542-8EA2-A5C69ADBD408}" destId="{FADE5861-8D1D-1146-831A-D5AE1765A93D}" srcOrd="0" destOrd="0" presId="urn:microsoft.com/office/officeart/2005/8/layout/hierarchy3"/>
    <dgm:cxn modelId="{B56997B5-1748-8B44-973A-BF06A14BB702}" type="presOf" srcId="{082C85F3-275F-2847-9B82-1ED4EB731229}" destId="{B29B9BA0-32A2-DF43-B44A-75C23C2D2B20}" srcOrd="0" destOrd="0" presId="urn:microsoft.com/office/officeart/2005/8/layout/hierarchy3"/>
    <dgm:cxn modelId="{CC712D25-4106-0D4C-BA8E-6FF18478EA5D}" type="presOf" srcId="{2EE7D31C-ED34-F44E-AA84-B3E678861CBA}" destId="{E2468FC0-F0D9-2D4E-B553-D4DFC0F1DFEE}" srcOrd="0" destOrd="0" presId="urn:microsoft.com/office/officeart/2005/8/layout/hierarchy3"/>
    <dgm:cxn modelId="{0A642A51-DBD0-1248-888E-A54CA226D093}" type="presOf" srcId="{1A8C3A2C-83F2-DA4D-B22C-1418BB224029}" destId="{092790DC-635F-1D42-9998-227D0FD4141C}" srcOrd="0" destOrd="0" presId="urn:microsoft.com/office/officeart/2005/8/layout/hierarchy3"/>
    <dgm:cxn modelId="{D517E0BA-04A5-944C-A5F0-01674DB58751}" type="presOf" srcId="{F36E8478-86BE-2B4A-A216-68AD2FC18548}" destId="{3B03624B-E363-CC41-BF86-7D496CD06565}" srcOrd="0" destOrd="0" presId="urn:microsoft.com/office/officeart/2005/8/layout/hierarchy3"/>
    <dgm:cxn modelId="{A13DB6E5-0D21-BB4D-A794-7F071DEA99E2}" type="presOf" srcId="{9B560123-6456-BE41-8D09-C4E78F8E9B2C}" destId="{8B6BB2C0-A121-174B-988C-5E8E90E4E11D}" srcOrd="0" destOrd="0" presId="urn:microsoft.com/office/officeart/2005/8/layout/hierarchy3"/>
    <dgm:cxn modelId="{FA304902-A88A-0C4E-A0C7-4BF38E958C79}" type="presOf" srcId="{9B560123-6456-BE41-8D09-C4E78F8E9B2C}" destId="{D730F63B-09CA-294D-AF10-22E7937C695F}" srcOrd="1" destOrd="0" presId="urn:microsoft.com/office/officeart/2005/8/layout/hierarchy3"/>
    <dgm:cxn modelId="{B92404D2-A8BE-5546-80BF-80AA1BEBD2E3}" type="presOf" srcId="{52AFD208-4D52-5B44-9894-8864B9A8B3A0}" destId="{E3C0784E-7ABB-F34C-B8D7-AD06858F20FC}" srcOrd="0" destOrd="0" presId="urn:microsoft.com/office/officeart/2005/8/layout/hierarchy3"/>
    <dgm:cxn modelId="{A2A2941F-9D88-CC4C-80E7-82475B154112}" srcId="{F36E8478-86BE-2B4A-A216-68AD2FC18548}" destId="{9B560123-6456-BE41-8D09-C4E78F8E9B2C}" srcOrd="0" destOrd="0" parTransId="{30C837C9-9763-BC42-9674-5A717C5B77D5}" sibTransId="{67C0C75D-E11A-C547-9BF7-5864C49D7AE7}"/>
    <dgm:cxn modelId="{65062D5B-5EC1-9F4E-B1DD-AA8C677F5C14}" type="presOf" srcId="{25C54D2F-33F4-9241-BE60-EF2CA0685642}" destId="{580877FA-97ED-5A47-8746-571D77A25665}" srcOrd="0" destOrd="0" presId="urn:microsoft.com/office/officeart/2005/8/layout/hierarchy3"/>
    <dgm:cxn modelId="{54754017-0F5F-4B4D-9BEB-6178ABF325E4}" srcId="{9B560123-6456-BE41-8D09-C4E78F8E9B2C}" destId="{52AFD208-4D52-5B44-9894-8864B9A8B3A0}" srcOrd="3" destOrd="0" parTransId="{082C85F3-275F-2847-9B82-1ED4EB731229}" sibTransId="{F9FE27FE-C032-3846-8CF1-A7DC1540A99B}"/>
    <dgm:cxn modelId="{C87438D2-2B1E-CC4F-B9AB-9F77E5D6D165}" srcId="{9B560123-6456-BE41-8D09-C4E78F8E9B2C}" destId="{1A8C3A2C-83F2-DA4D-B22C-1418BB224029}" srcOrd="2" destOrd="0" parTransId="{25C54D2F-33F4-9241-BE60-EF2CA0685642}" sibTransId="{5CA14B52-1628-0E49-8E7D-4FAF8A30E31C}"/>
    <dgm:cxn modelId="{99AE848F-AA81-6543-B5B3-241446E16AA7}" type="presOf" srcId="{5EF6799E-48A2-244A-B009-E45E8A96F4A7}" destId="{7847F044-2D4B-5D4C-B32E-F116E356FC86}" srcOrd="0" destOrd="0" presId="urn:microsoft.com/office/officeart/2005/8/layout/hierarchy3"/>
    <dgm:cxn modelId="{FD54E652-E316-7E42-8A09-AE3681FA23CE}" type="presOf" srcId="{3195BB8A-A6C2-F148-81D2-3F274F56D7DE}" destId="{C0A62589-9691-5C4F-9A99-7CD6E4287C8D}" srcOrd="0" destOrd="0" presId="urn:microsoft.com/office/officeart/2005/8/layout/hierarchy3"/>
    <dgm:cxn modelId="{38A383E4-BD36-5B43-A658-1E94BA16209C}" srcId="{9B560123-6456-BE41-8D09-C4E78F8E9B2C}" destId="{5EF6799E-48A2-244A-B009-E45E8A96F4A7}" srcOrd="1" destOrd="0" parTransId="{B64C5DE9-7B59-9542-8EA2-A5C69ADBD408}" sibTransId="{32515F46-D841-C149-8A38-E1C6C7B5BDDD}"/>
    <dgm:cxn modelId="{1F64D967-616E-D341-86DF-04C3A3169CB8}" type="presParOf" srcId="{3B03624B-E363-CC41-BF86-7D496CD06565}" destId="{A8353607-797C-0B4F-9587-9296A819FCC8}" srcOrd="0" destOrd="0" presId="urn:microsoft.com/office/officeart/2005/8/layout/hierarchy3"/>
    <dgm:cxn modelId="{663E81C8-321F-FC44-93C0-6951ED6164D8}" type="presParOf" srcId="{A8353607-797C-0B4F-9587-9296A819FCC8}" destId="{772343C2-076F-8048-81C2-0871A1EE346E}" srcOrd="0" destOrd="0" presId="urn:microsoft.com/office/officeart/2005/8/layout/hierarchy3"/>
    <dgm:cxn modelId="{5CDD8523-BB14-1749-8417-A8B80879CB93}" type="presParOf" srcId="{772343C2-076F-8048-81C2-0871A1EE346E}" destId="{8B6BB2C0-A121-174B-988C-5E8E90E4E11D}" srcOrd="0" destOrd="0" presId="urn:microsoft.com/office/officeart/2005/8/layout/hierarchy3"/>
    <dgm:cxn modelId="{77E70147-B3D2-D244-9AFA-2F2754E37452}" type="presParOf" srcId="{772343C2-076F-8048-81C2-0871A1EE346E}" destId="{D730F63B-09CA-294D-AF10-22E7937C695F}" srcOrd="1" destOrd="0" presId="urn:microsoft.com/office/officeart/2005/8/layout/hierarchy3"/>
    <dgm:cxn modelId="{7A8BD6EA-5351-384C-9414-5FC465990D19}" type="presParOf" srcId="{A8353607-797C-0B4F-9587-9296A819FCC8}" destId="{D680A381-02EE-B043-B608-4908C1A71E44}" srcOrd="1" destOrd="0" presId="urn:microsoft.com/office/officeart/2005/8/layout/hierarchy3"/>
    <dgm:cxn modelId="{1544C760-DB07-9B45-8EF5-5AE746385488}" type="presParOf" srcId="{D680A381-02EE-B043-B608-4908C1A71E44}" destId="{E2468FC0-F0D9-2D4E-B553-D4DFC0F1DFEE}" srcOrd="0" destOrd="0" presId="urn:microsoft.com/office/officeart/2005/8/layout/hierarchy3"/>
    <dgm:cxn modelId="{0E1048C2-69DA-F942-BB7F-CFAE66FE916D}" type="presParOf" srcId="{D680A381-02EE-B043-B608-4908C1A71E44}" destId="{C0A62589-9691-5C4F-9A99-7CD6E4287C8D}" srcOrd="1" destOrd="0" presId="urn:microsoft.com/office/officeart/2005/8/layout/hierarchy3"/>
    <dgm:cxn modelId="{E12B81CD-B720-BE4D-B943-47F3CE07F2E3}" type="presParOf" srcId="{D680A381-02EE-B043-B608-4908C1A71E44}" destId="{FADE5861-8D1D-1146-831A-D5AE1765A93D}" srcOrd="2" destOrd="0" presId="urn:microsoft.com/office/officeart/2005/8/layout/hierarchy3"/>
    <dgm:cxn modelId="{58D9307C-8052-684E-A1E9-42CB0B6A771A}" type="presParOf" srcId="{D680A381-02EE-B043-B608-4908C1A71E44}" destId="{7847F044-2D4B-5D4C-B32E-F116E356FC86}" srcOrd="3" destOrd="0" presId="urn:microsoft.com/office/officeart/2005/8/layout/hierarchy3"/>
    <dgm:cxn modelId="{0582BEA9-1290-7848-9DCE-A3F677A02725}" type="presParOf" srcId="{D680A381-02EE-B043-B608-4908C1A71E44}" destId="{580877FA-97ED-5A47-8746-571D77A25665}" srcOrd="4" destOrd="0" presId="urn:microsoft.com/office/officeart/2005/8/layout/hierarchy3"/>
    <dgm:cxn modelId="{1FA2277B-87D8-3542-8468-3E31EBA38847}" type="presParOf" srcId="{D680A381-02EE-B043-B608-4908C1A71E44}" destId="{092790DC-635F-1D42-9998-227D0FD4141C}" srcOrd="5" destOrd="0" presId="urn:microsoft.com/office/officeart/2005/8/layout/hierarchy3"/>
    <dgm:cxn modelId="{52207BD9-F367-1C49-8B58-FE1623FBA308}" type="presParOf" srcId="{D680A381-02EE-B043-B608-4908C1A71E44}" destId="{B29B9BA0-32A2-DF43-B44A-75C23C2D2B20}" srcOrd="6" destOrd="0" presId="urn:microsoft.com/office/officeart/2005/8/layout/hierarchy3"/>
    <dgm:cxn modelId="{8670735D-49CB-E144-9DA8-3A7EB907EDB4}" type="presParOf" srcId="{D680A381-02EE-B043-B608-4908C1A71E44}" destId="{E3C0784E-7ABB-F34C-B8D7-AD06858F20F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04E36-9D9F-2E41-A58D-30F94C1D14C9}">
      <dsp:nvSpPr>
        <dsp:cNvPr id="0" name=""/>
        <dsp:cNvSpPr/>
      </dsp:nvSpPr>
      <dsp:spPr>
        <a:xfrm>
          <a:off x="476" y="1402248"/>
          <a:ext cx="1624012" cy="812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Blood Glucose Increased</a:t>
          </a:r>
          <a:endParaRPr lang="en-US" sz="1700" kern="1200" dirty="0"/>
        </a:p>
      </dsp:txBody>
      <dsp:txXfrm>
        <a:off x="24259" y="1426031"/>
        <a:ext cx="1576446" cy="764440"/>
      </dsp:txXfrm>
    </dsp:sp>
    <dsp:sp modelId="{C95C70A2-D55C-2743-9773-0D1FD28B79DB}">
      <dsp:nvSpPr>
        <dsp:cNvPr id="0" name=""/>
        <dsp:cNvSpPr/>
      </dsp:nvSpPr>
      <dsp:spPr>
        <a:xfrm rot="18770822">
          <a:off x="1471671" y="1434870"/>
          <a:ext cx="955240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955240" y="23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5410" y="1434193"/>
        <a:ext cx="47762" cy="47762"/>
      </dsp:txXfrm>
    </dsp:sp>
    <dsp:sp modelId="{7F474AA7-E6D7-4945-867A-1490DE82C4EA}">
      <dsp:nvSpPr>
        <dsp:cNvPr id="0" name=""/>
        <dsp:cNvSpPr/>
      </dsp:nvSpPr>
      <dsp:spPr>
        <a:xfrm>
          <a:off x="2274093" y="701893"/>
          <a:ext cx="1624012" cy="812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Increased Glucose Level</a:t>
          </a:r>
          <a:endParaRPr lang="en-US" sz="1700" kern="1200" dirty="0"/>
        </a:p>
      </dsp:txBody>
      <dsp:txXfrm>
        <a:off x="2297876" y="725676"/>
        <a:ext cx="1576446" cy="764440"/>
      </dsp:txXfrm>
    </dsp:sp>
    <dsp:sp modelId="{184BBFC9-C676-2049-B016-3F251BA7B5FD}">
      <dsp:nvSpPr>
        <dsp:cNvPr id="0" name=""/>
        <dsp:cNvSpPr/>
      </dsp:nvSpPr>
      <dsp:spPr>
        <a:xfrm rot="19457599">
          <a:off x="3822913" y="851241"/>
          <a:ext cx="799991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799991" y="232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02908" y="854444"/>
        <a:ext cx="39999" cy="39999"/>
      </dsp:txXfrm>
    </dsp:sp>
    <dsp:sp modelId="{5971FE75-EE48-5D43-A5F9-9E3EE25D755F}">
      <dsp:nvSpPr>
        <dsp:cNvPr id="0" name=""/>
        <dsp:cNvSpPr/>
      </dsp:nvSpPr>
      <dsp:spPr>
        <a:xfrm>
          <a:off x="4547711" y="234989"/>
          <a:ext cx="1624012" cy="812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Increased carbohydrate</a:t>
          </a:r>
          <a:endParaRPr lang="en-US" sz="1700" kern="1200" dirty="0"/>
        </a:p>
      </dsp:txBody>
      <dsp:txXfrm>
        <a:off x="4571494" y="258772"/>
        <a:ext cx="1576446" cy="764440"/>
      </dsp:txXfrm>
    </dsp:sp>
    <dsp:sp modelId="{AFB6F3A7-CCEE-C14D-AF86-54F1197036DB}">
      <dsp:nvSpPr>
        <dsp:cNvPr id="0" name=""/>
        <dsp:cNvSpPr/>
      </dsp:nvSpPr>
      <dsp:spPr>
        <a:xfrm rot="2142401">
          <a:off x="3822913" y="1318145"/>
          <a:ext cx="799991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799991" y="232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02908" y="1321348"/>
        <a:ext cx="39999" cy="39999"/>
      </dsp:txXfrm>
    </dsp:sp>
    <dsp:sp modelId="{C213F54B-C38F-BA45-A2E1-761E3192FC82}">
      <dsp:nvSpPr>
        <dsp:cNvPr id="0" name=""/>
        <dsp:cNvSpPr/>
      </dsp:nvSpPr>
      <dsp:spPr>
        <a:xfrm>
          <a:off x="4547711" y="1168796"/>
          <a:ext cx="1624012" cy="812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Elevated Random BG Level</a:t>
          </a:r>
          <a:endParaRPr lang="en-US" sz="1700" kern="1200" dirty="0"/>
        </a:p>
      </dsp:txBody>
      <dsp:txXfrm>
        <a:off x="4571494" y="1192579"/>
        <a:ext cx="1576446" cy="764440"/>
      </dsp:txXfrm>
    </dsp:sp>
    <dsp:sp modelId="{036D84C2-EC67-8F4B-BB30-4C8E48413C0E}">
      <dsp:nvSpPr>
        <dsp:cNvPr id="0" name=""/>
        <dsp:cNvSpPr/>
      </dsp:nvSpPr>
      <dsp:spPr>
        <a:xfrm rot="2829178">
          <a:off x="1471671" y="2135226"/>
          <a:ext cx="955240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955240" y="23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5410" y="2134548"/>
        <a:ext cx="47762" cy="47762"/>
      </dsp:txXfrm>
    </dsp:sp>
    <dsp:sp modelId="{32DFEA24-B6BD-8848-95C9-0F10B7BBAE8A}">
      <dsp:nvSpPr>
        <dsp:cNvPr id="0" name=""/>
        <dsp:cNvSpPr/>
      </dsp:nvSpPr>
      <dsp:spPr>
        <a:xfrm>
          <a:off x="2274093" y="2102604"/>
          <a:ext cx="1624012" cy="812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Abnormal blood chemistry</a:t>
          </a:r>
          <a:endParaRPr lang="en-US" sz="1700" kern="1200" dirty="0"/>
        </a:p>
      </dsp:txBody>
      <dsp:txXfrm>
        <a:off x="2297876" y="2126387"/>
        <a:ext cx="1576446" cy="764440"/>
      </dsp:txXfrm>
    </dsp:sp>
    <dsp:sp modelId="{5C98FB4F-D78F-EA4F-A844-E53C3123FB96}">
      <dsp:nvSpPr>
        <dsp:cNvPr id="0" name=""/>
        <dsp:cNvSpPr/>
      </dsp:nvSpPr>
      <dsp:spPr>
        <a:xfrm>
          <a:off x="3898106" y="2485404"/>
          <a:ext cx="649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649605" y="232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06668" y="2492367"/>
        <a:ext cx="32480" cy="32480"/>
      </dsp:txXfrm>
    </dsp:sp>
    <dsp:sp modelId="{0A2FEEC6-C569-A842-94E7-D90F3E4611C4}">
      <dsp:nvSpPr>
        <dsp:cNvPr id="0" name=""/>
        <dsp:cNvSpPr/>
      </dsp:nvSpPr>
      <dsp:spPr>
        <a:xfrm>
          <a:off x="4547711" y="2102604"/>
          <a:ext cx="1624012" cy="812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Findings on examination of blood</a:t>
          </a:r>
          <a:endParaRPr lang="en-US" sz="1700" kern="1200" dirty="0"/>
        </a:p>
      </dsp:txBody>
      <dsp:txXfrm>
        <a:off x="4571494" y="2126387"/>
        <a:ext cx="1576446" cy="764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24B52-1837-8443-A9C6-AAE530B26AD1}">
      <dsp:nvSpPr>
        <dsp:cNvPr id="0" name=""/>
        <dsp:cNvSpPr/>
      </dsp:nvSpPr>
      <dsp:spPr>
        <a:xfrm>
          <a:off x="4127500" y="1978335"/>
          <a:ext cx="3232683" cy="374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14"/>
              </a:lnTo>
              <a:lnTo>
                <a:pt x="3232683" y="187014"/>
              </a:lnTo>
              <a:lnTo>
                <a:pt x="3232683" y="3740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EC7F5-7155-D74C-B62D-B4C903635606}">
      <dsp:nvSpPr>
        <dsp:cNvPr id="0" name=""/>
        <dsp:cNvSpPr/>
      </dsp:nvSpPr>
      <dsp:spPr>
        <a:xfrm>
          <a:off x="4127500" y="1978335"/>
          <a:ext cx="1077561" cy="374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14"/>
              </a:lnTo>
              <a:lnTo>
                <a:pt x="1077561" y="187014"/>
              </a:lnTo>
              <a:lnTo>
                <a:pt x="1077561" y="3740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B98E8-7C88-5C49-A1F6-356C73DA9129}">
      <dsp:nvSpPr>
        <dsp:cNvPr id="0" name=""/>
        <dsp:cNvSpPr/>
      </dsp:nvSpPr>
      <dsp:spPr>
        <a:xfrm>
          <a:off x="3049938" y="1978335"/>
          <a:ext cx="1077561" cy="374029"/>
        </a:xfrm>
        <a:custGeom>
          <a:avLst/>
          <a:gdLst/>
          <a:ahLst/>
          <a:cxnLst/>
          <a:rect l="0" t="0" r="0" b="0"/>
          <a:pathLst>
            <a:path>
              <a:moveTo>
                <a:pt x="1077561" y="0"/>
              </a:moveTo>
              <a:lnTo>
                <a:pt x="1077561" y="187014"/>
              </a:lnTo>
              <a:lnTo>
                <a:pt x="0" y="187014"/>
              </a:lnTo>
              <a:lnTo>
                <a:pt x="0" y="3740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0CD08-8CF1-9343-BDDF-06C3DF721663}">
      <dsp:nvSpPr>
        <dsp:cNvPr id="0" name=""/>
        <dsp:cNvSpPr/>
      </dsp:nvSpPr>
      <dsp:spPr>
        <a:xfrm>
          <a:off x="894816" y="1978335"/>
          <a:ext cx="3232683" cy="374029"/>
        </a:xfrm>
        <a:custGeom>
          <a:avLst/>
          <a:gdLst/>
          <a:ahLst/>
          <a:cxnLst/>
          <a:rect l="0" t="0" r="0" b="0"/>
          <a:pathLst>
            <a:path>
              <a:moveTo>
                <a:pt x="3232683" y="0"/>
              </a:moveTo>
              <a:lnTo>
                <a:pt x="3232683" y="187014"/>
              </a:lnTo>
              <a:lnTo>
                <a:pt x="0" y="187014"/>
              </a:lnTo>
              <a:lnTo>
                <a:pt x="0" y="3740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B16EB-3AFF-E249-8113-DB3AF78D6101}">
      <dsp:nvSpPr>
        <dsp:cNvPr id="0" name=""/>
        <dsp:cNvSpPr/>
      </dsp:nvSpPr>
      <dsp:spPr>
        <a:xfrm>
          <a:off x="3236953" y="1087788"/>
          <a:ext cx="1781092" cy="890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Rule</a:t>
          </a:r>
          <a:endParaRPr lang="en-US" sz="3000" kern="1200" dirty="0"/>
        </a:p>
      </dsp:txBody>
      <dsp:txXfrm>
        <a:off x="3236953" y="1087788"/>
        <a:ext cx="1781092" cy="890546"/>
      </dsp:txXfrm>
    </dsp:sp>
    <dsp:sp modelId="{A824146C-975B-DB4E-99C3-ADC67BD7D821}">
      <dsp:nvSpPr>
        <dsp:cNvPr id="0" name=""/>
        <dsp:cNvSpPr/>
      </dsp:nvSpPr>
      <dsp:spPr>
        <a:xfrm>
          <a:off x="4270" y="2352364"/>
          <a:ext cx="1781092" cy="890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Regex</a:t>
          </a:r>
          <a:endParaRPr lang="en-US" sz="3000" kern="1200" dirty="0"/>
        </a:p>
      </dsp:txBody>
      <dsp:txXfrm>
        <a:off x="4270" y="2352364"/>
        <a:ext cx="1781092" cy="890546"/>
      </dsp:txXfrm>
    </dsp:sp>
    <dsp:sp modelId="{2DAA376F-7687-7D42-8534-4CEFDA168A84}">
      <dsp:nvSpPr>
        <dsp:cNvPr id="0" name=""/>
        <dsp:cNvSpPr/>
      </dsp:nvSpPr>
      <dsp:spPr>
        <a:xfrm>
          <a:off x="2159392" y="2352364"/>
          <a:ext cx="1781092" cy="890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Concept</a:t>
          </a:r>
          <a:endParaRPr lang="en-US" sz="3000" kern="1200" dirty="0"/>
        </a:p>
      </dsp:txBody>
      <dsp:txXfrm>
        <a:off x="2159392" y="2352364"/>
        <a:ext cx="1781092" cy="890546"/>
      </dsp:txXfrm>
    </dsp:sp>
    <dsp:sp modelId="{FDD1F75D-928B-B047-8E32-0C559BE395A4}">
      <dsp:nvSpPr>
        <dsp:cNvPr id="0" name=""/>
        <dsp:cNvSpPr/>
      </dsp:nvSpPr>
      <dsp:spPr>
        <a:xfrm>
          <a:off x="4314514" y="2352364"/>
          <a:ext cx="1781092" cy="890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Regex &amp; Concept</a:t>
          </a:r>
          <a:endParaRPr lang="en-US" sz="3000" kern="1200" dirty="0"/>
        </a:p>
      </dsp:txBody>
      <dsp:txXfrm>
        <a:off x="4314514" y="2352364"/>
        <a:ext cx="1781092" cy="890546"/>
      </dsp:txXfrm>
    </dsp:sp>
    <dsp:sp modelId="{A8397466-774F-594D-B329-EC2926A1B443}">
      <dsp:nvSpPr>
        <dsp:cNvPr id="0" name=""/>
        <dsp:cNvSpPr/>
      </dsp:nvSpPr>
      <dsp:spPr>
        <a:xfrm>
          <a:off x="6469637" y="2352364"/>
          <a:ext cx="1781092" cy="890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Multiple</a:t>
          </a:r>
          <a:endParaRPr lang="en-US" sz="3000" kern="1200" dirty="0"/>
        </a:p>
      </dsp:txBody>
      <dsp:txXfrm>
        <a:off x="6469637" y="2352364"/>
        <a:ext cx="1781092" cy="890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4C58C-8DE3-3F4D-A0E2-4416776C6C6F}">
      <dsp:nvSpPr>
        <dsp:cNvPr id="0" name=""/>
        <dsp:cNvSpPr/>
      </dsp:nvSpPr>
      <dsp:spPr>
        <a:xfrm>
          <a:off x="1166" y="420982"/>
          <a:ext cx="1545635" cy="1545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Concept</a:t>
          </a:r>
          <a:endParaRPr lang="en-US" sz="2200" kern="1200" dirty="0"/>
        </a:p>
      </dsp:txBody>
      <dsp:txXfrm>
        <a:off x="227519" y="647335"/>
        <a:ext cx="1092929" cy="1092929"/>
      </dsp:txXfrm>
    </dsp:sp>
    <dsp:sp modelId="{4AA5E808-D929-C749-8706-AD63BA7645E5}">
      <dsp:nvSpPr>
        <dsp:cNvPr id="0" name=""/>
        <dsp:cNvSpPr/>
      </dsp:nvSpPr>
      <dsp:spPr>
        <a:xfrm>
          <a:off x="1672307" y="745565"/>
          <a:ext cx="896468" cy="896468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91134" y="1088374"/>
        <a:ext cx="658814" cy="210850"/>
      </dsp:txXfrm>
    </dsp:sp>
    <dsp:sp modelId="{998418B9-6276-4448-BAB4-6DCA04E50828}">
      <dsp:nvSpPr>
        <dsp:cNvPr id="0" name=""/>
        <dsp:cNvSpPr/>
      </dsp:nvSpPr>
      <dsp:spPr>
        <a:xfrm>
          <a:off x="2694282" y="420982"/>
          <a:ext cx="1545635" cy="1545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Regex</a:t>
          </a:r>
          <a:endParaRPr lang="en-US" sz="2200" kern="1200" dirty="0"/>
        </a:p>
      </dsp:txBody>
      <dsp:txXfrm>
        <a:off x="2920635" y="647335"/>
        <a:ext cx="1092929" cy="1092929"/>
      </dsp:txXfrm>
    </dsp:sp>
    <dsp:sp modelId="{A9E80893-43D1-4B4C-8B42-E007E680EE3A}">
      <dsp:nvSpPr>
        <dsp:cNvPr id="0" name=""/>
        <dsp:cNvSpPr/>
      </dsp:nvSpPr>
      <dsp:spPr>
        <a:xfrm>
          <a:off x="4365423" y="745565"/>
          <a:ext cx="896468" cy="896468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484250" y="930237"/>
        <a:ext cx="658814" cy="527124"/>
      </dsp:txXfrm>
    </dsp:sp>
    <dsp:sp modelId="{9C413ACC-97DB-8247-8F5E-5F3B0E13F550}">
      <dsp:nvSpPr>
        <dsp:cNvPr id="0" name=""/>
        <dsp:cNvSpPr/>
      </dsp:nvSpPr>
      <dsp:spPr>
        <a:xfrm>
          <a:off x="5387398" y="420982"/>
          <a:ext cx="1545635" cy="1545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Rule</a:t>
          </a:r>
          <a:endParaRPr lang="en-US" sz="2200" kern="1200" dirty="0"/>
        </a:p>
      </dsp:txBody>
      <dsp:txXfrm>
        <a:off x="5613751" y="647335"/>
        <a:ext cx="1092929" cy="1092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F95CA-5273-8C4B-8A44-C9B66A14D073}">
      <dsp:nvSpPr>
        <dsp:cNvPr id="0" name=""/>
        <dsp:cNvSpPr/>
      </dsp:nvSpPr>
      <dsp:spPr>
        <a:xfrm>
          <a:off x="2019299" y="1813506"/>
          <a:ext cx="1581528" cy="182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93"/>
              </a:lnTo>
              <a:lnTo>
                <a:pt x="1581528" y="91493"/>
              </a:lnTo>
              <a:lnTo>
                <a:pt x="1581528" y="1829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4EB8F-A1FE-C44B-8BEB-4008C35ED070}">
      <dsp:nvSpPr>
        <dsp:cNvPr id="0" name=""/>
        <dsp:cNvSpPr/>
      </dsp:nvSpPr>
      <dsp:spPr>
        <a:xfrm>
          <a:off x="2019299" y="1813506"/>
          <a:ext cx="527176" cy="182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93"/>
              </a:lnTo>
              <a:lnTo>
                <a:pt x="527176" y="91493"/>
              </a:lnTo>
              <a:lnTo>
                <a:pt x="527176" y="1829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BC671-29E9-974A-934E-3C32C52616B9}">
      <dsp:nvSpPr>
        <dsp:cNvPr id="0" name=""/>
        <dsp:cNvSpPr/>
      </dsp:nvSpPr>
      <dsp:spPr>
        <a:xfrm>
          <a:off x="1492123" y="1813506"/>
          <a:ext cx="527176" cy="182986"/>
        </a:xfrm>
        <a:custGeom>
          <a:avLst/>
          <a:gdLst/>
          <a:ahLst/>
          <a:cxnLst/>
          <a:rect l="0" t="0" r="0" b="0"/>
          <a:pathLst>
            <a:path>
              <a:moveTo>
                <a:pt x="527176" y="0"/>
              </a:moveTo>
              <a:lnTo>
                <a:pt x="527176" y="91493"/>
              </a:lnTo>
              <a:lnTo>
                <a:pt x="0" y="91493"/>
              </a:lnTo>
              <a:lnTo>
                <a:pt x="0" y="1829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37F4-F59D-3244-9164-4834DCE5EA8A}">
      <dsp:nvSpPr>
        <dsp:cNvPr id="0" name=""/>
        <dsp:cNvSpPr/>
      </dsp:nvSpPr>
      <dsp:spPr>
        <a:xfrm>
          <a:off x="437771" y="1813506"/>
          <a:ext cx="1581528" cy="182986"/>
        </a:xfrm>
        <a:custGeom>
          <a:avLst/>
          <a:gdLst/>
          <a:ahLst/>
          <a:cxnLst/>
          <a:rect l="0" t="0" r="0" b="0"/>
          <a:pathLst>
            <a:path>
              <a:moveTo>
                <a:pt x="1581528" y="0"/>
              </a:moveTo>
              <a:lnTo>
                <a:pt x="1581528" y="91493"/>
              </a:lnTo>
              <a:lnTo>
                <a:pt x="0" y="91493"/>
              </a:lnTo>
              <a:lnTo>
                <a:pt x="0" y="1829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92A1E-E566-C44A-B532-6BE115F70A53}">
      <dsp:nvSpPr>
        <dsp:cNvPr id="0" name=""/>
        <dsp:cNvSpPr/>
      </dsp:nvSpPr>
      <dsp:spPr>
        <a:xfrm>
          <a:off x="1583617" y="1377823"/>
          <a:ext cx="871365" cy="4356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High A1C</a:t>
          </a:r>
          <a:endParaRPr lang="en-US" sz="1400" kern="1200" dirty="0"/>
        </a:p>
      </dsp:txBody>
      <dsp:txXfrm>
        <a:off x="1583617" y="1377823"/>
        <a:ext cx="871365" cy="435682"/>
      </dsp:txXfrm>
    </dsp:sp>
    <dsp:sp modelId="{0DDB96A1-EB14-1D40-A571-CA743477ABE3}">
      <dsp:nvSpPr>
        <dsp:cNvPr id="0" name=""/>
        <dsp:cNvSpPr/>
      </dsp:nvSpPr>
      <dsp:spPr>
        <a:xfrm>
          <a:off x="2089" y="1996493"/>
          <a:ext cx="871365" cy="4356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C0239940</a:t>
          </a:r>
          <a:endParaRPr lang="en-US" sz="1400" kern="1200" dirty="0"/>
        </a:p>
      </dsp:txBody>
      <dsp:txXfrm>
        <a:off x="2089" y="1996493"/>
        <a:ext cx="871365" cy="435682"/>
      </dsp:txXfrm>
    </dsp:sp>
    <dsp:sp modelId="{437FC4DC-BBC5-F040-A857-81EF6F31DC67}">
      <dsp:nvSpPr>
        <dsp:cNvPr id="0" name=""/>
        <dsp:cNvSpPr/>
      </dsp:nvSpPr>
      <dsp:spPr>
        <a:xfrm>
          <a:off x="1056441" y="1996493"/>
          <a:ext cx="871365" cy="4356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C0373638</a:t>
          </a:r>
          <a:endParaRPr lang="en-US" sz="1400" kern="1200" dirty="0"/>
        </a:p>
      </dsp:txBody>
      <dsp:txXfrm>
        <a:off x="1056441" y="1996493"/>
        <a:ext cx="871365" cy="435682"/>
      </dsp:txXfrm>
    </dsp:sp>
    <dsp:sp modelId="{D365033C-BB3B-1F47-B4DD-EFE5C9A2E20A}">
      <dsp:nvSpPr>
        <dsp:cNvPr id="0" name=""/>
        <dsp:cNvSpPr/>
      </dsp:nvSpPr>
      <dsp:spPr>
        <a:xfrm>
          <a:off x="2110793" y="1996493"/>
          <a:ext cx="871365" cy="4356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C0595877</a:t>
          </a:r>
          <a:endParaRPr lang="en-US" sz="1400" kern="1200" dirty="0"/>
        </a:p>
      </dsp:txBody>
      <dsp:txXfrm>
        <a:off x="2110793" y="1996493"/>
        <a:ext cx="871365" cy="435682"/>
      </dsp:txXfrm>
    </dsp:sp>
    <dsp:sp modelId="{84319124-5A69-B84A-BFB7-5A2E6F356F29}">
      <dsp:nvSpPr>
        <dsp:cNvPr id="0" name=""/>
        <dsp:cNvSpPr/>
      </dsp:nvSpPr>
      <dsp:spPr>
        <a:xfrm>
          <a:off x="3165145" y="1996493"/>
          <a:ext cx="871365" cy="4356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C0860803</a:t>
          </a:r>
          <a:endParaRPr lang="en-US" sz="1400" kern="1200" dirty="0"/>
        </a:p>
      </dsp:txBody>
      <dsp:txXfrm>
        <a:off x="3165145" y="1996493"/>
        <a:ext cx="871365" cy="4356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BB2C0-A121-174B-988C-5E8E90E4E11D}">
      <dsp:nvSpPr>
        <dsp:cNvPr id="0" name=""/>
        <dsp:cNvSpPr/>
      </dsp:nvSpPr>
      <dsp:spPr>
        <a:xfrm>
          <a:off x="92647" y="0"/>
          <a:ext cx="1054100" cy="52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</a:t>
          </a:r>
          <a:endParaRPr lang="en-US" sz="3100" kern="1200" dirty="0"/>
        </a:p>
      </dsp:txBody>
      <dsp:txXfrm>
        <a:off x="108084" y="15437"/>
        <a:ext cx="1023226" cy="496176"/>
      </dsp:txXfrm>
    </dsp:sp>
    <dsp:sp modelId="{E2468FC0-F0D9-2D4E-B553-D4DFC0F1DFEE}">
      <dsp:nvSpPr>
        <dsp:cNvPr id="0" name=""/>
        <dsp:cNvSpPr/>
      </dsp:nvSpPr>
      <dsp:spPr>
        <a:xfrm>
          <a:off x="198057" y="527050"/>
          <a:ext cx="400600" cy="39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287"/>
              </a:lnTo>
              <a:lnTo>
                <a:pt x="400600" y="3952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2589-9691-5C4F-9A99-7CD6E4287C8D}">
      <dsp:nvSpPr>
        <dsp:cNvPr id="0" name=""/>
        <dsp:cNvSpPr/>
      </dsp:nvSpPr>
      <dsp:spPr>
        <a:xfrm>
          <a:off x="598657" y="658812"/>
          <a:ext cx="2264704" cy="52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6\\.[5-9]|[7-9](\\.[0-9]) % </a:t>
          </a:r>
          <a:endParaRPr lang="en-US" sz="1600" kern="1200" dirty="0"/>
        </a:p>
      </dsp:txBody>
      <dsp:txXfrm>
        <a:off x="614094" y="674249"/>
        <a:ext cx="2233830" cy="496176"/>
      </dsp:txXfrm>
    </dsp:sp>
    <dsp:sp modelId="{FADE5861-8D1D-1146-831A-D5AE1765A93D}">
      <dsp:nvSpPr>
        <dsp:cNvPr id="0" name=""/>
        <dsp:cNvSpPr/>
      </dsp:nvSpPr>
      <dsp:spPr>
        <a:xfrm>
          <a:off x="198057" y="527050"/>
          <a:ext cx="400600" cy="1054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099"/>
              </a:lnTo>
              <a:lnTo>
                <a:pt x="400600" y="10540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7F044-2D4B-5D4C-B32E-F116E356FC86}">
      <dsp:nvSpPr>
        <dsp:cNvPr id="0" name=""/>
        <dsp:cNvSpPr/>
      </dsp:nvSpPr>
      <dsp:spPr>
        <a:xfrm>
          <a:off x="598657" y="1317625"/>
          <a:ext cx="2240898" cy="52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[1-9][0-9] %</a:t>
          </a:r>
          <a:endParaRPr lang="en-US" sz="1600" kern="1200" dirty="0"/>
        </a:p>
      </dsp:txBody>
      <dsp:txXfrm>
        <a:off x="614094" y="1333062"/>
        <a:ext cx="2210024" cy="496176"/>
      </dsp:txXfrm>
    </dsp:sp>
    <dsp:sp modelId="{580877FA-97ED-5A47-8746-571D77A25665}">
      <dsp:nvSpPr>
        <dsp:cNvPr id="0" name=""/>
        <dsp:cNvSpPr/>
      </dsp:nvSpPr>
      <dsp:spPr>
        <a:xfrm>
          <a:off x="198057" y="527050"/>
          <a:ext cx="400600" cy="1712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912"/>
              </a:lnTo>
              <a:lnTo>
                <a:pt x="400600" y="1712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790DC-635F-1D42-9998-227D0FD4141C}">
      <dsp:nvSpPr>
        <dsp:cNvPr id="0" name=""/>
        <dsp:cNvSpPr/>
      </dsp:nvSpPr>
      <dsp:spPr>
        <a:xfrm>
          <a:off x="598657" y="1976437"/>
          <a:ext cx="843280" cy="52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...</a:t>
          </a:r>
          <a:endParaRPr lang="en-US" sz="1600" kern="1200" dirty="0"/>
        </a:p>
      </dsp:txBody>
      <dsp:txXfrm>
        <a:off x="614094" y="1991874"/>
        <a:ext cx="812406" cy="496176"/>
      </dsp:txXfrm>
    </dsp:sp>
    <dsp:sp modelId="{B29B9BA0-32A2-DF43-B44A-75C23C2D2B20}">
      <dsp:nvSpPr>
        <dsp:cNvPr id="0" name=""/>
        <dsp:cNvSpPr/>
      </dsp:nvSpPr>
      <dsp:spPr>
        <a:xfrm>
          <a:off x="198057" y="527050"/>
          <a:ext cx="400600" cy="2371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725"/>
              </a:lnTo>
              <a:lnTo>
                <a:pt x="400600" y="23717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0784E-7ABB-F34C-B8D7-AD06858F20FC}">
      <dsp:nvSpPr>
        <dsp:cNvPr id="0" name=""/>
        <dsp:cNvSpPr/>
      </dsp:nvSpPr>
      <dsp:spPr>
        <a:xfrm>
          <a:off x="598657" y="2635250"/>
          <a:ext cx="843280" cy="52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</a:t>
          </a:r>
          <a:endParaRPr lang="en-US" sz="1600" kern="1200" dirty="0"/>
        </a:p>
      </dsp:txBody>
      <dsp:txXfrm>
        <a:off x="614094" y="2650687"/>
        <a:ext cx="812406" cy="4961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4C58C-8DE3-3F4D-A0E2-4416776C6C6F}">
      <dsp:nvSpPr>
        <dsp:cNvPr id="0" name=""/>
        <dsp:cNvSpPr/>
      </dsp:nvSpPr>
      <dsp:spPr>
        <a:xfrm>
          <a:off x="1166" y="420982"/>
          <a:ext cx="1545635" cy="1545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Concept</a:t>
          </a:r>
          <a:endParaRPr lang="en-US" sz="2200" kern="1200" dirty="0"/>
        </a:p>
      </dsp:txBody>
      <dsp:txXfrm>
        <a:off x="227519" y="647335"/>
        <a:ext cx="1092929" cy="1092929"/>
      </dsp:txXfrm>
    </dsp:sp>
    <dsp:sp modelId="{4AA5E808-D929-C749-8706-AD63BA7645E5}">
      <dsp:nvSpPr>
        <dsp:cNvPr id="0" name=""/>
        <dsp:cNvSpPr/>
      </dsp:nvSpPr>
      <dsp:spPr>
        <a:xfrm>
          <a:off x="1672307" y="745565"/>
          <a:ext cx="896468" cy="896468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91134" y="1088374"/>
        <a:ext cx="658814" cy="210850"/>
      </dsp:txXfrm>
    </dsp:sp>
    <dsp:sp modelId="{998418B9-6276-4448-BAB4-6DCA04E50828}">
      <dsp:nvSpPr>
        <dsp:cNvPr id="0" name=""/>
        <dsp:cNvSpPr/>
      </dsp:nvSpPr>
      <dsp:spPr>
        <a:xfrm>
          <a:off x="2694282" y="420982"/>
          <a:ext cx="1545635" cy="1545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Regex</a:t>
          </a:r>
          <a:endParaRPr lang="en-US" sz="2200" kern="1200" dirty="0"/>
        </a:p>
      </dsp:txBody>
      <dsp:txXfrm>
        <a:off x="2920635" y="647335"/>
        <a:ext cx="1092929" cy="1092929"/>
      </dsp:txXfrm>
    </dsp:sp>
    <dsp:sp modelId="{A9E80893-43D1-4B4C-8B42-E007E680EE3A}">
      <dsp:nvSpPr>
        <dsp:cNvPr id="0" name=""/>
        <dsp:cNvSpPr/>
      </dsp:nvSpPr>
      <dsp:spPr>
        <a:xfrm>
          <a:off x="4365423" y="745565"/>
          <a:ext cx="896468" cy="896468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484250" y="930237"/>
        <a:ext cx="658814" cy="527124"/>
      </dsp:txXfrm>
    </dsp:sp>
    <dsp:sp modelId="{9C413ACC-97DB-8247-8F5E-5F3B0E13F550}">
      <dsp:nvSpPr>
        <dsp:cNvPr id="0" name=""/>
        <dsp:cNvSpPr/>
      </dsp:nvSpPr>
      <dsp:spPr>
        <a:xfrm>
          <a:off x="5387398" y="420982"/>
          <a:ext cx="1545635" cy="1545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Rule</a:t>
          </a:r>
          <a:endParaRPr lang="en-US" sz="2200" kern="1200" dirty="0"/>
        </a:p>
      </dsp:txBody>
      <dsp:txXfrm>
        <a:off x="5613751" y="647335"/>
        <a:ext cx="1092929" cy="10929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F95CA-5273-8C4B-8A44-C9B66A14D073}">
      <dsp:nvSpPr>
        <dsp:cNvPr id="0" name=""/>
        <dsp:cNvSpPr/>
      </dsp:nvSpPr>
      <dsp:spPr>
        <a:xfrm>
          <a:off x="2082800" y="1905879"/>
          <a:ext cx="1631261" cy="188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70"/>
              </a:lnTo>
              <a:lnTo>
                <a:pt x="1631261" y="94370"/>
              </a:lnTo>
              <a:lnTo>
                <a:pt x="1631261" y="18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4EB8F-A1FE-C44B-8BEB-4008C35ED070}">
      <dsp:nvSpPr>
        <dsp:cNvPr id="0" name=""/>
        <dsp:cNvSpPr/>
      </dsp:nvSpPr>
      <dsp:spPr>
        <a:xfrm>
          <a:off x="2082800" y="1905879"/>
          <a:ext cx="543753" cy="188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70"/>
              </a:lnTo>
              <a:lnTo>
                <a:pt x="543753" y="94370"/>
              </a:lnTo>
              <a:lnTo>
                <a:pt x="543753" y="18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BC671-29E9-974A-934E-3C32C52616B9}">
      <dsp:nvSpPr>
        <dsp:cNvPr id="0" name=""/>
        <dsp:cNvSpPr/>
      </dsp:nvSpPr>
      <dsp:spPr>
        <a:xfrm>
          <a:off x="1539046" y="1905879"/>
          <a:ext cx="543753" cy="188741"/>
        </a:xfrm>
        <a:custGeom>
          <a:avLst/>
          <a:gdLst/>
          <a:ahLst/>
          <a:cxnLst/>
          <a:rect l="0" t="0" r="0" b="0"/>
          <a:pathLst>
            <a:path>
              <a:moveTo>
                <a:pt x="543753" y="0"/>
              </a:moveTo>
              <a:lnTo>
                <a:pt x="543753" y="94370"/>
              </a:lnTo>
              <a:lnTo>
                <a:pt x="0" y="94370"/>
              </a:lnTo>
              <a:lnTo>
                <a:pt x="0" y="18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37F4-F59D-3244-9164-4834DCE5EA8A}">
      <dsp:nvSpPr>
        <dsp:cNvPr id="0" name=""/>
        <dsp:cNvSpPr/>
      </dsp:nvSpPr>
      <dsp:spPr>
        <a:xfrm>
          <a:off x="451538" y="1905879"/>
          <a:ext cx="1631261" cy="188741"/>
        </a:xfrm>
        <a:custGeom>
          <a:avLst/>
          <a:gdLst/>
          <a:ahLst/>
          <a:cxnLst/>
          <a:rect l="0" t="0" r="0" b="0"/>
          <a:pathLst>
            <a:path>
              <a:moveTo>
                <a:pt x="1631261" y="0"/>
              </a:moveTo>
              <a:lnTo>
                <a:pt x="1631261" y="94370"/>
              </a:lnTo>
              <a:lnTo>
                <a:pt x="0" y="94370"/>
              </a:lnTo>
              <a:lnTo>
                <a:pt x="0" y="18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92A1E-E566-C44A-B532-6BE115F70A53}">
      <dsp:nvSpPr>
        <dsp:cNvPr id="0" name=""/>
        <dsp:cNvSpPr/>
      </dsp:nvSpPr>
      <dsp:spPr>
        <a:xfrm>
          <a:off x="1633416" y="1456496"/>
          <a:ext cx="898766" cy="449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High A1C</a:t>
          </a:r>
          <a:endParaRPr lang="en-US" sz="1500" kern="1200" dirty="0"/>
        </a:p>
      </dsp:txBody>
      <dsp:txXfrm>
        <a:off x="1633416" y="1456496"/>
        <a:ext cx="898766" cy="449383"/>
      </dsp:txXfrm>
    </dsp:sp>
    <dsp:sp modelId="{0DDB96A1-EB14-1D40-A571-CA743477ABE3}">
      <dsp:nvSpPr>
        <dsp:cNvPr id="0" name=""/>
        <dsp:cNvSpPr/>
      </dsp:nvSpPr>
      <dsp:spPr>
        <a:xfrm>
          <a:off x="2154" y="2094620"/>
          <a:ext cx="898766" cy="449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C0239940</a:t>
          </a:r>
          <a:endParaRPr lang="en-US" sz="1500" kern="1200" dirty="0"/>
        </a:p>
      </dsp:txBody>
      <dsp:txXfrm>
        <a:off x="2154" y="2094620"/>
        <a:ext cx="898766" cy="449383"/>
      </dsp:txXfrm>
    </dsp:sp>
    <dsp:sp modelId="{437FC4DC-BBC5-F040-A857-81EF6F31DC67}">
      <dsp:nvSpPr>
        <dsp:cNvPr id="0" name=""/>
        <dsp:cNvSpPr/>
      </dsp:nvSpPr>
      <dsp:spPr>
        <a:xfrm>
          <a:off x="1089662" y="2094620"/>
          <a:ext cx="898766" cy="449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strike="sngStrike" kern="1200" dirty="0" smtClean="0"/>
            <a:t>C0373638</a:t>
          </a:r>
          <a:endParaRPr lang="en-US" sz="1500" strike="sngStrike" kern="1200" dirty="0"/>
        </a:p>
      </dsp:txBody>
      <dsp:txXfrm>
        <a:off x="1089662" y="2094620"/>
        <a:ext cx="898766" cy="449383"/>
      </dsp:txXfrm>
    </dsp:sp>
    <dsp:sp modelId="{D365033C-BB3B-1F47-B4DD-EFE5C9A2E20A}">
      <dsp:nvSpPr>
        <dsp:cNvPr id="0" name=""/>
        <dsp:cNvSpPr/>
      </dsp:nvSpPr>
      <dsp:spPr>
        <a:xfrm>
          <a:off x="2177170" y="2094620"/>
          <a:ext cx="898766" cy="449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strike="sngStrike" kern="1200" dirty="0" smtClean="0"/>
            <a:t>C0595877</a:t>
          </a:r>
          <a:endParaRPr lang="en-US" sz="1500" strike="sngStrike" kern="1200" dirty="0"/>
        </a:p>
      </dsp:txBody>
      <dsp:txXfrm>
        <a:off x="2177170" y="2094620"/>
        <a:ext cx="898766" cy="449383"/>
      </dsp:txXfrm>
    </dsp:sp>
    <dsp:sp modelId="{84319124-5A69-B84A-BFB7-5A2E6F356F29}">
      <dsp:nvSpPr>
        <dsp:cNvPr id="0" name=""/>
        <dsp:cNvSpPr/>
      </dsp:nvSpPr>
      <dsp:spPr>
        <a:xfrm>
          <a:off x="3264678" y="2094620"/>
          <a:ext cx="898766" cy="449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C0860803</a:t>
          </a:r>
          <a:endParaRPr lang="en-US" sz="1500" kern="1200" dirty="0"/>
        </a:p>
      </dsp:txBody>
      <dsp:txXfrm>
        <a:off x="3264678" y="2094620"/>
        <a:ext cx="898766" cy="4493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BB2C0-A121-174B-988C-5E8E90E4E11D}">
      <dsp:nvSpPr>
        <dsp:cNvPr id="0" name=""/>
        <dsp:cNvSpPr/>
      </dsp:nvSpPr>
      <dsp:spPr>
        <a:xfrm>
          <a:off x="92647" y="0"/>
          <a:ext cx="1054100" cy="52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</a:t>
          </a:r>
          <a:endParaRPr lang="en-US" sz="3100" kern="1200" dirty="0"/>
        </a:p>
      </dsp:txBody>
      <dsp:txXfrm>
        <a:off x="108084" y="15437"/>
        <a:ext cx="1023226" cy="496176"/>
      </dsp:txXfrm>
    </dsp:sp>
    <dsp:sp modelId="{E2468FC0-F0D9-2D4E-B553-D4DFC0F1DFEE}">
      <dsp:nvSpPr>
        <dsp:cNvPr id="0" name=""/>
        <dsp:cNvSpPr/>
      </dsp:nvSpPr>
      <dsp:spPr>
        <a:xfrm>
          <a:off x="198057" y="527050"/>
          <a:ext cx="400600" cy="39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287"/>
              </a:lnTo>
              <a:lnTo>
                <a:pt x="400600" y="3952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2589-9691-5C4F-9A99-7CD6E4287C8D}">
      <dsp:nvSpPr>
        <dsp:cNvPr id="0" name=""/>
        <dsp:cNvSpPr/>
      </dsp:nvSpPr>
      <dsp:spPr>
        <a:xfrm>
          <a:off x="598657" y="658812"/>
          <a:ext cx="2264704" cy="52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6\\.[5-9]|[7-9](\\.[0-9]) % </a:t>
          </a:r>
          <a:endParaRPr lang="en-US" sz="1600" kern="1200" dirty="0"/>
        </a:p>
      </dsp:txBody>
      <dsp:txXfrm>
        <a:off x="614094" y="674249"/>
        <a:ext cx="2233830" cy="496176"/>
      </dsp:txXfrm>
    </dsp:sp>
    <dsp:sp modelId="{FADE5861-8D1D-1146-831A-D5AE1765A93D}">
      <dsp:nvSpPr>
        <dsp:cNvPr id="0" name=""/>
        <dsp:cNvSpPr/>
      </dsp:nvSpPr>
      <dsp:spPr>
        <a:xfrm>
          <a:off x="198057" y="527050"/>
          <a:ext cx="400600" cy="1054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099"/>
              </a:lnTo>
              <a:lnTo>
                <a:pt x="400600" y="10540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7F044-2D4B-5D4C-B32E-F116E356FC86}">
      <dsp:nvSpPr>
        <dsp:cNvPr id="0" name=""/>
        <dsp:cNvSpPr/>
      </dsp:nvSpPr>
      <dsp:spPr>
        <a:xfrm>
          <a:off x="598657" y="1317625"/>
          <a:ext cx="2240898" cy="52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[1-9][0-9] %</a:t>
          </a:r>
          <a:endParaRPr lang="en-US" sz="1600" kern="1200" dirty="0"/>
        </a:p>
      </dsp:txBody>
      <dsp:txXfrm>
        <a:off x="614094" y="1333062"/>
        <a:ext cx="2210024" cy="496176"/>
      </dsp:txXfrm>
    </dsp:sp>
    <dsp:sp modelId="{580877FA-97ED-5A47-8746-571D77A25665}">
      <dsp:nvSpPr>
        <dsp:cNvPr id="0" name=""/>
        <dsp:cNvSpPr/>
      </dsp:nvSpPr>
      <dsp:spPr>
        <a:xfrm>
          <a:off x="198057" y="527050"/>
          <a:ext cx="400600" cy="1712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912"/>
              </a:lnTo>
              <a:lnTo>
                <a:pt x="400600" y="1712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790DC-635F-1D42-9998-227D0FD4141C}">
      <dsp:nvSpPr>
        <dsp:cNvPr id="0" name=""/>
        <dsp:cNvSpPr/>
      </dsp:nvSpPr>
      <dsp:spPr>
        <a:xfrm>
          <a:off x="598657" y="1976437"/>
          <a:ext cx="843280" cy="52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...</a:t>
          </a:r>
          <a:endParaRPr lang="en-US" sz="1600" kern="1200" dirty="0"/>
        </a:p>
      </dsp:txBody>
      <dsp:txXfrm>
        <a:off x="614094" y="1991874"/>
        <a:ext cx="812406" cy="496176"/>
      </dsp:txXfrm>
    </dsp:sp>
    <dsp:sp modelId="{B29B9BA0-32A2-DF43-B44A-75C23C2D2B20}">
      <dsp:nvSpPr>
        <dsp:cNvPr id="0" name=""/>
        <dsp:cNvSpPr/>
      </dsp:nvSpPr>
      <dsp:spPr>
        <a:xfrm>
          <a:off x="198057" y="527050"/>
          <a:ext cx="400600" cy="2371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725"/>
              </a:lnTo>
              <a:lnTo>
                <a:pt x="400600" y="23717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0784E-7ABB-F34C-B8D7-AD06858F20FC}">
      <dsp:nvSpPr>
        <dsp:cNvPr id="0" name=""/>
        <dsp:cNvSpPr/>
      </dsp:nvSpPr>
      <dsp:spPr>
        <a:xfrm>
          <a:off x="598657" y="2635250"/>
          <a:ext cx="843280" cy="52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</a:t>
          </a:r>
          <a:endParaRPr lang="en-US" sz="1600" kern="1200" dirty="0"/>
        </a:p>
      </dsp:txBody>
      <dsp:txXfrm>
        <a:off x="614094" y="2650687"/>
        <a:ext cx="812406" cy="496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ED689A7-67E1-40D2-80C6-FED77FBC7DB5}" type="datetimeFigureOut">
              <a:rPr lang="en-US"/>
              <a:pPr>
                <a:defRPr/>
              </a:pPr>
              <a:t>11/14/14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318655D-0E62-44EA-BB77-24E9B99587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99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F5F3C3-0483-4F26-8C1F-CF3442334E6D}" type="datetimeFigureOut">
              <a:rPr lang="en-US"/>
              <a:pPr>
                <a:defRPr/>
              </a:pPr>
              <a:t>11/14/14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1E37552-27B9-4AE5-9BA7-1996636E8C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53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Title Hoz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1426029" y="3429000"/>
            <a:ext cx="6335486" cy="9205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54785" y="4362090"/>
            <a:ext cx="3877974" cy="428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40" y="6074507"/>
            <a:ext cx="2591320" cy="37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08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- No Leaves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-1588" y="0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-1588" y="6716713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Placeholder 43"/>
          <p:cNvSpPr>
            <a:spLocks noGrp="1"/>
          </p:cNvSpPr>
          <p:nvPr>
            <p:ph type="title"/>
          </p:nvPr>
        </p:nvSpPr>
        <p:spPr>
          <a:xfrm>
            <a:off x="457200" y="240134"/>
            <a:ext cx="8229600" cy="79216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1250950"/>
            <a:ext cx="8255000" cy="4330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F44216FD-6AB8-4CAA-AE87-D3440EC6B7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6726513" y="6284187"/>
            <a:ext cx="2240825" cy="321860"/>
            <a:chOff x="487363" y="2840038"/>
            <a:chExt cx="8167687" cy="1173162"/>
          </a:xfrm>
        </p:grpSpPr>
        <p:sp>
          <p:nvSpPr>
            <p:cNvPr id="11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487363" y="2843213"/>
              <a:ext cx="8167687" cy="11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531813" y="2892425"/>
              <a:ext cx="803275" cy="1068387"/>
            </a:xfrm>
            <a:custGeom>
              <a:avLst/>
              <a:gdLst>
                <a:gd name="T0" fmla="*/ 126 w 506"/>
                <a:gd name="T1" fmla="*/ 172 h 673"/>
                <a:gd name="T2" fmla="*/ 175 w 506"/>
                <a:gd name="T3" fmla="*/ 125 h 673"/>
                <a:gd name="T4" fmla="*/ 333 w 506"/>
                <a:gd name="T5" fmla="*/ 125 h 673"/>
                <a:gd name="T6" fmla="*/ 383 w 506"/>
                <a:gd name="T7" fmla="*/ 172 h 673"/>
                <a:gd name="T8" fmla="*/ 383 w 506"/>
                <a:gd name="T9" fmla="*/ 500 h 673"/>
                <a:gd name="T10" fmla="*/ 333 w 506"/>
                <a:gd name="T11" fmla="*/ 548 h 673"/>
                <a:gd name="T12" fmla="*/ 175 w 506"/>
                <a:gd name="T13" fmla="*/ 548 h 673"/>
                <a:gd name="T14" fmla="*/ 126 w 506"/>
                <a:gd name="T15" fmla="*/ 500 h 673"/>
                <a:gd name="T16" fmla="*/ 126 w 506"/>
                <a:gd name="T17" fmla="*/ 172 h 673"/>
                <a:gd name="T18" fmla="*/ 126 w 506"/>
                <a:gd name="T19" fmla="*/ 172 h 673"/>
                <a:gd name="T20" fmla="*/ 506 w 506"/>
                <a:gd name="T21" fmla="*/ 120 h 673"/>
                <a:gd name="T22" fmla="*/ 385 w 506"/>
                <a:gd name="T23" fmla="*/ 0 h 673"/>
                <a:gd name="T24" fmla="*/ 123 w 506"/>
                <a:gd name="T25" fmla="*/ 0 h 673"/>
                <a:gd name="T26" fmla="*/ 0 w 506"/>
                <a:gd name="T27" fmla="*/ 120 h 673"/>
                <a:gd name="T28" fmla="*/ 0 w 506"/>
                <a:gd name="T29" fmla="*/ 552 h 673"/>
                <a:gd name="T30" fmla="*/ 123 w 506"/>
                <a:gd name="T31" fmla="*/ 673 h 673"/>
                <a:gd name="T32" fmla="*/ 385 w 506"/>
                <a:gd name="T33" fmla="*/ 673 h 673"/>
                <a:gd name="T34" fmla="*/ 506 w 506"/>
                <a:gd name="T35" fmla="*/ 552 h 673"/>
                <a:gd name="T36" fmla="*/ 506 w 506"/>
                <a:gd name="T37" fmla="*/ 120 h 673"/>
                <a:gd name="T38" fmla="*/ 506 w 506"/>
                <a:gd name="T39" fmla="*/ 12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6" h="673">
                  <a:moveTo>
                    <a:pt x="126" y="172"/>
                  </a:moveTo>
                  <a:lnTo>
                    <a:pt x="175" y="125"/>
                  </a:lnTo>
                  <a:lnTo>
                    <a:pt x="333" y="125"/>
                  </a:lnTo>
                  <a:lnTo>
                    <a:pt x="383" y="172"/>
                  </a:lnTo>
                  <a:lnTo>
                    <a:pt x="383" y="500"/>
                  </a:lnTo>
                  <a:lnTo>
                    <a:pt x="333" y="548"/>
                  </a:lnTo>
                  <a:lnTo>
                    <a:pt x="175" y="548"/>
                  </a:lnTo>
                  <a:lnTo>
                    <a:pt x="126" y="500"/>
                  </a:lnTo>
                  <a:lnTo>
                    <a:pt x="126" y="172"/>
                  </a:lnTo>
                  <a:lnTo>
                    <a:pt x="126" y="172"/>
                  </a:lnTo>
                  <a:close/>
                  <a:moveTo>
                    <a:pt x="506" y="120"/>
                  </a:moveTo>
                  <a:lnTo>
                    <a:pt x="385" y="0"/>
                  </a:lnTo>
                  <a:lnTo>
                    <a:pt x="123" y="0"/>
                  </a:lnTo>
                  <a:lnTo>
                    <a:pt x="0" y="120"/>
                  </a:lnTo>
                  <a:lnTo>
                    <a:pt x="0" y="552"/>
                  </a:lnTo>
                  <a:lnTo>
                    <a:pt x="123" y="673"/>
                  </a:lnTo>
                  <a:lnTo>
                    <a:pt x="385" y="673"/>
                  </a:lnTo>
                  <a:lnTo>
                    <a:pt x="506" y="552"/>
                  </a:lnTo>
                  <a:lnTo>
                    <a:pt x="506" y="120"/>
                  </a:lnTo>
                  <a:lnTo>
                    <a:pt x="506" y="120"/>
                  </a:lnTo>
                  <a:close/>
                </a:path>
              </a:pathLst>
            </a:custGeom>
            <a:solidFill>
              <a:srgbClr val="B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487363" y="2840038"/>
              <a:ext cx="8167687" cy="1169989"/>
            </a:xfrm>
            <a:custGeom>
              <a:avLst/>
              <a:gdLst>
                <a:gd name="T0" fmla="*/ 397 w 2178"/>
                <a:gd name="T1" fmla="*/ 289 h 312"/>
                <a:gd name="T2" fmla="*/ 430 w 2178"/>
                <a:gd name="T3" fmla="*/ 253 h 312"/>
                <a:gd name="T4" fmla="*/ 493 w 2178"/>
                <a:gd name="T5" fmla="*/ 256 h 312"/>
                <a:gd name="T6" fmla="*/ 535 w 2178"/>
                <a:gd name="T7" fmla="*/ 289 h 312"/>
                <a:gd name="T8" fmla="*/ 608 w 2178"/>
                <a:gd name="T9" fmla="*/ 282 h 312"/>
                <a:gd name="T10" fmla="*/ 678 w 2178"/>
                <a:gd name="T11" fmla="*/ 225 h 312"/>
                <a:gd name="T12" fmla="*/ 660 w 2178"/>
                <a:gd name="T13" fmla="*/ 232 h 312"/>
                <a:gd name="T14" fmla="*/ 761 w 2178"/>
                <a:gd name="T15" fmla="*/ 289 h 312"/>
                <a:gd name="T16" fmla="*/ 814 w 2178"/>
                <a:gd name="T17" fmla="*/ 282 h 312"/>
                <a:gd name="T18" fmla="*/ 858 w 2178"/>
                <a:gd name="T19" fmla="*/ 225 h 312"/>
                <a:gd name="T20" fmla="*/ 923 w 2178"/>
                <a:gd name="T21" fmla="*/ 289 h 312"/>
                <a:gd name="T22" fmla="*/ 941 w 2178"/>
                <a:gd name="T23" fmla="*/ 257 h 312"/>
                <a:gd name="T24" fmla="*/ 1061 w 2178"/>
                <a:gd name="T25" fmla="*/ 289 h 312"/>
                <a:gd name="T26" fmla="*/ 1103 w 2178"/>
                <a:gd name="T27" fmla="*/ 282 h 312"/>
                <a:gd name="T28" fmla="*/ 1182 w 2178"/>
                <a:gd name="T29" fmla="*/ 277 h 312"/>
                <a:gd name="T30" fmla="*/ 1197 w 2178"/>
                <a:gd name="T31" fmla="*/ 232 h 312"/>
                <a:gd name="T32" fmla="*/ 1287 w 2178"/>
                <a:gd name="T33" fmla="*/ 289 h 312"/>
                <a:gd name="T34" fmla="*/ 1351 w 2178"/>
                <a:gd name="T35" fmla="*/ 225 h 312"/>
                <a:gd name="T36" fmla="*/ 1367 w 2178"/>
                <a:gd name="T37" fmla="*/ 232 h 312"/>
                <a:gd name="T38" fmla="*/ 1433 w 2178"/>
                <a:gd name="T39" fmla="*/ 264 h 312"/>
                <a:gd name="T40" fmla="*/ 59 w 2178"/>
                <a:gd name="T41" fmla="*/ 0 h 312"/>
                <a:gd name="T42" fmla="*/ 61 w 2178"/>
                <a:gd name="T43" fmla="*/ 307 h 312"/>
                <a:gd name="T44" fmla="*/ 150 w 2178"/>
                <a:gd name="T45" fmla="*/ 238 h 312"/>
                <a:gd name="T46" fmla="*/ 147 w 2178"/>
                <a:gd name="T47" fmla="*/ 80 h 312"/>
                <a:gd name="T48" fmla="*/ 1628 w 2178"/>
                <a:gd name="T49" fmla="*/ 46 h 312"/>
                <a:gd name="T50" fmla="*/ 1515 w 2178"/>
                <a:gd name="T51" fmla="*/ 107 h 312"/>
                <a:gd name="T52" fmla="*/ 1518 w 2178"/>
                <a:gd name="T53" fmla="*/ 39 h 312"/>
                <a:gd name="T54" fmla="*/ 1438 w 2178"/>
                <a:gd name="T55" fmla="*/ 117 h 312"/>
                <a:gd name="T56" fmla="*/ 1441 w 2178"/>
                <a:gd name="T57" fmla="*/ 107 h 312"/>
                <a:gd name="T58" fmla="*/ 1713 w 2178"/>
                <a:gd name="T59" fmla="*/ 48 h 312"/>
                <a:gd name="T60" fmla="*/ 1634 w 2178"/>
                <a:gd name="T61" fmla="*/ 46 h 312"/>
                <a:gd name="T62" fmla="*/ 1974 w 2178"/>
                <a:gd name="T63" fmla="*/ 107 h 312"/>
                <a:gd name="T64" fmla="*/ 2066 w 2178"/>
                <a:gd name="T65" fmla="*/ 109 h 312"/>
                <a:gd name="T66" fmla="*/ 2122 w 2178"/>
                <a:gd name="T67" fmla="*/ 82 h 312"/>
                <a:gd name="T68" fmla="*/ 2138 w 2178"/>
                <a:gd name="T69" fmla="*/ 39 h 312"/>
                <a:gd name="T70" fmla="*/ 1953 w 2178"/>
                <a:gd name="T71" fmla="*/ 94 h 312"/>
                <a:gd name="T72" fmla="*/ 1920 w 2178"/>
                <a:gd name="T73" fmla="*/ 107 h 312"/>
                <a:gd name="T74" fmla="*/ 1855 w 2178"/>
                <a:gd name="T75" fmla="*/ 98 h 312"/>
                <a:gd name="T76" fmla="*/ 1819 w 2178"/>
                <a:gd name="T77" fmla="*/ 48 h 312"/>
                <a:gd name="T78" fmla="*/ 1839 w 2178"/>
                <a:gd name="T79" fmla="*/ 73 h 312"/>
                <a:gd name="T80" fmla="*/ 1784 w 2178"/>
                <a:gd name="T81" fmla="*/ 61 h 312"/>
                <a:gd name="T82" fmla="*/ 1741 w 2178"/>
                <a:gd name="T83" fmla="*/ 48 h 312"/>
                <a:gd name="T84" fmla="*/ 1323 w 2178"/>
                <a:gd name="T85" fmla="*/ 80 h 312"/>
                <a:gd name="T86" fmla="*/ 1342 w 2178"/>
                <a:gd name="T87" fmla="*/ 39 h 312"/>
                <a:gd name="T88" fmla="*/ 557 w 2178"/>
                <a:gd name="T89" fmla="*/ 106 h 312"/>
                <a:gd name="T90" fmla="*/ 557 w 2178"/>
                <a:gd name="T91" fmla="*/ 49 h 312"/>
                <a:gd name="T92" fmla="*/ 566 w 2178"/>
                <a:gd name="T93" fmla="*/ 95 h 312"/>
                <a:gd name="T94" fmla="*/ 327 w 2178"/>
                <a:gd name="T95" fmla="*/ 28 h 312"/>
                <a:gd name="T96" fmla="*/ 399 w 2178"/>
                <a:gd name="T97" fmla="*/ 40 h 312"/>
                <a:gd name="T98" fmla="*/ 757 w 2178"/>
                <a:gd name="T99" fmla="*/ 109 h 312"/>
                <a:gd name="T100" fmla="*/ 768 w 2178"/>
                <a:gd name="T101" fmla="*/ 71 h 312"/>
                <a:gd name="T102" fmla="*/ 750 w 2178"/>
                <a:gd name="T103" fmla="*/ 116 h 312"/>
                <a:gd name="T104" fmla="*/ 480 w 2178"/>
                <a:gd name="T105" fmla="*/ 107 h 312"/>
                <a:gd name="T106" fmla="*/ 445 w 2178"/>
                <a:gd name="T107" fmla="*/ 39 h 312"/>
                <a:gd name="T108" fmla="*/ 1226 w 2178"/>
                <a:gd name="T109" fmla="*/ 107 h 312"/>
                <a:gd name="T110" fmla="*/ 1200 w 2178"/>
                <a:gd name="T111" fmla="*/ 39 h 312"/>
                <a:gd name="T112" fmla="*/ 1093 w 2178"/>
                <a:gd name="T113" fmla="*/ 107 h 312"/>
                <a:gd name="T114" fmla="*/ 1147 w 2178"/>
                <a:gd name="T115" fmla="*/ 116 h 312"/>
                <a:gd name="T116" fmla="*/ 1168 w 2178"/>
                <a:gd name="T117" fmla="*/ 39 h 312"/>
                <a:gd name="T118" fmla="*/ 1011 w 2178"/>
                <a:gd name="T119" fmla="*/ 27 h 312"/>
                <a:gd name="T120" fmla="*/ 984 w 2178"/>
                <a:gd name="T121" fmla="*/ 91 h 312"/>
                <a:gd name="T122" fmla="*/ 806 w 2178"/>
                <a:gd name="T123" fmla="*/ 46 h 312"/>
                <a:gd name="T124" fmla="*/ 890 w 2178"/>
                <a:gd name="T125" fmla="*/ 11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78" h="312">
                  <a:moveTo>
                    <a:pt x="393" y="278"/>
                  </a:moveTo>
                  <a:cubicBezTo>
                    <a:pt x="378" y="225"/>
                    <a:pt x="378" y="225"/>
                    <a:pt x="378" y="225"/>
                  </a:cubicBezTo>
                  <a:cubicBezTo>
                    <a:pt x="371" y="225"/>
                    <a:pt x="371" y="225"/>
                    <a:pt x="371" y="225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43" y="225"/>
                    <a:pt x="343" y="225"/>
                    <a:pt x="343" y="225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52" y="289"/>
                    <a:pt x="352" y="289"/>
                    <a:pt x="352" y="289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89" y="289"/>
                    <a:pt x="389" y="289"/>
                    <a:pt x="389" y="289"/>
                  </a:cubicBezTo>
                  <a:cubicBezTo>
                    <a:pt x="397" y="289"/>
                    <a:pt x="397" y="289"/>
                    <a:pt x="397" y="289"/>
                  </a:cubicBezTo>
                  <a:cubicBezTo>
                    <a:pt x="416" y="225"/>
                    <a:pt x="416" y="225"/>
                    <a:pt x="416" y="225"/>
                  </a:cubicBezTo>
                  <a:cubicBezTo>
                    <a:pt x="407" y="225"/>
                    <a:pt x="407" y="225"/>
                    <a:pt x="407" y="225"/>
                  </a:cubicBezTo>
                  <a:lnTo>
                    <a:pt x="393" y="278"/>
                  </a:lnTo>
                  <a:close/>
                  <a:moveTo>
                    <a:pt x="422" y="289"/>
                  </a:moveTo>
                  <a:cubicBezTo>
                    <a:pt x="464" y="289"/>
                    <a:pt x="464" y="289"/>
                    <a:pt x="464" y="289"/>
                  </a:cubicBezTo>
                  <a:cubicBezTo>
                    <a:pt x="464" y="282"/>
                    <a:pt x="464" y="282"/>
                    <a:pt x="464" y="282"/>
                  </a:cubicBezTo>
                  <a:cubicBezTo>
                    <a:pt x="430" y="282"/>
                    <a:pt x="430" y="282"/>
                    <a:pt x="430" y="282"/>
                  </a:cubicBezTo>
                  <a:cubicBezTo>
                    <a:pt x="430" y="260"/>
                    <a:pt x="430" y="260"/>
                    <a:pt x="430" y="260"/>
                  </a:cubicBezTo>
                  <a:cubicBezTo>
                    <a:pt x="463" y="260"/>
                    <a:pt x="463" y="260"/>
                    <a:pt x="463" y="260"/>
                  </a:cubicBezTo>
                  <a:cubicBezTo>
                    <a:pt x="463" y="253"/>
                    <a:pt x="463" y="253"/>
                    <a:pt x="463" y="253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30" y="232"/>
                    <a:pt x="430" y="232"/>
                    <a:pt x="430" y="232"/>
                  </a:cubicBezTo>
                  <a:cubicBezTo>
                    <a:pt x="464" y="232"/>
                    <a:pt x="464" y="232"/>
                    <a:pt x="464" y="232"/>
                  </a:cubicBezTo>
                  <a:cubicBezTo>
                    <a:pt x="464" y="225"/>
                    <a:pt x="464" y="225"/>
                    <a:pt x="464" y="225"/>
                  </a:cubicBezTo>
                  <a:cubicBezTo>
                    <a:pt x="422" y="225"/>
                    <a:pt x="422" y="225"/>
                    <a:pt x="422" y="225"/>
                  </a:cubicBezTo>
                  <a:lnTo>
                    <a:pt x="422" y="289"/>
                  </a:lnTo>
                  <a:close/>
                  <a:moveTo>
                    <a:pt x="527" y="225"/>
                  </a:moveTo>
                  <a:cubicBezTo>
                    <a:pt x="517" y="225"/>
                    <a:pt x="517" y="225"/>
                    <a:pt x="517" y="225"/>
                  </a:cubicBezTo>
                  <a:cubicBezTo>
                    <a:pt x="498" y="251"/>
                    <a:pt x="498" y="251"/>
                    <a:pt x="498" y="251"/>
                  </a:cubicBezTo>
                  <a:cubicBezTo>
                    <a:pt x="479" y="225"/>
                    <a:pt x="479" y="225"/>
                    <a:pt x="479" y="225"/>
                  </a:cubicBezTo>
                  <a:cubicBezTo>
                    <a:pt x="470" y="225"/>
                    <a:pt x="470" y="225"/>
                    <a:pt x="470" y="225"/>
                  </a:cubicBezTo>
                  <a:cubicBezTo>
                    <a:pt x="493" y="256"/>
                    <a:pt x="493" y="256"/>
                    <a:pt x="493" y="256"/>
                  </a:cubicBezTo>
                  <a:cubicBezTo>
                    <a:pt x="468" y="289"/>
                    <a:pt x="468" y="289"/>
                    <a:pt x="468" y="289"/>
                  </a:cubicBezTo>
                  <a:cubicBezTo>
                    <a:pt x="478" y="289"/>
                    <a:pt x="478" y="289"/>
                    <a:pt x="478" y="289"/>
                  </a:cubicBezTo>
                  <a:cubicBezTo>
                    <a:pt x="498" y="262"/>
                    <a:pt x="498" y="262"/>
                    <a:pt x="498" y="262"/>
                  </a:cubicBezTo>
                  <a:cubicBezTo>
                    <a:pt x="519" y="289"/>
                    <a:pt x="519" y="289"/>
                    <a:pt x="519" y="289"/>
                  </a:cubicBezTo>
                  <a:cubicBezTo>
                    <a:pt x="528" y="289"/>
                    <a:pt x="528" y="289"/>
                    <a:pt x="528" y="289"/>
                  </a:cubicBezTo>
                  <a:cubicBezTo>
                    <a:pt x="503" y="256"/>
                    <a:pt x="503" y="256"/>
                    <a:pt x="503" y="256"/>
                  </a:cubicBezTo>
                  <a:lnTo>
                    <a:pt x="527" y="225"/>
                  </a:lnTo>
                  <a:close/>
                  <a:moveTo>
                    <a:pt x="580" y="275"/>
                  </a:moveTo>
                  <a:cubicBezTo>
                    <a:pt x="543" y="225"/>
                    <a:pt x="543" y="225"/>
                    <a:pt x="543" y="225"/>
                  </a:cubicBezTo>
                  <a:cubicBezTo>
                    <a:pt x="535" y="225"/>
                    <a:pt x="535" y="225"/>
                    <a:pt x="535" y="225"/>
                  </a:cubicBezTo>
                  <a:cubicBezTo>
                    <a:pt x="535" y="289"/>
                    <a:pt x="535" y="289"/>
                    <a:pt x="535" y="289"/>
                  </a:cubicBezTo>
                  <a:cubicBezTo>
                    <a:pt x="543" y="289"/>
                    <a:pt x="543" y="289"/>
                    <a:pt x="543" y="289"/>
                  </a:cubicBezTo>
                  <a:cubicBezTo>
                    <a:pt x="543" y="238"/>
                    <a:pt x="543" y="238"/>
                    <a:pt x="543" y="238"/>
                  </a:cubicBezTo>
                  <a:cubicBezTo>
                    <a:pt x="580" y="289"/>
                    <a:pt x="580" y="289"/>
                    <a:pt x="580" y="289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25"/>
                    <a:pt x="588" y="225"/>
                    <a:pt x="588" y="225"/>
                  </a:cubicBezTo>
                  <a:cubicBezTo>
                    <a:pt x="580" y="225"/>
                    <a:pt x="580" y="225"/>
                    <a:pt x="580" y="225"/>
                  </a:cubicBezTo>
                  <a:lnTo>
                    <a:pt x="580" y="275"/>
                  </a:lnTo>
                  <a:close/>
                  <a:moveTo>
                    <a:pt x="600" y="289"/>
                  </a:moveTo>
                  <a:cubicBezTo>
                    <a:pt x="642" y="289"/>
                    <a:pt x="642" y="289"/>
                    <a:pt x="642" y="289"/>
                  </a:cubicBezTo>
                  <a:cubicBezTo>
                    <a:pt x="642" y="282"/>
                    <a:pt x="642" y="282"/>
                    <a:pt x="642" y="282"/>
                  </a:cubicBezTo>
                  <a:cubicBezTo>
                    <a:pt x="608" y="282"/>
                    <a:pt x="608" y="282"/>
                    <a:pt x="608" y="282"/>
                  </a:cubicBezTo>
                  <a:cubicBezTo>
                    <a:pt x="608" y="260"/>
                    <a:pt x="608" y="260"/>
                    <a:pt x="608" y="260"/>
                  </a:cubicBezTo>
                  <a:cubicBezTo>
                    <a:pt x="641" y="260"/>
                    <a:pt x="641" y="260"/>
                    <a:pt x="641" y="260"/>
                  </a:cubicBezTo>
                  <a:cubicBezTo>
                    <a:pt x="641" y="253"/>
                    <a:pt x="641" y="253"/>
                    <a:pt x="641" y="253"/>
                  </a:cubicBezTo>
                  <a:cubicBezTo>
                    <a:pt x="608" y="253"/>
                    <a:pt x="608" y="253"/>
                    <a:pt x="608" y="253"/>
                  </a:cubicBezTo>
                  <a:cubicBezTo>
                    <a:pt x="608" y="232"/>
                    <a:pt x="608" y="232"/>
                    <a:pt x="608" y="232"/>
                  </a:cubicBezTo>
                  <a:cubicBezTo>
                    <a:pt x="642" y="232"/>
                    <a:pt x="642" y="232"/>
                    <a:pt x="642" y="232"/>
                  </a:cubicBezTo>
                  <a:cubicBezTo>
                    <a:pt x="642" y="225"/>
                    <a:pt x="642" y="225"/>
                    <a:pt x="642" y="225"/>
                  </a:cubicBezTo>
                  <a:cubicBezTo>
                    <a:pt x="600" y="225"/>
                    <a:pt x="600" y="225"/>
                    <a:pt x="600" y="225"/>
                  </a:cubicBezTo>
                  <a:lnTo>
                    <a:pt x="600" y="289"/>
                  </a:lnTo>
                  <a:close/>
                  <a:moveTo>
                    <a:pt x="698" y="244"/>
                  </a:moveTo>
                  <a:cubicBezTo>
                    <a:pt x="698" y="233"/>
                    <a:pt x="690" y="225"/>
                    <a:pt x="678" y="225"/>
                  </a:cubicBezTo>
                  <a:cubicBezTo>
                    <a:pt x="652" y="225"/>
                    <a:pt x="652" y="225"/>
                    <a:pt x="652" y="225"/>
                  </a:cubicBezTo>
                  <a:cubicBezTo>
                    <a:pt x="652" y="289"/>
                    <a:pt x="652" y="289"/>
                    <a:pt x="652" y="289"/>
                  </a:cubicBezTo>
                  <a:cubicBezTo>
                    <a:pt x="660" y="289"/>
                    <a:pt x="660" y="289"/>
                    <a:pt x="660" y="289"/>
                  </a:cubicBezTo>
                  <a:cubicBezTo>
                    <a:pt x="660" y="264"/>
                    <a:pt x="660" y="264"/>
                    <a:pt x="660" y="264"/>
                  </a:cubicBezTo>
                  <a:cubicBezTo>
                    <a:pt x="673" y="264"/>
                    <a:pt x="673" y="264"/>
                    <a:pt x="673" y="264"/>
                  </a:cubicBezTo>
                  <a:cubicBezTo>
                    <a:pt x="689" y="289"/>
                    <a:pt x="689" y="289"/>
                    <a:pt x="689" y="289"/>
                  </a:cubicBezTo>
                  <a:cubicBezTo>
                    <a:pt x="699" y="289"/>
                    <a:pt x="699" y="289"/>
                    <a:pt x="699" y="289"/>
                  </a:cubicBezTo>
                  <a:cubicBezTo>
                    <a:pt x="682" y="263"/>
                    <a:pt x="682" y="263"/>
                    <a:pt x="682" y="263"/>
                  </a:cubicBezTo>
                  <a:cubicBezTo>
                    <a:pt x="690" y="262"/>
                    <a:pt x="698" y="256"/>
                    <a:pt x="698" y="244"/>
                  </a:cubicBezTo>
                  <a:close/>
                  <a:moveTo>
                    <a:pt x="660" y="257"/>
                  </a:moveTo>
                  <a:cubicBezTo>
                    <a:pt x="660" y="232"/>
                    <a:pt x="660" y="232"/>
                    <a:pt x="660" y="232"/>
                  </a:cubicBezTo>
                  <a:cubicBezTo>
                    <a:pt x="677" y="232"/>
                    <a:pt x="677" y="232"/>
                    <a:pt x="677" y="232"/>
                  </a:cubicBezTo>
                  <a:cubicBezTo>
                    <a:pt x="685" y="232"/>
                    <a:pt x="690" y="237"/>
                    <a:pt x="690" y="244"/>
                  </a:cubicBezTo>
                  <a:cubicBezTo>
                    <a:pt x="690" y="252"/>
                    <a:pt x="685" y="257"/>
                    <a:pt x="677" y="257"/>
                  </a:cubicBezTo>
                  <a:lnTo>
                    <a:pt x="660" y="257"/>
                  </a:lnTo>
                  <a:close/>
                  <a:moveTo>
                    <a:pt x="762" y="274"/>
                  </a:moveTo>
                  <a:cubicBezTo>
                    <a:pt x="742" y="225"/>
                    <a:pt x="742" y="225"/>
                    <a:pt x="742" y="225"/>
                  </a:cubicBezTo>
                  <a:cubicBezTo>
                    <a:pt x="731" y="225"/>
                    <a:pt x="731" y="225"/>
                    <a:pt x="731" y="225"/>
                  </a:cubicBezTo>
                  <a:cubicBezTo>
                    <a:pt x="731" y="289"/>
                    <a:pt x="731" y="289"/>
                    <a:pt x="731" y="289"/>
                  </a:cubicBezTo>
                  <a:cubicBezTo>
                    <a:pt x="739" y="289"/>
                    <a:pt x="739" y="289"/>
                    <a:pt x="739" y="289"/>
                  </a:cubicBezTo>
                  <a:cubicBezTo>
                    <a:pt x="739" y="235"/>
                    <a:pt x="739" y="235"/>
                    <a:pt x="739" y="235"/>
                  </a:cubicBezTo>
                  <a:cubicBezTo>
                    <a:pt x="761" y="289"/>
                    <a:pt x="761" y="289"/>
                    <a:pt x="761" y="289"/>
                  </a:cubicBezTo>
                  <a:cubicBezTo>
                    <a:pt x="764" y="289"/>
                    <a:pt x="764" y="289"/>
                    <a:pt x="764" y="289"/>
                  </a:cubicBezTo>
                  <a:cubicBezTo>
                    <a:pt x="786" y="235"/>
                    <a:pt x="786" y="235"/>
                    <a:pt x="786" y="235"/>
                  </a:cubicBezTo>
                  <a:cubicBezTo>
                    <a:pt x="786" y="289"/>
                    <a:pt x="786" y="289"/>
                    <a:pt x="786" y="289"/>
                  </a:cubicBezTo>
                  <a:cubicBezTo>
                    <a:pt x="794" y="289"/>
                    <a:pt x="794" y="289"/>
                    <a:pt x="794" y="289"/>
                  </a:cubicBezTo>
                  <a:cubicBezTo>
                    <a:pt x="794" y="225"/>
                    <a:pt x="794" y="225"/>
                    <a:pt x="794" y="225"/>
                  </a:cubicBezTo>
                  <a:cubicBezTo>
                    <a:pt x="782" y="225"/>
                    <a:pt x="782" y="225"/>
                    <a:pt x="782" y="225"/>
                  </a:cubicBezTo>
                  <a:lnTo>
                    <a:pt x="762" y="274"/>
                  </a:lnTo>
                  <a:close/>
                  <a:moveTo>
                    <a:pt x="806" y="289"/>
                  </a:moveTo>
                  <a:cubicBezTo>
                    <a:pt x="848" y="289"/>
                    <a:pt x="848" y="289"/>
                    <a:pt x="848" y="289"/>
                  </a:cubicBezTo>
                  <a:cubicBezTo>
                    <a:pt x="848" y="282"/>
                    <a:pt x="848" y="282"/>
                    <a:pt x="848" y="282"/>
                  </a:cubicBezTo>
                  <a:cubicBezTo>
                    <a:pt x="814" y="282"/>
                    <a:pt x="814" y="282"/>
                    <a:pt x="814" y="282"/>
                  </a:cubicBezTo>
                  <a:cubicBezTo>
                    <a:pt x="814" y="260"/>
                    <a:pt x="814" y="260"/>
                    <a:pt x="814" y="260"/>
                  </a:cubicBezTo>
                  <a:cubicBezTo>
                    <a:pt x="847" y="260"/>
                    <a:pt x="847" y="260"/>
                    <a:pt x="847" y="260"/>
                  </a:cubicBezTo>
                  <a:cubicBezTo>
                    <a:pt x="847" y="253"/>
                    <a:pt x="847" y="253"/>
                    <a:pt x="847" y="253"/>
                  </a:cubicBezTo>
                  <a:cubicBezTo>
                    <a:pt x="814" y="253"/>
                    <a:pt x="814" y="253"/>
                    <a:pt x="814" y="253"/>
                  </a:cubicBezTo>
                  <a:cubicBezTo>
                    <a:pt x="814" y="232"/>
                    <a:pt x="814" y="232"/>
                    <a:pt x="814" y="232"/>
                  </a:cubicBezTo>
                  <a:cubicBezTo>
                    <a:pt x="848" y="232"/>
                    <a:pt x="848" y="232"/>
                    <a:pt x="848" y="232"/>
                  </a:cubicBezTo>
                  <a:cubicBezTo>
                    <a:pt x="848" y="225"/>
                    <a:pt x="848" y="225"/>
                    <a:pt x="848" y="225"/>
                  </a:cubicBezTo>
                  <a:cubicBezTo>
                    <a:pt x="806" y="225"/>
                    <a:pt x="806" y="225"/>
                    <a:pt x="806" y="225"/>
                  </a:cubicBezTo>
                  <a:lnTo>
                    <a:pt x="806" y="289"/>
                  </a:lnTo>
                  <a:close/>
                  <a:moveTo>
                    <a:pt x="880" y="225"/>
                  </a:moveTo>
                  <a:cubicBezTo>
                    <a:pt x="858" y="225"/>
                    <a:pt x="858" y="225"/>
                    <a:pt x="858" y="225"/>
                  </a:cubicBezTo>
                  <a:cubicBezTo>
                    <a:pt x="858" y="289"/>
                    <a:pt x="858" y="289"/>
                    <a:pt x="858" y="289"/>
                  </a:cubicBezTo>
                  <a:cubicBezTo>
                    <a:pt x="880" y="289"/>
                    <a:pt x="880" y="289"/>
                    <a:pt x="880" y="289"/>
                  </a:cubicBezTo>
                  <a:cubicBezTo>
                    <a:pt x="900" y="289"/>
                    <a:pt x="913" y="275"/>
                    <a:pt x="913" y="257"/>
                  </a:cubicBezTo>
                  <a:cubicBezTo>
                    <a:pt x="913" y="239"/>
                    <a:pt x="900" y="225"/>
                    <a:pt x="880" y="225"/>
                  </a:cubicBezTo>
                  <a:close/>
                  <a:moveTo>
                    <a:pt x="880" y="282"/>
                  </a:moveTo>
                  <a:cubicBezTo>
                    <a:pt x="866" y="282"/>
                    <a:pt x="866" y="282"/>
                    <a:pt x="866" y="282"/>
                  </a:cubicBezTo>
                  <a:cubicBezTo>
                    <a:pt x="866" y="232"/>
                    <a:pt x="866" y="232"/>
                    <a:pt x="866" y="232"/>
                  </a:cubicBezTo>
                  <a:cubicBezTo>
                    <a:pt x="880" y="232"/>
                    <a:pt x="880" y="232"/>
                    <a:pt x="880" y="232"/>
                  </a:cubicBezTo>
                  <a:cubicBezTo>
                    <a:pt x="896" y="232"/>
                    <a:pt x="905" y="243"/>
                    <a:pt x="905" y="257"/>
                  </a:cubicBezTo>
                  <a:cubicBezTo>
                    <a:pt x="905" y="271"/>
                    <a:pt x="896" y="282"/>
                    <a:pt x="880" y="282"/>
                  </a:cubicBezTo>
                  <a:close/>
                  <a:moveTo>
                    <a:pt x="923" y="289"/>
                  </a:moveTo>
                  <a:cubicBezTo>
                    <a:pt x="931" y="289"/>
                    <a:pt x="931" y="289"/>
                    <a:pt x="931" y="289"/>
                  </a:cubicBezTo>
                  <a:cubicBezTo>
                    <a:pt x="931" y="225"/>
                    <a:pt x="931" y="225"/>
                    <a:pt x="931" y="225"/>
                  </a:cubicBezTo>
                  <a:cubicBezTo>
                    <a:pt x="923" y="225"/>
                    <a:pt x="923" y="225"/>
                    <a:pt x="923" y="225"/>
                  </a:cubicBezTo>
                  <a:lnTo>
                    <a:pt x="923" y="289"/>
                  </a:lnTo>
                  <a:close/>
                  <a:moveTo>
                    <a:pt x="974" y="283"/>
                  </a:moveTo>
                  <a:cubicBezTo>
                    <a:pt x="960" y="283"/>
                    <a:pt x="949" y="272"/>
                    <a:pt x="949" y="257"/>
                  </a:cubicBezTo>
                  <a:cubicBezTo>
                    <a:pt x="949" y="242"/>
                    <a:pt x="960" y="231"/>
                    <a:pt x="974" y="231"/>
                  </a:cubicBezTo>
                  <a:cubicBezTo>
                    <a:pt x="981" y="231"/>
                    <a:pt x="988" y="235"/>
                    <a:pt x="992" y="240"/>
                  </a:cubicBezTo>
                  <a:cubicBezTo>
                    <a:pt x="998" y="237"/>
                    <a:pt x="998" y="237"/>
                    <a:pt x="998" y="237"/>
                  </a:cubicBezTo>
                  <a:cubicBezTo>
                    <a:pt x="993" y="229"/>
                    <a:pt x="985" y="224"/>
                    <a:pt x="974" y="224"/>
                  </a:cubicBezTo>
                  <a:cubicBezTo>
                    <a:pt x="956" y="224"/>
                    <a:pt x="941" y="237"/>
                    <a:pt x="941" y="257"/>
                  </a:cubicBezTo>
                  <a:cubicBezTo>
                    <a:pt x="941" y="277"/>
                    <a:pt x="956" y="290"/>
                    <a:pt x="974" y="290"/>
                  </a:cubicBezTo>
                  <a:cubicBezTo>
                    <a:pt x="985" y="290"/>
                    <a:pt x="993" y="285"/>
                    <a:pt x="998" y="277"/>
                  </a:cubicBezTo>
                  <a:cubicBezTo>
                    <a:pt x="992" y="274"/>
                    <a:pt x="992" y="274"/>
                    <a:pt x="992" y="274"/>
                  </a:cubicBezTo>
                  <a:cubicBezTo>
                    <a:pt x="988" y="279"/>
                    <a:pt x="981" y="283"/>
                    <a:pt x="974" y="283"/>
                  </a:cubicBezTo>
                  <a:close/>
                  <a:moveTo>
                    <a:pt x="1025" y="225"/>
                  </a:moveTo>
                  <a:cubicBezTo>
                    <a:pt x="999" y="289"/>
                    <a:pt x="999" y="289"/>
                    <a:pt x="999" y="289"/>
                  </a:cubicBezTo>
                  <a:cubicBezTo>
                    <a:pt x="1008" y="289"/>
                    <a:pt x="1008" y="289"/>
                    <a:pt x="1008" y="289"/>
                  </a:cubicBezTo>
                  <a:cubicBezTo>
                    <a:pt x="1014" y="275"/>
                    <a:pt x="1014" y="275"/>
                    <a:pt x="1014" y="275"/>
                  </a:cubicBezTo>
                  <a:cubicBezTo>
                    <a:pt x="1046" y="275"/>
                    <a:pt x="1046" y="275"/>
                    <a:pt x="1046" y="275"/>
                  </a:cubicBezTo>
                  <a:cubicBezTo>
                    <a:pt x="1052" y="289"/>
                    <a:pt x="1052" y="289"/>
                    <a:pt x="1052" y="289"/>
                  </a:cubicBezTo>
                  <a:cubicBezTo>
                    <a:pt x="1061" y="289"/>
                    <a:pt x="1061" y="289"/>
                    <a:pt x="1061" y="289"/>
                  </a:cubicBezTo>
                  <a:cubicBezTo>
                    <a:pt x="1035" y="225"/>
                    <a:pt x="1035" y="225"/>
                    <a:pt x="1035" y="225"/>
                  </a:cubicBezTo>
                  <a:lnTo>
                    <a:pt x="1025" y="225"/>
                  </a:lnTo>
                  <a:close/>
                  <a:moveTo>
                    <a:pt x="1017" y="268"/>
                  </a:moveTo>
                  <a:cubicBezTo>
                    <a:pt x="1030" y="233"/>
                    <a:pt x="1030" y="233"/>
                    <a:pt x="1030" y="233"/>
                  </a:cubicBezTo>
                  <a:cubicBezTo>
                    <a:pt x="1044" y="268"/>
                    <a:pt x="1044" y="268"/>
                    <a:pt x="1044" y="268"/>
                  </a:cubicBezTo>
                  <a:lnTo>
                    <a:pt x="1017" y="268"/>
                  </a:lnTo>
                  <a:close/>
                  <a:moveTo>
                    <a:pt x="1074" y="225"/>
                  </a:moveTo>
                  <a:cubicBezTo>
                    <a:pt x="1066" y="225"/>
                    <a:pt x="1066" y="225"/>
                    <a:pt x="1066" y="225"/>
                  </a:cubicBezTo>
                  <a:cubicBezTo>
                    <a:pt x="1066" y="289"/>
                    <a:pt x="1066" y="289"/>
                    <a:pt x="1066" y="289"/>
                  </a:cubicBezTo>
                  <a:cubicBezTo>
                    <a:pt x="1103" y="289"/>
                    <a:pt x="1103" y="289"/>
                    <a:pt x="1103" y="289"/>
                  </a:cubicBezTo>
                  <a:cubicBezTo>
                    <a:pt x="1103" y="282"/>
                    <a:pt x="1103" y="282"/>
                    <a:pt x="1103" y="282"/>
                  </a:cubicBezTo>
                  <a:cubicBezTo>
                    <a:pt x="1074" y="282"/>
                    <a:pt x="1074" y="282"/>
                    <a:pt x="1074" y="282"/>
                  </a:cubicBezTo>
                  <a:lnTo>
                    <a:pt x="1074" y="225"/>
                  </a:lnTo>
                  <a:close/>
                  <a:moveTo>
                    <a:pt x="1157" y="283"/>
                  </a:moveTo>
                  <a:cubicBezTo>
                    <a:pt x="1143" y="283"/>
                    <a:pt x="1133" y="272"/>
                    <a:pt x="1133" y="257"/>
                  </a:cubicBezTo>
                  <a:cubicBezTo>
                    <a:pt x="1133" y="242"/>
                    <a:pt x="1143" y="231"/>
                    <a:pt x="1157" y="231"/>
                  </a:cubicBezTo>
                  <a:cubicBezTo>
                    <a:pt x="1165" y="231"/>
                    <a:pt x="1171" y="235"/>
                    <a:pt x="1175" y="240"/>
                  </a:cubicBezTo>
                  <a:cubicBezTo>
                    <a:pt x="1182" y="237"/>
                    <a:pt x="1182" y="237"/>
                    <a:pt x="1182" y="237"/>
                  </a:cubicBezTo>
                  <a:cubicBezTo>
                    <a:pt x="1176" y="229"/>
                    <a:pt x="1169" y="224"/>
                    <a:pt x="1157" y="224"/>
                  </a:cubicBezTo>
                  <a:cubicBezTo>
                    <a:pt x="1139" y="224"/>
                    <a:pt x="1124" y="237"/>
                    <a:pt x="1124" y="257"/>
                  </a:cubicBezTo>
                  <a:cubicBezTo>
                    <a:pt x="1124" y="277"/>
                    <a:pt x="1139" y="290"/>
                    <a:pt x="1157" y="290"/>
                  </a:cubicBezTo>
                  <a:cubicBezTo>
                    <a:pt x="1169" y="290"/>
                    <a:pt x="1176" y="285"/>
                    <a:pt x="1182" y="277"/>
                  </a:cubicBezTo>
                  <a:cubicBezTo>
                    <a:pt x="1175" y="274"/>
                    <a:pt x="1175" y="274"/>
                    <a:pt x="1175" y="274"/>
                  </a:cubicBezTo>
                  <a:cubicBezTo>
                    <a:pt x="1171" y="279"/>
                    <a:pt x="1165" y="283"/>
                    <a:pt x="1157" y="283"/>
                  </a:cubicBezTo>
                  <a:close/>
                  <a:moveTo>
                    <a:pt x="1189" y="289"/>
                  </a:moveTo>
                  <a:cubicBezTo>
                    <a:pt x="1231" y="289"/>
                    <a:pt x="1231" y="289"/>
                    <a:pt x="1231" y="289"/>
                  </a:cubicBezTo>
                  <a:cubicBezTo>
                    <a:pt x="1231" y="282"/>
                    <a:pt x="1231" y="282"/>
                    <a:pt x="1231" y="282"/>
                  </a:cubicBezTo>
                  <a:cubicBezTo>
                    <a:pt x="1197" y="282"/>
                    <a:pt x="1197" y="282"/>
                    <a:pt x="1197" y="282"/>
                  </a:cubicBezTo>
                  <a:cubicBezTo>
                    <a:pt x="1197" y="260"/>
                    <a:pt x="1197" y="260"/>
                    <a:pt x="1197" y="260"/>
                  </a:cubicBezTo>
                  <a:cubicBezTo>
                    <a:pt x="1231" y="260"/>
                    <a:pt x="1231" y="260"/>
                    <a:pt x="1231" y="260"/>
                  </a:cubicBezTo>
                  <a:cubicBezTo>
                    <a:pt x="1231" y="253"/>
                    <a:pt x="1231" y="253"/>
                    <a:pt x="1231" y="253"/>
                  </a:cubicBezTo>
                  <a:cubicBezTo>
                    <a:pt x="1197" y="253"/>
                    <a:pt x="1197" y="253"/>
                    <a:pt x="1197" y="253"/>
                  </a:cubicBezTo>
                  <a:cubicBezTo>
                    <a:pt x="1197" y="232"/>
                    <a:pt x="1197" y="232"/>
                    <a:pt x="1197" y="232"/>
                  </a:cubicBezTo>
                  <a:cubicBezTo>
                    <a:pt x="1231" y="232"/>
                    <a:pt x="1231" y="232"/>
                    <a:pt x="1231" y="232"/>
                  </a:cubicBezTo>
                  <a:cubicBezTo>
                    <a:pt x="1231" y="225"/>
                    <a:pt x="1231" y="225"/>
                    <a:pt x="1231" y="225"/>
                  </a:cubicBezTo>
                  <a:cubicBezTo>
                    <a:pt x="1189" y="225"/>
                    <a:pt x="1189" y="225"/>
                    <a:pt x="1189" y="225"/>
                  </a:cubicBezTo>
                  <a:lnTo>
                    <a:pt x="1189" y="289"/>
                  </a:lnTo>
                  <a:close/>
                  <a:moveTo>
                    <a:pt x="1287" y="275"/>
                  </a:moveTo>
                  <a:cubicBezTo>
                    <a:pt x="1250" y="225"/>
                    <a:pt x="1250" y="225"/>
                    <a:pt x="1250" y="225"/>
                  </a:cubicBezTo>
                  <a:cubicBezTo>
                    <a:pt x="1242" y="225"/>
                    <a:pt x="1242" y="225"/>
                    <a:pt x="1242" y="225"/>
                  </a:cubicBezTo>
                  <a:cubicBezTo>
                    <a:pt x="1242" y="289"/>
                    <a:pt x="1242" y="289"/>
                    <a:pt x="1242" y="289"/>
                  </a:cubicBezTo>
                  <a:cubicBezTo>
                    <a:pt x="1250" y="289"/>
                    <a:pt x="1250" y="289"/>
                    <a:pt x="1250" y="289"/>
                  </a:cubicBezTo>
                  <a:cubicBezTo>
                    <a:pt x="1250" y="238"/>
                    <a:pt x="1250" y="238"/>
                    <a:pt x="1250" y="238"/>
                  </a:cubicBezTo>
                  <a:cubicBezTo>
                    <a:pt x="1287" y="289"/>
                    <a:pt x="1287" y="289"/>
                    <a:pt x="1287" y="289"/>
                  </a:cubicBezTo>
                  <a:cubicBezTo>
                    <a:pt x="1295" y="289"/>
                    <a:pt x="1295" y="289"/>
                    <a:pt x="1295" y="289"/>
                  </a:cubicBezTo>
                  <a:cubicBezTo>
                    <a:pt x="1295" y="225"/>
                    <a:pt x="1295" y="225"/>
                    <a:pt x="1295" y="225"/>
                  </a:cubicBezTo>
                  <a:cubicBezTo>
                    <a:pt x="1287" y="225"/>
                    <a:pt x="1287" y="225"/>
                    <a:pt x="1287" y="225"/>
                  </a:cubicBezTo>
                  <a:lnTo>
                    <a:pt x="1287" y="275"/>
                  </a:lnTo>
                  <a:close/>
                  <a:moveTo>
                    <a:pt x="1303" y="232"/>
                  </a:moveTo>
                  <a:cubicBezTo>
                    <a:pt x="1323" y="232"/>
                    <a:pt x="1323" y="232"/>
                    <a:pt x="1323" y="232"/>
                  </a:cubicBezTo>
                  <a:cubicBezTo>
                    <a:pt x="1323" y="289"/>
                    <a:pt x="1323" y="289"/>
                    <a:pt x="1323" y="289"/>
                  </a:cubicBezTo>
                  <a:cubicBezTo>
                    <a:pt x="1331" y="289"/>
                    <a:pt x="1331" y="289"/>
                    <a:pt x="1331" y="289"/>
                  </a:cubicBezTo>
                  <a:cubicBezTo>
                    <a:pt x="1331" y="232"/>
                    <a:pt x="1331" y="232"/>
                    <a:pt x="1331" y="232"/>
                  </a:cubicBezTo>
                  <a:cubicBezTo>
                    <a:pt x="1351" y="232"/>
                    <a:pt x="1351" y="232"/>
                    <a:pt x="1351" y="232"/>
                  </a:cubicBezTo>
                  <a:cubicBezTo>
                    <a:pt x="1351" y="225"/>
                    <a:pt x="1351" y="225"/>
                    <a:pt x="1351" y="225"/>
                  </a:cubicBezTo>
                  <a:cubicBezTo>
                    <a:pt x="1303" y="225"/>
                    <a:pt x="1303" y="225"/>
                    <a:pt x="1303" y="225"/>
                  </a:cubicBezTo>
                  <a:lnTo>
                    <a:pt x="1303" y="232"/>
                  </a:lnTo>
                  <a:close/>
                  <a:moveTo>
                    <a:pt x="1360" y="289"/>
                  </a:moveTo>
                  <a:cubicBezTo>
                    <a:pt x="1401" y="289"/>
                    <a:pt x="1401" y="289"/>
                    <a:pt x="1401" y="289"/>
                  </a:cubicBezTo>
                  <a:cubicBezTo>
                    <a:pt x="1401" y="282"/>
                    <a:pt x="1401" y="282"/>
                    <a:pt x="1401" y="282"/>
                  </a:cubicBezTo>
                  <a:cubicBezTo>
                    <a:pt x="1367" y="282"/>
                    <a:pt x="1367" y="282"/>
                    <a:pt x="1367" y="282"/>
                  </a:cubicBezTo>
                  <a:cubicBezTo>
                    <a:pt x="1367" y="260"/>
                    <a:pt x="1367" y="260"/>
                    <a:pt x="1367" y="260"/>
                  </a:cubicBezTo>
                  <a:cubicBezTo>
                    <a:pt x="1401" y="260"/>
                    <a:pt x="1401" y="260"/>
                    <a:pt x="1401" y="260"/>
                  </a:cubicBezTo>
                  <a:cubicBezTo>
                    <a:pt x="1401" y="253"/>
                    <a:pt x="1401" y="253"/>
                    <a:pt x="1401" y="253"/>
                  </a:cubicBezTo>
                  <a:cubicBezTo>
                    <a:pt x="1367" y="253"/>
                    <a:pt x="1367" y="253"/>
                    <a:pt x="1367" y="253"/>
                  </a:cubicBezTo>
                  <a:cubicBezTo>
                    <a:pt x="1367" y="232"/>
                    <a:pt x="1367" y="232"/>
                    <a:pt x="1367" y="232"/>
                  </a:cubicBezTo>
                  <a:cubicBezTo>
                    <a:pt x="1401" y="232"/>
                    <a:pt x="1401" y="232"/>
                    <a:pt x="1401" y="232"/>
                  </a:cubicBezTo>
                  <a:cubicBezTo>
                    <a:pt x="1401" y="225"/>
                    <a:pt x="1401" y="225"/>
                    <a:pt x="1401" y="225"/>
                  </a:cubicBezTo>
                  <a:cubicBezTo>
                    <a:pt x="1360" y="225"/>
                    <a:pt x="1360" y="225"/>
                    <a:pt x="1360" y="225"/>
                  </a:cubicBezTo>
                  <a:lnTo>
                    <a:pt x="1360" y="289"/>
                  </a:lnTo>
                  <a:close/>
                  <a:moveTo>
                    <a:pt x="1458" y="244"/>
                  </a:moveTo>
                  <a:cubicBezTo>
                    <a:pt x="1458" y="233"/>
                    <a:pt x="1449" y="225"/>
                    <a:pt x="1437" y="225"/>
                  </a:cubicBezTo>
                  <a:cubicBezTo>
                    <a:pt x="1412" y="225"/>
                    <a:pt x="1412" y="225"/>
                    <a:pt x="1412" y="225"/>
                  </a:cubicBezTo>
                  <a:cubicBezTo>
                    <a:pt x="1412" y="289"/>
                    <a:pt x="1412" y="289"/>
                    <a:pt x="1412" y="289"/>
                  </a:cubicBezTo>
                  <a:cubicBezTo>
                    <a:pt x="1420" y="289"/>
                    <a:pt x="1420" y="289"/>
                    <a:pt x="1420" y="289"/>
                  </a:cubicBezTo>
                  <a:cubicBezTo>
                    <a:pt x="1420" y="264"/>
                    <a:pt x="1420" y="264"/>
                    <a:pt x="1420" y="264"/>
                  </a:cubicBezTo>
                  <a:cubicBezTo>
                    <a:pt x="1433" y="264"/>
                    <a:pt x="1433" y="264"/>
                    <a:pt x="1433" y="264"/>
                  </a:cubicBezTo>
                  <a:cubicBezTo>
                    <a:pt x="1449" y="289"/>
                    <a:pt x="1449" y="289"/>
                    <a:pt x="1449" y="289"/>
                  </a:cubicBezTo>
                  <a:cubicBezTo>
                    <a:pt x="1458" y="289"/>
                    <a:pt x="1458" y="289"/>
                    <a:pt x="1458" y="289"/>
                  </a:cubicBezTo>
                  <a:cubicBezTo>
                    <a:pt x="1441" y="263"/>
                    <a:pt x="1441" y="263"/>
                    <a:pt x="1441" y="263"/>
                  </a:cubicBezTo>
                  <a:cubicBezTo>
                    <a:pt x="1450" y="262"/>
                    <a:pt x="1458" y="256"/>
                    <a:pt x="1458" y="244"/>
                  </a:cubicBezTo>
                  <a:close/>
                  <a:moveTo>
                    <a:pt x="1420" y="257"/>
                  </a:moveTo>
                  <a:cubicBezTo>
                    <a:pt x="1420" y="232"/>
                    <a:pt x="1420" y="232"/>
                    <a:pt x="1420" y="232"/>
                  </a:cubicBezTo>
                  <a:cubicBezTo>
                    <a:pt x="1437" y="232"/>
                    <a:pt x="1437" y="232"/>
                    <a:pt x="1437" y="232"/>
                  </a:cubicBezTo>
                  <a:cubicBezTo>
                    <a:pt x="1444" y="232"/>
                    <a:pt x="1449" y="237"/>
                    <a:pt x="1449" y="244"/>
                  </a:cubicBezTo>
                  <a:cubicBezTo>
                    <a:pt x="1449" y="252"/>
                    <a:pt x="1444" y="257"/>
                    <a:pt x="1437" y="257"/>
                  </a:cubicBezTo>
                  <a:lnTo>
                    <a:pt x="1420" y="257"/>
                  </a:lnTo>
                  <a:close/>
                  <a:moveTo>
                    <a:pt x="59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58" y="312"/>
                    <a:pt x="58" y="312"/>
                    <a:pt x="58" y="312"/>
                  </a:cubicBezTo>
                  <a:cubicBezTo>
                    <a:pt x="180" y="312"/>
                    <a:pt x="180" y="312"/>
                    <a:pt x="180" y="312"/>
                  </a:cubicBezTo>
                  <a:cubicBezTo>
                    <a:pt x="239" y="253"/>
                    <a:pt x="239" y="253"/>
                    <a:pt x="239" y="25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180" y="0"/>
                    <a:pt x="180" y="0"/>
                    <a:pt x="180" y="0"/>
                  </a:cubicBezTo>
                  <a:lnTo>
                    <a:pt x="59" y="0"/>
                  </a:lnTo>
                  <a:close/>
                  <a:moveTo>
                    <a:pt x="233" y="251"/>
                  </a:moveTo>
                  <a:cubicBezTo>
                    <a:pt x="178" y="307"/>
                    <a:pt x="178" y="307"/>
                    <a:pt x="178" y="307"/>
                  </a:cubicBezTo>
                  <a:cubicBezTo>
                    <a:pt x="61" y="307"/>
                    <a:pt x="61" y="307"/>
                    <a:pt x="61" y="307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233" y="60"/>
                    <a:pt x="233" y="60"/>
                    <a:pt x="233" y="60"/>
                  </a:cubicBezTo>
                  <a:lnTo>
                    <a:pt x="233" y="251"/>
                  </a:lnTo>
                  <a:close/>
                  <a:moveTo>
                    <a:pt x="89" y="75"/>
                  </a:moveTo>
                  <a:cubicBezTo>
                    <a:pt x="73" y="91"/>
                    <a:pt x="73" y="91"/>
                    <a:pt x="73" y="91"/>
                  </a:cubicBezTo>
                  <a:cubicBezTo>
                    <a:pt x="73" y="222"/>
                    <a:pt x="73" y="222"/>
                    <a:pt x="73" y="222"/>
                  </a:cubicBezTo>
                  <a:cubicBezTo>
                    <a:pt x="89" y="238"/>
                    <a:pt x="89" y="238"/>
                    <a:pt x="89" y="238"/>
                  </a:cubicBezTo>
                  <a:cubicBezTo>
                    <a:pt x="150" y="238"/>
                    <a:pt x="150" y="238"/>
                    <a:pt x="150" y="238"/>
                  </a:cubicBezTo>
                  <a:cubicBezTo>
                    <a:pt x="165" y="222"/>
                    <a:pt x="165" y="222"/>
                    <a:pt x="165" y="22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49" y="75"/>
                    <a:pt x="149" y="75"/>
                    <a:pt x="149" y="75"/>
                  </a:cubicBezTo>
                  <a:lnTo>
                    <a:pt x="89" y="75"/>
                  </a:lnTo>
                  <a:close/>
                  <a:moveTo>
                    <a:pt x="160" y="220"/>
                  </a:moveTo>
                  <a:cubicBezTo>
                    <a:pt x="147" y="233"/>
                    <a:pt x="147" y="233"/>
                    <a:pt x="147" y="233"/>
                  </a:cubicBezTo>
                  <a:cubicBezTo>
                    <a:pt x="91" y="233"/>
                    <a:pt x="91" y="233"/>
                    <a:pt x="91" y="233"/>
                  </a:cubicBezTo>
                  <a:cubicBezTo>
                    <a:pt x="79" y="220"/>
                    <a:pt x="79" y="220"/>
                    <a:pt x="79" y="220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147" y="80"/>
                    <a:pt x="147" y="80"/>
                    <a:pt x="147" y="80"/>
                  </a:cubicBezTo>
                  <a:cubicBezTo>
                    <a:pt x="160" y="93"/>
                    <a:pt x="160" y="93"/>
                    <a:pt x="160" y="93"/>
                  </a:cubicBezTo>
                  <a:lnTo>
                    <a:pt x="160" y="220"/>
                  </a:lnTo>
                  <a:close/>
                  <a:moveTo>
                    <a:pt x="318" y="169"/>
                  </a:moveTo>
                  <a:cubicBezTo>
                    <a:pt x="318" y="174"/>
                    <a:pt x="318" y="174"/>
                    <a:pt x="318" y="174"/>
                  </a:cubicBezTo>
                  <a:cubicBezTo>
                    <a:pt x="2178" y="174"/>
                    <a:pt x="2178" y="174"/>
                    <a:pt x="2178" y="174"/>
                  </a:cubicBezTo>
                  <a:cubicBezTo>
                    <a:pt x="2178" y="169"/>
                    <a:pt x="2178" y="169"/>
                    <a:pt x="2178" y="169"/>
                  </a:cubicBezTo>
                  <a:lnTo>
                    <a:pt x="318" y="169"/>
                  </a:lnTo>
                  <a:close/>
                  <a:moveTo>
                    <a:pt x="1628" y="109"/>
                  </a:moveTo>
                  <a:cubicBezTo>
                    <a:pt x="1616" y="107"/>
                    <a:pt x="1616" y="107"/>
                    <a:pt x="1616" y="107"/>
                  </a:cubicBezTo>
                  <a:cubicBezTo>
                    <a:pt x="1616" y="48"/>
                    <a:pt x="1616" y="48"/>
                    <a:pt x="1616" y="48"/>
                  </a:cubicBezTo>
                  <a:cubicBezTo>
                    <a:pt x="1628" y="46"/>
                    <a:pt x="1628" y="46"/>
                    <a:pt x="1628" y="46"/>
                  </a:cubicBezTo>
                  <a:cubicBezTo>
                    <a:pt x="1628" y="39"/>
                    <a:pt x="1628" y="39"/>
                    <a:pt x="1628" y="39"/>
                  </a:cubicBezTo>
                  <a:cubicBezTo>
                    <a:pt x="1587" y="39"/>
                    <a:pt x="1587" y="39"/>
                    <a:pt x="1587" y="39"/>
                  </a:cubicBezTo>
                  <a:cubicBezTo>
                    <a:pt x="1587" y="46"/>
                    <a:pt x="1587" y="46"/>
                    <a:pt x="1587" y="46"/>
                  </a:cubicBezTo>
                  <a:cubicBezTo>
                    <a:pt x="1599" y="48"/>
                    <a:pt x="1599" y="48"/>
                    <a:pt x="1599" y="48"/>
                  </a:cubicBezTo>
                  <a:cubicBezTo>
                    <a:pt x="1599" y="107"/>
                    <a:pt x="1599" y="107"/>
                    <a:pt x="1599" y="107"/>
                  </a:cubicBezTo>
                  <a:cubicBezTo>
                    <a:pt x="1587" y="109"/>
                    <a:pt x="1587" y="109"/>
                    <a:pt x="1587" y="109"/>
                  </a:cubicBezTo>
                  <a:cubicBezTo>
                    <a:pt x="1587" y="116"/>
                    <a:pt x="1587" y="116"/>
                    <a:pt x="1587" y="116"/>
                  </a:cubicBezTo>
                  <a:cubicBezTo>
                    <a:pt x="1628" y="116"/>
                    <a:pt x="1628" y="116"/>
                    <a:pt x="1628" y="116"/>
                  </a:cubicBezTo>
                  <a:lnTo>
                    <a:pt x="1628" y="109"/>
                  </a:lnTo>
                  <a:close/>
                  <a:moveTo>
                    <a:pt x="1526" y="109"/>
                  </a:moveTo>
                  <a:cubicBezTo>
                    <a:pt x="1515" y="107"/>
                    <a:pt x="1515" y="107"/>
                    <a:pt x="1515" y="107"/>
                  </a:cubicBezTo>
                  <a:cubicBezTo>
                    <a:pt x="1515" y="61"/>
                    <a:pt x="1515" y="61"/>
                    <a:pt x="1515" y="61"/>
                  </a:cubicBezTo>
                  <a:cubicBezTo>
                    <a:pt x="1553" y="116"/>
                    <a:pt x="1553" y="116"/>
                    <a:pt x="1553" y="116"/>
                  </a:cubicBezTo>
                  <a:cubicBezTo>
                    <a:pt x="1567" y="116"/>
                    <a:pt x="1567" y="116"/>
                    <a:pt x="1567" y="116"/>
                  </a:cubicBezTo>
                  <a:cubicBezTo>
                    <a:pt x="1567" y="48"/>
                    <a:pt x="1567" y="48"/>
                    <a:pt x="1567" y="48"/>
                  </a:cubicBezTo>
                  <a:cubicBezTo>
                    <a:pt x="1578" y="46"/>
                    <a:pt x="1578" y="46"/>
                    <a:pt x="1578" y="46"/>
                  </a:cubicBezTo>
                  <a:cubicBezTo>
                    <a:pt x="1578" y="39"/>
                    <a:pt x="1578" y="39"/>
                    <a:pt x="1578" y="39"/>
                  </a:cubicBezTo>
                  <a:cubicBezTo>
                    <a:pt x="1544" y="39"/>
                    <a:pt x="1544" y="39"/>
                    <a:pt x="1544" y="39"/>
                  </a:cubicBezTo>
                  <a:cubicBezTo>
                    <a:pt x="1544" y="46"/>
                    <a:pt x="1544" y="46"/>
                    <a:pt x="1544" y="46"/>
                  </a:cubicBezTo>
                  <a:cubicBezTo>
                    <a:pt x="1556" y="48"/>
                    <a:pt x="1556" y="48"/>
                    <a:pt x="1556" y="48"/>
                  </a:cubicBezTo>
                  <a:cubicBezTo>
                    <a:pt x="1556" y="91"/>
                    <a:pt x="1556" y="91"/>
                    <a:pt x="1556" y="91"/>
                  </a:cubicBezTo>
                  <a:cubicBezTo>
                    <a:pt x="1518" y="39"/>
                    <a:pt x="1518" y="39"/>
                    <a:pt x="1518" y="39"/>
                  </a:cubicBezTo>
                  <a:cubicBezTo>
                    <a:pt x="1492" y="39"/>
                    <a:pt x="1492" y="39"/>
                    <a:pt x="1492" y="39"/>
                  </a:cubicBezTo>
                  <a:cubicBezTo>
                    <a:pt x="1492" y="46"/>
                    <a:pt x="1492" y="46"/>
                    <a:pt x="1492" y="46"/>
                  </a:cubicBezTo>
                  <a:cubicBezTo>
                    <a:pt x="1503" y="48"/>
                    <a:pt x="1503" y="48"/>
                    <a:pt x="1503" y="48"/>
                  </a:cubicBezTo>
                  <a:cubicBezTo>
                    <a:pt x="1503" y="107"/>
                    <a:pt x="1503" y="107"/>
                    <a:pt x="1503" y="107"/>
                  </a:cubicBezTo>
                  <a:cubicBezTo>
                    <a:pt x="1492" y="109"/>
                    <a:pt x="1492" y="109"/>
                    <a:pt x="1492" y="109"/>
                  </a:cubicBezTo>
                  <a:cubicBezTo>
                    <a:pt x="1492" y="116"/>
                    <a:pt x="1492" y="116"/>
                    <a:pt x="1492" y="116"/>
                  </a:cubicBezTo>
                  <a:cubicBezTo>
                    <a:pt x="1526" y="116"/>
                    <a:pt x="1526" y="116"/>
                    <a:pt x="1526" y="116"/>
                  </a:cubicBezTo>
                  <a:lnTo>
                    <a:pt x="1526" y="109"/>
                  </a:lnTo>
                  <a:close/>
                  <a:moveTo>
                    <a:pt x="1400" y="76"/>
                  </a:moveTo>
                  <a:cubicBezTo>
                    <a:pt x="1400" y="86"/>
                    <a:pt x="1399" y="99"/>
                    <a:pt x="1407" y="107"/>
                  </a:cubicBezTo>
                  <a:cubicBezTo>
                    <a:pt x="1414" y="114"/>
                    <a:pt x="1424" y="117"/>
                    <a:pt x="1438" y="117"/>
                  </a:cubicBezTo>
                  <a:cubicBezTo>
                    <a:pt x="1451" y="117"/>
                    <a:pt x="1461" y="115"/>
                    <a:pt x="1466" y="109"/>
                  </a:cubicBezTo>
                  <a:cubicBezTo>
                    <a:pt x="1474" y="101"/>
                    <a:pt x="1475" y="94"/>
                    <a:pt x="1475" y="77"/>
                  </a:cubicBezTo>
                  <a:cubicBezTo>
                    <a:pt x="1475" y="27"/>
                    <a:pt x="1475" y="27"/>
                    <a:pt x="1475" y="27"/>
                  </a:cubicBezTo>
                  <a:cubicBezTo>
                    <a:pt x="1487" y="26"/>
                    <a:pt x="1487" y="26"/>
                    <a:pt x="1487" y="26"/>
                  </a:cubicBezTo>
                  <a:cubicBezTo>
                    <a:pt x="1487" y="18"/>
                    <a:pt x="1487" y="18"/>
                    <a:pt x="1487" y="18"/>
                  </a:cubicBezTo>
                  <a:cubicBezTo>
                    <a:pt x="1452" y="18"/>
                    <a:pt x="1452" y="18"/>
                    <a:pt x="1452" y="18"/>
                  </a:cubicBezTo>
                  <a:cubicBezTo>
                    <a:pt x="1452" y="26"/>
                    <a:pt x="1452" y="26"/>
                    <a:pt x="1452" y="26"/>
                  </a:cubicBezTo>
                  <a:cubicBezTo>
                    <a:pt x="1463" y="27"/>
                    <a:pt x="1463" y="27"/>
                    <a:pt x="1463" y="27"/>
                  </a:cubicBezTo>
                  <a:cubicBezTo>
                    <a:pt x="1463" y="84"/>
                    <a:pt x="1463" y="84"/>
                    <a:pt x="1463" y="84"/>
                  </a:cubicBezTo>
                  <a:cubicBezTo>
                    <a:pt x="1463" y="92"/>
                    <a:pt x="1461" y="97"/>
                    <a:pt x="1458" y="101"/>
                  </a:cubicBezTo>
                  <a:cubicBezTo>
                    <a:pt x="1454" y="105"/>
                    <a:pt x="1448" y="107"/>
                    <a:pt x="1441" y="107"/>
                  </a:cubicBezTo>
                  <a:cubicBezTo>
                    <a:pt x="1427" y="107"/>
                    <a:pt x="1418" y="100"/>
                    <a:pt x="1418" y="84"/>
                  </a:cubicBezTo>
                  <a:cubicBezTo>
                    <a:pt x="1418" y="27"/>
                    <a:pt x="1418" y="27"/>
                    <a:pt x="1418" y="27"/>
                  </a:cubicBezTo>
                  <a:cubicBezTo>
                    <a:pt x="1430" y="26"/>
                    <a:pt x="1430" y="26"/>
                    <a:pt x="1430" y="26"/>
                  </a:cubicBezTo>
                  <a:cubicBezTo>
                    <a:pt x="1430" y="18"/>
                    <a:pt x="1430" y="18"/>
                    <a:pt x="1430" y="18"/>
                  </a:cubicBezTo>
                  <a:cubicBezTo>
                    <a:pt x="1388" y="18"/>
                    <a:pt x="1388" y="18"/>
                    <a:pt x="1388" y="18"/>
                  </a:cubicBezTo>
                  <a:cubicBezTo>
                    <a:pt x="1388" y="26"/>
                    <a:pt x="1388" y="26"/>
                    <a:pt x="1388" y="26"/>
                  </a:cubicBezTo>
                  <a:cubicBezTo>
                    <a:pt x="1400" y="27"/>
                    <a:pt x="1400" y="27"/>
                    <a:pt x="1400" y="27"/>
                  </a:cubicBezTo>
                  <a:lnTo>
                    <a:pt x="1400" y="76"/>
                  </a:lnTo>
                  <a:close/>
                  <a:moveTo>
                    <a:pt x="1671" y="116"/>
                  </a:moveTo>
                  <a:cubicBezTo>
                    <a:pt x="1687" y="116"/>
                    <a:pt x="1687" y="116"/>
                    <a:pt x="1687" y="116"/>
                  </a:cubicBezTo>
                  <a:cubicBezTo>
                    <a:pt x="1713" y="48"/>
                    <a:pt x="1713" y="48"/>
                    <a:pt x="1713" y="48"/>
                  </a:cubicBezTo>
                  <a:cubicBezTo>
                    <a:pt x="1724" y="46"/>
                    <a:pt x="1724" y="46"/>
                    <a:pt x="1724" y="46"/>
                  </a:cubicBezTo>
                  <a:cubicBezTo>
                    <a:pt x="1724" y="39"/>
                    <a:pt x="1724" y="39"/>
                    <a:pt x="1724" y="39"/>
                  </a:cubicBezTo>
                  <a:cubicBezTo>
                    <a:pt x="1690" y="39"/>
                    <a:pt x="1690" y="39"/>
                    <a:pt x="1690" y="39"/>
                  </a:cubicBezTo>
                  <a:cubicBezTo>
                    <a:pt x="1690" y="46"/>
                    <a:pt x="1690" y="46"/>
                    <a:pt x="1690" y="46"/>
                  </a:cubicBezTo>
                  <a:cubicBezTo>
                    <a:pt x="1701" y="48"/>
                    <a:pt x="1701" y="48"/>
                    <a:pt x="1701" y="48"/>
                  </a:cubicBezTo>
                  <a:cubicBezTo>
                    <a:pt x="1682" y="100"/>
                    <a:pt x="1682" y="100"/>
                    <a:pt x="1682" y="100"/>
                  </a:cubicBezTo>
                  <a:cubicBezTo>
                    <a:pt x="1663" y="48"/>
                    <a:pt x="1663" y="48"/>
                    <a:pt x="1663" y="48"/>
                  </a:cubicBezTo>
                  <a:cubicBezTo>
                    <a:pt x="1674" y="46"/>
                    <a:pt x="1674" y="46"/>
                    <a:pt x="1674" y="46"/>
                  </a:cubicBezTo>
                  <a:cubicBezTo>
                    <a:pt x="1674" y="39"/>
                    <a:pt x="1674" y="39"/>
                    <a:pt x="1674" y="39"/>
                  </a:cubicBezTo>
                  <a:cubicBezTo>
                    <a:pt x="1634" y="39"/>
                    <a:pt x="1634" y="39"/>
                    <a:pt x="1634" y="39"/>
                  </a:cubicBezTo>
                  <a:cubicBezTo>
                    <a:pt x="1634" y="46"/>
                    <a:pt x="1634" y="46"/>
                    <a:pt x="1634" y="46"/>
                  </a:cubicBezTo>
                  <a:cubicBezTo>
                    <a:pt x="1645" y="48"/>
                    <a:pt x="1645" y="48"/>
                    <a:pt x="1645" y="48"/>
                  </a:cubicBezTo>
                  <a:lnTo>
                    <a:pt x="1671" y="116"/>
                  </a:lnTo>
                  <a:close/>
                  <a:moveTo>
                    <a:pt x="2003" y="109"/>
                  </a:moveTo>
                  <a:cubicBezTo>
                    <a:pt x="1992" y="107"/>
                    <a:pt x="1992" y="107"/>
                    <a:pt x="1992" y="107"/>
                  </a:cubicBezTo>
                  <a:cubicBezTo>
                    <a:pt x="1992" y="48"/>
                    <a:pt x="1992" y="48"/>
                    <a:pt x="1992" y="48"/>
                  </a:cubicBezTo>
                  <a:cubicBezTo>
                    <a:pt x="2003" y="46"/>
                    <a:pt x="2003" y="46"/>
                    <a:pt x="2003" y="46"/>
                  </a:cubicBezTo>
                  <a:cubicBezTo>
                    <a:pt x="2003" y="39"/>
                    <a:pt x="2003" y="39"/>
                    <a:pt x="2003" y="39"/>
                  </a:cubicBezTo>
                  <a:cubicBezTo>
                    <a:pt x="1963" y="39"/>
                    <a:pt x="1963" y="39"/>
                    <a:pt x="1963" y="39"/>
                  </a:cubicBezTo>
                  <a:cubicBezTo>
                    <a:pt x="1963" y="46"/>
                    <a:pt x="1963" y="46"/>
                    <a:pt x="1963" y="46"/>
                  </a:cubicBezTo>
                  <a:cubicBezTo>
                    <a:pt x="1974" y="48"/>
                    <a:pt x="1974" y="48"/>
                    <a:pt x="1974" y="48"/>
                  </a:cubicBezTo>
                  <a:cubicBezTo>
                    <a:pt x="1974" y="107"/>
                    <a:pt x="1974" y="107"/>
                    <a:pt x="1974" y="107"/>
                  </a:cubicBezTo>
                  <a:cubicBezTo>
                    <a:pt x="1963" y="109"/>
                    <a:pt x="1963" y="109"/>
                    <a:pt x="1963" y="109"/>
                  </a:cubicBezTo>
                  <a:cubicBezTo>
                    <a:pt x="1963" y="116"/>
                    <a:pt x="1963" y="116"/>
                    <a:pt x="1963" y="116"/>
                  </a:cubicBezTo>
                  <a:cubicBezTo>
                    <a:pt x="2003" y="116"/>
                    <a:pt x="2003" y="116"/>
                    <a:pt x="2003" y="116"/>
                  </a:cubicBezTo>
                  <a:lnTo>
                    <a:pt x="2003" y="109"/>
                  </a:lnTo>
                  <a:close/>
                  <a:moveTo>
                    <a:pt x="2021" y="49"/>
                  </a:moveTo>
                  <a:cubicBezTo>
                    <a:pt x="2037" y="49"/>
                    <a:pt x="2037" y="49"/>
                    <a:pt x="2037" y="49"/>
                  </a:cubicBezTo>
                  <a:cubicBezTo>
                    <a:pt x="2037" y="107"/>
                    <a:pt x="2037" y="107"/>
                    <a:pt x="2037" y="107"/>
                  </a:cubicBezTo>
                  <a:cubicBezTo>
                    <a:pt x="2026" y="109"/>
                    <a:pt x="2026" y="109"/>
                    <a:pt x="2026" y="109"/>
                  </a:cubicBezTo>
                  <a:cubicBezTo>
                    <a:pt x="2026" y="116"/>
                    <a:pt x="2026" y="116"/>
                    <a:pt x="2026" y="116"/>
                  </a:cubicBezTo>
                  <a:cubicBezTo>
                    <a:pt x="2066" y="116"/>
                    <a:pt x="2066" y="116"/>
                    <a:pt x="2066" y="116"/>
                  </a:cubicBezTo>
                  <a:cubicBezTo>
                    <a:pt x="2066" y="109"/>
                    <a:pt x="2066" y="109"/>
                    <a:pt x="2066" y="109"/>
                  </a:cubicBezTo>
                  <a:cubicBezTo>
                    <a:pt x="2055" y="107"/>
                    <a:pt x="2055" y="107"/>
                    <a:pt x="2055" y="107"/>
                  </a:cubicBezTo>
                  <a:cubicBezTo>
                    <a:pt x="2055" y="49"/>
                    <a:pt x="2055" y="49"/>
                    <a:pt x="2055" y="49"/>
                  </a:cubicBezTo>
                  <a:cubicBezTo>
                    <a:pt x="2072" y="49"/>
                    <a:pt x="2072" y="49"/>
                    <a:pt x="2072" y="49"/>
                  </a:cubicBezTo>
                  <a:cubicBezTo>
                    <a:pt x="2074" y="60"/>
                    <a:pt x="2074" y="60"/>
                    <a:pt x="2074" y="60"/>
                  </a:cubicBezTo>
                  <a:cubicBezTo>
                    <a:pt x="2081" y="60"/>
                    <a:pt x="2081" y="60"/>
                    <a:pt x="2081" y="60"/>
                  </a:cubicBezTo>
                  <a:cubicBezTo>
                    <a:pt x="2081" y="39"/>
                    <a:pt x="2081" y="39"/>
                    <a:pt x="2081" y="39"/>
                  </a:cubicBezTo>
                  <a:cubicBezTo>
                    <a:pt x="2011" y="39"/>
                    <a:pt x="2011" y="39"/>
                    <a:pt x="2011" y="39"/>
                  </a:cubicBezTo>
                  <a:cubicBezTo>
                    <a:pt x="2011" y="60"/>
                    <a:pt x="2011" y="60"/>
                    <a:pt x="2011" y="60"/>
                  </a:cubicBezTo>
                  <a:cubicBezTo>
                    <a:pt x="2019" y="60"/>
                    <a:pt x="2019" y="60"/>
                    <a:pt x="2019" y="60"/>
                  </a:cubicBezTo>
                  <a:lnTo>
                    <a:pt x="2021" y="49"/>
                  </a:lnTo>
                  <a:close/>
                  <a:moveTo>
                    <a:pt x="2122" y="82"/>
                  </a:moveTo>
                  <a:cubicBezTo>
                    <a:pt x="2122" y="107"/>
                    <a:pt x="2122" y="107"/>
                    <a:pt x="2122" y="107"/>
                  </a:cubicBezTo>
                  <a:cubicBezTo>
                    <a:pt x="2110" y="109"/>
                    <a:pt x="2110" y="109"/>
                    <a:pt x="2110" y="109"/>
                  </a:cubicBezTo>
                  <a:cubicBezTo>
                    <a:pt x="2110" y="116"/>
                    <a:pt x="2110" y="116"/>
                    <a:pt x="2110" y="116"/>
                  </a:cubicBezTo>
                  <a:cubicBezTo>
                    <a:pt x="2150" y="116"/>
                    <a:pt x="2150" y="116"/>
                    <a:pt x="2150" y="116"/>
                  </a:cubicBezTo>
                  <a:cubicBezTo>
                    <a:pt x="2150" y="109"/>
                    <a:pt x="2150" y="109"/>
                    <a:pt x="2150" y="109"/>
                  </a:cubicBezTo>
                  <a:cubicBezTo>
                    <a:pt x="2139" y="107"/>
                    <a:pt x="2139" y="107"/>
                    <a:pt x="2139" y="107"/>
                  </a:cubicBezTo>
                  <a:cubicBezTo>
                    <a:pt x="2139" y="82"/>
                    <a:pt x="2139" y="82"/>
                    <a:pt x="2139" y="82"/>
                  </a:cubicBezTo>
                  <a:cubicBezTo>
                    <a:pt x="2161" y="48"/>
                    <a:pt x="2161" y="48"/>
                    <a:pt x="2161" y="48"/>
                  </a:cubicBezTo>
                  <a:cubicBezTo>
                    <a:pt x="2172" y="46"/>
                    <a:pt x="2172" y="46"/>
                    <a:pt x="2172" y="46"/>
                  </a:cubicBezTo>
                  <a:cubicBezTo>
                    <a:pt x="2172" y="39"/>
                    <a:pt x="2172" y="39"/>
                    <a:pt x="2172" y="39"/>
                  </a:cubicBezTo>
                  <a:cubicBezTo>
                    <a:pt x="2138" y="39"/>
                    <a:pt x="2138" y="39"/>
                    <a:pt x="2138" y="39"/>
                  </a:cubicBezTo>
                  <a:cubicBezTo>
                    <a:pt x="2138" y="46"/>
                    <a:pt x="2138" y="46"/>
                    <a:pt x="2138" y="46"/>
                  </a:cubicBezTo>
                  <a:cubicBezTo>
                    <a:pt x="2149" y="48"/>
                    <a:pt x="2149" y="48"/>
                    <a:pt x="2149" y="48"/>
                  </a:cubicBezTo>
                  <a:cubicBezTo>
                    <a:pt x="2133" y="73"/>
                    <a:pt x="2133" y="73"/>
                    <a:pt x="2133" y="73"/>
                  </a:cubicBezTo>
                  <a:cubicBezTo>
                    <a:pt x="2118" y="48"/>
                    <a:pt x="2118" y="48"/>
                    <a:pt x="2118" y="48"/>
                  </a:cubicBezTo>
                  <a:cubicBezTo>
                    <a:pt x="2129" y="46"/>
                    <a:pt x="2129" y="46"/>
                    <a:pt x="2129" y="46"/>
                  </a:cubicBezTo>
                  <a:cubicBezTo>
                    <a:pt x="2129" y="39"/>
                    <a:pt x="2129" y="39"/>
                    <a:pt x="2129" y="39"/>
                  </a:cubicBezTo>
                  <a:cubicBezTo>
                    <a:pt x="2088" y="39"/>
                    <a:pt x="2088" y="39"/>
                    <a:pt x="2088" y="39"/>
                  </a:cubicBezTo>
                  <a:cubicBezTo>
                    <a:pt x="2088" y="46"/>
                    <a:pt x="2088" y="46"/>
                    <a:pt x="2088" y="46"/>
                  </a:cubicBezTo>
                  <a:cubicBezTo>
                    <a:pt x="2099" y="48"/>
                    <a:pt x="2099" y="48"/>
                    <a:pt x="2099" y="48"/>
                  </a:cubicBezTo>
                  <a:lnTo>
                    <a:pt x="2122" y="82"/>
                  </a:lnTo>
                  <a:close/>
                  <a:moveTo>
                    <a:pt x="1953" y="94"/>
                  </a:moveTo>
                  <a:cubicBezTo>
                    <a:pt x="1953" y="63"/>
                    <a:pt x="1913" y="75"/>
                    <a:pt x="1913" y="58"/>
                  </a:cubicBezTo>
                  <a:cubicBezTo>
                    <a:pt x="1913" y="50"/>
                    <a:pt x="1919" y="48"/>
                    <a:pt x="1926" y="48"/>
                  </a:cubicBezTo>
                  <a:cubicBezTo>
                    <a:pt x="1933" y="48"/>
                    <a:pt x="1939" y="49"/>
                    <a:pt x="1939" y="49"/>
                  </a:cubicBezTo>
                  <a:cubicBezTo>
                    <a:pt x="1941" y="61"/>
                    <a:pt x="1941" y="61"/>
                    <a:pt x="1941" y="61"/>
                  </a:cubicBezTo>
                  <a:cubicBezTo>
                    <a:pt x="1949" y="61"/>
                    <a:pt x="1949" y="61"/>
                    <a:pt x="1949" y="61"/>
                  </a:cubicBezTo>
                  <a:cubicBezTo>
                    <a:pt x="1949" y="42"/>
                    <a:pt x="1949" y="42"/>
                    <a:pt x="1949" y="42"/>
                  </a:cubicBezTo>
                  <a:cubicBezTo>
                    <a:pt x="1941" y="40"/>
                    <a:pt x="1933" y="38"/>
                    <a:pt x="1924" y="38"/>
                  </a:cubicBezTo>
                  <a:cubicBezTo>
                    <a:pt x="1905" y="38"/>
                    <a:pt x="1896" y="46"/>
                    <a:pt x="1896" y="60"/>
                  </a:cubicBezTo>
                  <a:cubicBezTo>
                    <a:pt x="1896" y="79"/>
                    <a:pt x="1914" y="81"/>
                    <a:pt x="1928" y="86"/>
                  </a:cubicBezTo>
                  <a:cubicBezTo>
                    <a:pt x="1933" y="87"/>
                    <a:pt x="1936" y="89"/>
                    <a:pt x="1936" y="95"/>
                  </a:cubicBezTo>
                  <a:cubicBezTo>
                    <a:pt x="1936" y="104"/>
                    <a:pt x="1929" y="107"/>
                    <a:pt x="1920" y="107"/>
                  </a:cubicBezTo>
                  <a:cubicBezTo>
                    <a:pt x="1911" y="107"/>
                    <a:pt x="1905" y="105"/>
                    <a:pt x="1905" y="105"/>
                  </a:cubicBezTo>
                  <a:cubicBezTo>
                    <a:pt x="1903" y="92"/>
                    <a:pt x="1903" y="92"/>
                    <a:pt x="1903" y="92"/>
                  </a:cubicBezTo>
                  <a:cubicBezTo>
                    <a:pt x="1896" y="92"/>
                    <a:pt x="1896" y="92"/>
                    <a:pt x="1896" y="92"/>
                  </a:cubicBezTo>
                  <a:cubicBezTo>
                    <a:pt x="1896" y="112"/>
                    <a:pt x="1896" y="112"/>
                    <a:pt x="1896" y="112"/>
                  </a:cubicBezTo>
                  <a:cubicBezTo>
                    <a:pt x="1896" y="112"/>
                    <a:pt x="1908" y="117"/>
                    <a:pt x="1922" y="117"/>
                  </a:cubicBezTo>
                  <a:cubicBezTo>
                    <a:pt x="1942" y="117"/>
                    <a:pt x="1953" y="109"/>
                    <a:pt x="1953" y="94"/>
                  </a:cubicBezTo>
                  <a:close/>
                  <a:moveTo>
                    <a:pt x="1847" y="109"/>
                  </a:moveTo>
                  <a:cubicBezTo>
                    <a:pt x="1836" y="107"/>
                    <a:pt x="1836" y="107"/>
                    <a:pt x="1836" y="107"/>
                  </a:cubicBezTo>
                  <a:cubicBezTo>
                    <a:pt x="1836" y="81"/>
                    <a:pt x="1836" y="81"/>
                    <a:pt x="1836" y="81"/>
                  </a:cubicBezTo>
                  <a:cubicBezTo>
                    <a:pt x="1838" y="81"/>
                    <a:pt x="1838" y="81"/>
                    <a:pt x="1838" y="81"/>
                  </a:cubicBezTo>
                  <a:cubicBezTo>
                    <a:pt x="1848" y="81"/>
                    <a:pt x="1851" y="86"/>
                    <a:pt x="1855" y="98"/>
                  </a:cubicBezTo>
                  <a:cubicBezTo>
                    <a:pt x="1863" y="116"/>
                    <a:pt x="1863" y="116"/>
                    <a:pt x="1863" y="116"/>
                  </a:cubicBezTo>
                  <a:cubicBezTo>
                    <a:pt x="1887" y="116"/>
                    <a:pt x="1887" y="116"/>
                    <a:pt x="1887" y="116"/>
                  </a:cubicBezTo>
                  <a:cubicBezTo>
                    <a:pt x="1887" y="109"/>
                    <a:pt x="1887" y="109"/>
                    <a:pt x="1887" y="109"/>
                  </a:cubicBezTo>
                  <a:cubicBezTo>
                    <a:pt x="1876" y="107"/>
                    <a:pt x="1876" y="107"/>
                    <a:pt x="1876" y="107"/>
                  </a:cubicBezTo>
                  <a:cubicBezTo>
                    <a:pt x="1873" y="99"/>
                    <a:pt x="1868" y="84"/>
                    <a:pt x="1861" y="79"/>
                  </a:cubicBezTo>
                  <a:cubicBezTo>
                    <a:pt x="1869" y="76"/>
                    <a:pt x="1875" y="68"/>
                    <a:pt x="1875" y="59"/>
                  </a:cubicBezTo>
                  <a:cubicBezTo>
                    <a:pt x="1875" y="54"/>
                    <a:pt x="1873" y="49"/>
                    <a:pt x="1869" y="45"/>
                  </a:cubicBezTo>
                  <a:cubicBezTo>
                    <a:pt x="1863" y="40"/>
                    <a:pt x="1854" y="39"/>
                    <a:pt x="1846" y="39"/>
                  </a:cubicBezTo>
                  <a:cubicBezTo>
                    <a:pt x="1807" y="39"/>
                    <a:pt x="1807" y="39"/>
                    <a:pt x="1807" y="39"/>
                  </a:cubicBezTo>
                  <a:cubicBezTo>
                    <a:pt x="1807" y="46"/>
                    <a:pt x="1807" y="46"/>
                    <a:pt x="1807" y="46"/>
                  </a:cubicBezTo>
                  <a:cubicBezTo>
                    <a:pt x="1819" y="48"/>
                    <a:pt x="1819" y="48"/>
                    <a:pt x="1819" y="48"/>
                  </a:cubicBezTo>
                  <a:cubicBezTo>
                    <a:pt x="1819" y="107"/>
                    <a:pt x="1819" y="107"/>
                    <a:pt x="1819" y="107"/>
                  </a:cubicBezTo>
                  <a:cubicBezTo>
                    <a:pt x="1807" y="109"/>
                    <a:pt x="1807" y="109"/>
                    <a:pt x="1807" y="109"/>
                  </a:cubicBezTo>
                  <a:cubicBezTo>
                    <a:pt x="1807" y="116"/>
                    <a:pt x="1807" y="116"/>
                    <a:pt x="1807" y="116"/>
                  </a:cubicBezTo>
                  <a:cubicBezTo>
                    <a:pt x="1847" y="116"/>
                    <a:pt x="1847" y="116"/>
                    <a:pt x="1847" y="116"/>
                  </a:cubicBezTo>
                  <a:lnTo>
                    <a:pt x="1847" y="109"/>
                  </a:lnTo>
                  <a:close/>
                  <a:moveTo>
                    <a:pt x="1836" y="48"/>
                  </a:moveTo>
                  <a:cubicBezTo>
                    <a:pt x="1841" y="48"/>
                    <a:pt x="1841" y="48"/>
                    <a:pt x="1841" y="48"/>
                  </a:cubicBezTo>
                  <a:cubicBezTo>
                    <a:pt x="1845" y="48"/>
                    <a:pt x="1852" y="48"/>
                    <a:pt x="1854" y="51"/>
                  </a:cubicBezTo>
                  <a:cubicBezTo>
                    <a:pt x="1857" y="53"/>
                    <a:pt x="1858" y="57"/>
                    <a:pt x="1858" y="60"/>
                  </a:cubicBezTo>
                  <a:cubicBezTo>
                    <a:pt x="1858" y="63"/>
                    <a:pt x="1857" y="66"/>
                    <a:pt x="1855" y="69"/>
                  </a:cubicBezTo>
                  <a:cubicBezTo>
                    <a:pt x="1851" y="73"/>
                    <a:pt x="1844" y="73"/>
                    <a:pt x="1839" y="73"/>
                  </a:cubicBezTo>
                  <a:cubicBezTo>
                    <a:pt x="1836" y="73"/>
                    <a:pt x="1836" y="73"/>
                    <a:pt x="1836" y="73"/>
                  </a:cubicBezTo>
                  <a:lnTo>
                    <a:pt x="1836" y="48"/>
                  </a:lnTo>
                  <a:close/>
                  <a:moveTo>
                    <a:pt x="1796" y="95"/>
                  </a:moveTo>
                  <a:cubicBezTo>
                    <a:pt x="1788" y="95"/>
                    <a:pt x="1788" y="95"/>
                    <a:pt x="1788" y="95"/>
                  </a:cubicBezTo>
                  <a:cubicBezTo>
                    <a:pt x="1787" y="106"/>
                    <a:pt x="1787" y="106"/>
                    <a:pt x="1787" y="106"/>
                  </a:cubicBezTo>
                  <a:cubicBezTo>
                    <a:pt x="1759" y="106"/>
                    <a:pt x="1759" y="106"/>
                    <a:pt x="1759" y="106"/>
                  </a:cubicBezTo>
                  <a:cubicBezTo>
                    <a:pt x="1759" y="80"/>
                    <a:pt x="1759" y="80"/>
                    <a:pt x="1759" y="80"/>
                  </a:cubicBezTo>
                  <a:cubicBezTo>
                    <a:pt x="1776" y="80"/>
                    <a:pt x="1776" y="80"/>
                    <a:pt x="1776" y="80"/>
                  </a:cubicBezTo>
                  <a:cubicBezTo>
                    <a:pt x="1778" y="90"/>
                    <a:pt x="1778" y="90"/>
                    <a:pt x="1778" y="90"/>
                  </a:cubicBezTo>
                  <a:cubicBezTo>
                    <a:pt x="1784" y="90"/>
                    <a:pt x="1784" y="90"/>
                    <a:pt x="1784" y="90"/>
                  </a:cubicBezTo>
                  <a:cubicBezTo>
                    <a:pt x="1784" y="61"/>
                    <a:pt x="1784" y="61"/>
                    <a:pt x="1784" y="61"/>
                  </a:cubicBezTo>
                  <a:cubicBezTo>
                    <a:pt x="1778" y="61"/>
                    <a:pt x="1778" y="61"/>
                    <a:pt x="1778" y="61"/>
                  </a:cubicBezTo>
                  <a:cubicBezTo>
                    <a:pt x="1776" y="71"/>
                    <a:pt x="1776" y="71"/>
                    <a:pt x="1776" y="71"/>
                  </a:cubicBezTo>
                  <a:cubicBezTo>
                    <a:pt x="1759" y="71"/>
                    <a:pt x="1759" y="71"/>
                    <a:pt x="1759" y="71"/>
                  </a:cubicBezTo>
                  <a:cubicBezTo>
                    <a:pt x="1759" y="49"/>
                    <a:pt x="1759" y="49"/>
                    <a:pt x="1759" y="49"/>
                  </a:cubicBezTo>
                  <a:cubicBezTo>
                    <a:pt x="1787" y="49"/>
                    <a:pt x="1787" y="49"/>
                    <a:pt x="1787" y="49"/>
                  </a:cubicBezTo>
                  <a:cubicBezTo>
                    <a:pt x="1788" y="59"/>
                    <a:pt x="1788" y="59"/>
                    <a:pt x="1788" y="59"/>
                  </a:cubicBezTo>
                  <a:cubicBezTo>
                    <a:pt x="1796" y="59"/>
                    <a:pt x="1796" y="59"/>
                    <a:pt x="1796" y="59"/>
                  </a:cubicBezTo>
                  <a:cubicBezTo>
                    <a:pt x="1796" y="39"/>
                    <a:pt x="1796" y="39"/>
                    <a:pt x="1796" y="39"/>
                  </a:cubicBezTo>
                  <a:cubicBezTo>
                    <a:pt x="1730" y="39"/>
                    <a:pt x="1730" y="39"/>
                    <a:pt x="1730" y="39"/>
                  </a:cubicBezTo>
                  <a:cubicBezTo>
                    <a:pt x="1730" y="46"/>
                    <a:pt x="1730" y="46"/>
                    <a:pt x="1730" y="46"/>
                  </a:cubicBezTo>
                  <a:cubicBezTo>
                    <a:pt x="1741" y="48"/>
                    <a:pt x="1741" y="48"/>
                    <a:pt x="1741" y="48"/>
                  </a:cubicBezTo>
                  <a:cubicBezTo>
                    <a:pt x="1741" y="107"/>
                    <a:pt x="1741" y="107"/>
                    <a:pt x="1741" y="107"/>
                  </a:cubicBezTo>
                  <a:cubicBezTo>
                    <a:pt x="1730" y="109"/>
                    <a:pt x="1730" y="109"/>
                    <a:pt x="1730" y="109"/>
                  </a:cubicBezTo>
                  <a:cubicBezTo>
                    <a:pt x="1730" y="116"/>
                    <a:pt x="1730" y="116"/>
                    <a:pt x="1730" y="116"/>
                  </a:cubicBezTo>
                  <a:cubicBezTo>
                    <a:pt x="1796" y="116"/>
                    <a:pt x="1796" y="116"/>
                    <a:pt x="1796" y="116"/>
                  </a:cubicBezTo>
                  <a:lnTo>
                    <a:pt x="1796" y="95"/>
                  </a:lnTo>
                  <a:close/>
                  <a:moveTo>
                    <a:pt x="1342" y="95"/>
                  </a:moveTo>
                  <a:cubicBezTo>
                    <a:pt x="1335" y="95"/>
                    <a:pt x="1335" y="95"/>
                    <a:pt x="1335" y="95"/>
                  </a:cubicBezTo>
                  <a:cubicBezTo>
                    <a:pt x="1333" y="106"/>
                    <a:pt x="1333" y="106"/>
                    <a:pt x="1333" y="106"/>
                  </a:cubicBezTo>
                  <a:cubicBezTo>
                    <a:pt x="1305" y="106"/>
                    <a:pt x="1305" y="106"/>
                    <a:pt x="1305" y="106"/>
                  </a:cubicBezTo>
                  <a:cubicBezTo>
                    <a:pt x="1305" y="80"/>
                    <a:pt x="1305" y="80"/>
                    <a:pt x="1305" y="80"/>
                  </a:cubicBezTo>
                  <a:cubicBezTo>
                    <a:pt x="1323" y="80"/>
                    <a:pt x="1323" y="80"/>
                    <a:pt x="1323" y="80"/>
                  </a:cubicBezTo>
                  <a:cubicBezTo>
                    <a:pt x="1325" y="90"/>
                    <a:pt x="1325" y="90"/>
                    <a:pt x="1325" y="90"/>
                  </a:cubicBezTo>
                  <a:cubicBezTo>
                    <a:pt x="1331" y="90"/>
                    <a:pt x="1331" y="90"/>
                    <a:pt x="1331" y="90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25" y="61"/>
                    <a:pt x="1325" y="61"/>
                    <a:pt x="1325" y="61"/>
                  </a:cubicBezTo>
                  <a:cubicBezTo>
                    <a:pt x="1323" y="71"/>
                    <a:pt x="1323" y="71"/>
                    <a:pt x="1323" y="71"/>
                  </a:cubicBezTo>
                  <a:cubicBezTo>
                    <a:pt x="1305" y="71"/>
                    <a:pt x="1305" y="71"/>
                    <a:pt x="1305" y="71"/>
                  </a:cubicBezTo>
                  <a:cubicBezTo>
                    <a:pt x="1305" y="49"/>
                    <a:pt x="1305" y="49"/>
                    <a:pt x="1305" y="49"/>
                  </a:cubicBezTo>
                  <a:cubicBezTo>
                    <a:pt x="1333" y="49"/>
                    <a:pt x="1333" y="49"/>
                    <a:pt x="1333" y="49"/>
                  </a:cubicBezTo>
                  <a:cubicBezTo>
                    <a:pt x="1335" y="59"/>
                    <a:pt x="1335" y="59"/>
                    <a:pt x="1335" y="59"/>
                  </a:cubicBezTo>
                  <a:cubicBezTo>
                    <a:pt x="1342" y="59"/>
                    <a:pt x="1342" y="59"/>
                    <a:pt x="1342" y="59"/>
                  </a:cubicBezTo>
                  <a:cubicBezTo>
                    <a:pt x="1342" y="39"/>
                    <a:pt x="1342" y="39"/>
                    <a:pt x="1342" y="39"/>
                  </a:cubicBezTo>
                  <a:cubicBezTo>
                    <a:pt x="1277" y="39"/>
                    <a:pt x="1277" y="39"/>
                    <a:pt x="1277" y="39"/>
                  </a:cubicBezTo>
                  <a:cubicBezTo>
                    <a:pt x="1277" y="46"/>
                    <a:pt x="1277" y="46"/>
                    <a:pt x="1277" y="46"/>
                  </a:cubicBezTo>
                  <a:cubicBezTo>
                    <a:pt x="1288" y="48"/>
                    <a:pt x="1288" y="48"/>
                    <a:pt x="1288" y="48"/>
                  </a:cubicBezTo>
                  <a:cubicBezTo>
                    <a:pt x="1288" y="107"/>
                    <a:pt x="1288" y="107"/>
                    <a:pt x="1288" y="107"/>
                  </a:cubicBezTo>
                  <a:cubicBezTo>
                    <a:pt x="1277" y="109"/>
                    <a:pt x="1277" y="109"/>
                    <a:pt x="1277" y="109"/>
                  </a:cubicBezTo>
                  <a:cubicBezTo>
                    <a:pt x="1277" y="116"/>
                    <a:pt x="1277" y="116"/>
                    <a:pt x="1277" y="116"/>
                  </a:cubicBezTo>
                  <a:cubicBezTo>
                    <a:pt x="1342" y="116"/>
                    <a:pt x="1342" y="116"/>
                    <a:pt x="1342" y="116"/>
                  </a:cubicBezTo>
                  <a:lnTo>
                    <a:pt x="1342" y="95"/>
                  </a:lnTo>
                  <a:close/>
                  <a:moveTo>
                    <a:pt x="566" y="95"/>
                  </a:moveTo>
                  <a:cubicBezTo>
                    <a:pt x="559" y="95"/>
                    <a:pt x="559" y="95"/>
                    <a:pt x="559" y="95"/>
                  </a:cubicBezTo>
                  <a:cubicBezTo>
                    <a:pt x="557" y="106"/>
                    <a:pt x="557" y="106"/>
                    <a:pt x="557" y="106"/>
                  </a:cubicBezTo>
                  <a:cubicBezTo>
                    <a:pt x="529" y="106"/>
                    <a:pt x="529" y="106"/>
                    <a:pt x="529" y="106"/>
                  </a:cubicBezTo>
                  <a:cubicBezTo>
                    <a:pt x="529" y="80"/>
                    <a:pt x="529" y="80"/>
                    <a:pt x="529" y="80"/>
                  </a:cubicBezTo>
                  <a:cubicBezTo>
                    <a:pt x="546" y="80"/>
                    <a:pt x="546" y="80"/>
                    <a:pt x="546" y="80"/>
                  </a:cubicBezTo>
                  <a:cubicBezTo>
                    <a:pt x="548" y="90"/>
                    <a:pt x="548" y="90"/>
                    <a:pt x="548" y="90"/>
                  </a:cubicBezTo>
                  <a:cubicBezTo>
                    <a:pt x="555" y="90"/>
                    <a:pt x="555" y="90"/>
                    <a:pt x="555" y="90"/>
                  </a:cubicBezTo>
                  <a:cubicBezTo>
                    <a:pt x="555" y="61"/>
                    <a:pt x="555" y="61"/>
                    <a:pt x="555" y="61"/>
                  </a:cubicBezTo>
                  <a:cubicBezTo>
                    <a:pt x="548" y="61"/>
                    <a:pt x="548" y="61"/>
                    <a:pt x="548" y="61"/>
                  </a:cubicBezTo>
                  <a:cubicBezTo>
                    <a:pt x="546" y="71"/>
                    <a:pt x="546" y="71"/>
                    <a:pt x="546" y="71"/>
                  </a:cubicBezTo>
                  <a:cubicBezTo>
                    <a:pt x="529" y="71"/>
                    <a:pt x="529" y="71"/>
                    <a:pt x="529" y="71"/>
                  </a:cubicBezTo>
                  <a:cubicBezTo>
                    <a:pt x="529" y="49"/>
                    <a:pt x="529" y="49"/>
                    <a:pt x="529" y="49"/>
                  </a:cubicBezTo>
                  <a:cubicBezTo>
                    <a:pt x="557" y="49"/>
                    <a:pt x="557" y="49"/>
                    <a:pt x="557" y="49"/>
                  </a:cubicBezTo>
                  <a:cubicBezTo>
                    <a:pt x="559" y="59"/>
                    <a:pt x="559" y="59"/>
                    <a:pt x="559" y="59"/>
                  </a:cubicBezTo>
                  <a:cubicBezTo>
                    <a:pt x="566" y="59"/>
                    <a:pt x="566" y="59"/>
                    <a:pt x="566" y="59"/>
                  </a:cubicBezTo>
                  <a:cubicBezTo>
                    <a:pt x="566" y="39"/>
                    <a:pt x="566" y="39"/>
                    <a:pt x="566" y="39"/>
                  </a:cubicBezTo>
                  <a:cubicBezTo>
                    <a:pt x="500" y="39"/>
                    <a:pt x="500" y="39"/>
                    <a:pt x="500" y="39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11" y="48"/>
                    <a:pt x="511" y="48"/>
                    <a:pt x="511" y="48"/>
                  </a:cubicBezTo>
                  <a:cubicBezTo>
                    <a:pt x="511" y="107"/>
                    <a:pt x="511" y="107"/>
                    <a:pt x="511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16"/>
                    <a:pt x="500" y="116"/>
                    <a:pt x="500" y="116"/>
                  </a:cubicBezTo>
                  <a:cubicBezTo>
                    <a:pt x="566" y="116"/>
                    <a:pt x="566" y="116"/>
                    <a:pt x="566" y="116"/>
                  </a:cubicBezTo>
                  <a:lnTo>
                    <a:pt x="566" y="95"/>
                  </a:lnTo>
                  <a:close/>
                  <a:moveTo>
                    <a:pt x="659" y="117"/>
                  </a:moveTo>
                  <a:cubicBezTo>
                    <a:pt x="689" y="117"/>
                    <a:pt x="702" y="100"/>
                    <a:pt x="702" y="67"/>
                  </a:cubicBezTo>
                  <a:cubicBezTo>
                    <a:pt x="702" y="34"/>
                    <a:pt x="689" y="16"/>
                    <a:pt x="659" y="16"/>
                  </a:cubicBezTo>
                  <a:cubicBezTo>
                    <a:pt x="629" y="16"/>
                    <a:pt x="615" y="34"/>
                    <a:pt x="615" y="67"/>
                  </a:cubicBezTo>
                  <a:cubicBezTo>
                    <a:pt x="615" y="99"/>
                    <a:pt x="628" y="117"/>
                    <a:pt x="659" y="117"/>
                  </a:cubicBezTo>
                  <a:close/>
                  <a:moveTo>
                    <a:pt x="659" y="27"/>
                  </a:moveTo>
                  <a:cubicBezTo>
                    <a:pt x="675" y="27"/>
                    <a:pt x="683" y="40"/>
                    <a:pt x="683" y="67"/>
                  </a:cubicBezTo>
                  <a:cubicBezTo>
                    <a:pt x="683" y="94"/>
                    <a:pt x="675" y="107"/>
                    <a:pt x="659" y="107"/>
                  </a:cubicBezTo>
                  <a:cubicBezTo>
                    <a:pt x="642" y="107"/>
                    <a:pt x="634" y="94"/>
                    <a:pt x="634" y="67"/>
                  </a:cubicBezTo>
                  <a:cubicBezTo>
                    <a:pt x="634" y="40"/>
                    <a:pt x="643" y="27"/>
                    <a:pt x="659" y="27"/>
                  </a:cubicBezTo>
                  <a:close/>
                  <a:moveTo>
                    <a:pt x="327" y="28"/>
                  </a:moveTo>
                  <a:cubicBezTo>
                    <a:pt x="349" y="28"/>
                    <a:pt x="349" y="28"/>
                    <a:pt x="349" y="2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79" y="116"/>
                    <a:pt x="379" y="116"/>
                    <a:pt x="379" y="116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67" y="106"/>
                    <a:pt x="367" y="106"/>
                    <a:pt x="367" y="106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90" y="28"/>
                    <a:pt x="390" y="28"/>
                    <a:pt x="390" y="28"/>
                  </a:cubicBezTo>
                  <a:cubicBezTo>
                    <a:pt x="391" y="40"/>
                    <a:pt x="391" y="40"/>
                    <a:pt x="391" y="40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317" y="18"/>
                    <a:pt x="317" y="18"/>
                    <a:pt x="317" y="18"/>
                  </a:cubicBezTo>
                  <a:cubicBezTo>
                    <a:pt x="317" y="40"/>
                    <a:pt x="317" y="40"/>
                    <a:pt x="317" y="40"/>
                  </a:cubicBezTo>
                  <a:cubicBezTo>
                    <a:pt x="325" y="40"/>
                    <a:pt x="325" y="40"/>
                    <a:pt x="325" y="40"/>
                  </a:cubicBezTo>
                  <a:lnTo>
                    <a:pt x="327" y="28"/>
                  </a:lnTo>
                  <a:close/>
                  <a:moveTo>
                    <a:pt x="750" y="109"/>
                  </a:moveTo>
                  <a:cubicBezTo>
                    <a:pt x="739" y="107"/>
                    <a:pt x="739" y="107"/>
                    <a:pt x="739" y="107"/>
                  </a:cubicBezTo>
                  <a:cubicBezTo>
                    <a:pt x="739" y="80"/>
                    <a:pt x="739" y="80"/>
                    <a:pt x="739" y="80"/>
                  </a:cubicBezTo>
                  <a:cubicBezTo>
                    <a:pt x="768" y="80"/>
                    <a:pt x="768" y="80"/>
                    <a:pt x="768" y="80"/>
                  </a:cubicBezTo>
                  <a:cubicBezTo>
                    <a:pt x="768" y="107"/>
                    <a:pt x="768" y="107"/>
                    <a:pt x="768" y="107"/>
                  </a:cubicBezTo>
                  <a:cubicBezTo>
                    <a:pt x="757" y="109"/>
                    <a:pt x="757" y="109"/>
                    <a:pt x="757" y="109"/>
                  </a:cubicBezTo>
                  <a:cubicBezTo>
                    <a:pt x="757" y="116"/>
                    <a:pt x="757" y="116"/>
                    <a:pt x="757" y="116"/>
                  </a:cubicBezTo>
                  <a:cubicBezTo>
                    <a:pt x="797" y="116"/>
                    <a:pt x="797" y="116"/>
                    <a:pt x="797" y="116"/>
                  </a:cubicBezTo>
                  <a:cubicBezTo>
                    <a:pt x="797" y="109"/>
                    <a:pt x="797" y="109"/>
                    <a:pt x="797" y="109"/>
                  </a:cubicBezTo>
                  <a:cubicBezTo>
                    <a:pt x="786" y="107"/>
                    <a:pt x="786" y="107"/>
                    <a:pt x="786" y="107"/>
                  </a:cubicBezTo>
                  <a:cubicBezTo>
                    <a:pt x="786" y="48"/>
                    <a:pt x="786" y="48"/>
                    <a:pt x="786" y="48"/>
                  </a:cubicBezTo>
                  <a:cubicBezTo>
                    <a:pt x="797" y="46"/>
                    <a:pt x="797" y="46"/>
                    <a:pt x="797" y="46"/>
                  </a:cubicBezTo>
                  <a:cubicBezTo>
                    <a:pt x="797" y="39"/>
                    <a:pt x="797" y="39"/>
                    <a:pt x="797" y="39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7" y="46"/>
                    <a:pt x="757" y="46"/>
                    <a:pt x="757" y="46"/>
                  </a:cubicBezTo>
                  <a:cubicBezTo>
                    <a:pt x="768" y="48"/>
                    <a:pt x="768" y="48"/>
                    <a:pt x="768" y="48"/>
                  </a:cubicBezTo>
                  <a:cubicBezTo>
                    <a:pt x="768" y="71"/>
                    <a:pt x="768" y="71"/>
                    <a:pt x="768" y="71"/>
                  </a:cubicBezTo>
                  <a:cubicBezTo>
                    <a:pt x="739" y="71"/>
                    <a:pt x="739" y="71"/>
                    <a:pt x="739" y="71"/>
                  </a:cubicBezTo>
                  <a:cubicBezTo>
                    <a:pt x="739" y="48"/>
                    <a:pt x="739" y="48"/>
                    <a:pt x="739" y="48"/>
                  </a:cubicBezTo>
                  <a:cubicBezTo>
                    <a:pt x="750" y="46"/>
                    <a:pt x="750" y="46"/>
                    <a:pt x="750" y="46"/>
                  </a:cubicBezTo>
                  <a:cubicBezTo>
                    <a:pt x="750" y="39"/>
                    <a:pt x="750" y="39"/>
                    <a:pt x="750" y="39"/>
                  </a:cubicBezTo>
                  <a:cubicBezTo>
                    <a:pt x="710" y="39"/>
                    <a:pt x="710" y="39"/>
                    <a:pt x="710" y="39"/>
                  </a:cubicBezTo>
                  <a:cubicBezTo>
                    <a:pt x="710" y="46"/>
                    <a:pt x="710" y="46"/>
                    <a:pt x="710" y="46"/>
                  </a:cubicBezTo>
                  <a:cubicBezTo>
                    <a:pt x="722" y="48"/>
                    <a:pt x="722" y="48"/>
                    <a:pt x="722" y="48"/>
                  </a:cubicBezTo>
                  <a:cubicBezTo>
                    <a:pt x="722" y="107"/>
                    <a:pt x="722" y="107"/>
                    <a:pt x="722" y="107"/>
                  </a:cubicBezTo>
                  <a:cubicBezTo>
                    <a:pt x="710" y="109"/>
                    <a:pt x="710" y="109"/>
                    <a:pt x="710" y="109"/>
                  </a:cubicBezTo>
                  <a:cubicBezTo>
                    <a:pt x="710" y="116"/>
                    <a:pt x="710" y="116"/>
                    <a:pt x="710" y="116"/>
                  </a:cubicBezTo>
                  <a:cubicBezTo>
                    <a:pt x="750" y="116"/>
                    <a:pt x="750" y="116"/>
                    <a:pt x="750" y="116"/>
                  </a:cubicBezTo>
                  <a:lnTo>
                    <a:pt x="750" y="109"/>
                  </a:lnTo>
                  <a:close/>
                  <a:moveTo>
                    <a:pt x="445" y="109"/>
                  </a:moveTo>
                  <a:cubicBezTo>
                    <a:pt x="434" y="107"/>
                    <a:pt x="434" y="107"/>
                    <a:pt x="434" y="107"/>
                  </a:cubicBezTo>
                  <a:cubicBezTo>
                    <a:pt x="434" y="80"/>
                    <a:pt x="434" y="80"/>
                    <a:pt x="434" y="80"/>
                  </a:cubicBezTo>
                  <a:cubicBezTo>
                    <a:pt x="463" y="80"/>
                    <a:pt x="463" y="80"/>
                    <a:pt x="463" y="80"/>
                  </a:cubicBezTo>
                  <a:cubicBezTo>
                    <a:pt x="463" y="107"/>
                    <a:pt x="463" y="107"/>
                    <a:pt x="463" y="107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52" y="116"/>
                    <a:pt x="452" y="116"/>
                    <a:pt x="452" y="116"/>
                  </a:cubicBezTo>
                  <a:cubicBezTo>
                    <a:pt x="492" y="116"/>
                    <a:pt x="492" y="116"/>
                    <a:pt x="492" y="116"/>
                  </a:cubicBezTo>
                  <a:cubicBezTo>
                    <a:pt x="492" y="109"/>
                    <a:pt x="492" y="109"/>
                    <a:pt x="492" y="109"/>
                  </a:cubicBezTo>
                  <a:cubicBezTo>
                    <a:pt x="480" y="107"/>
                    <a:pt x="480" y="107"/>
                    <a:pt x="480" y="107"/>
                  </a:cubicBezTo>
                  <a:cubicBezTo>
                    <a:pt x="480" y="48"/>
                    <a:pt x="480" y="48"/>
                    <a:pt x="480" y="48"/>
                  </a:cubicBezTo>
                  <a:cubicBezTo>
                    <a:pt x="492" y="46"/>
                    <a:pt x="492" y="46"/>
                    <a:pt x="492" y="46"/>
                  </a:cubicBezTo>
                  <a:cubicBezTo>
                    <a:pt x="492" y="39"/>
                    <a:pt x="492" y="39"/>
                    <a:pt x="492" y="39"/>
                  </a:cubicBezTo>
                  <a:cubicBezTo>
                    <a:pt x="452" y="39"/>
                    <a:pt x="452" y="39"/>
                    <a:pt x="452" y="39"/>
                  </a:cubicBezTo>
                  <a:cubicBezTo>
                    <a:pt x="452" y="46"/>
                    <a:pt x="452" y="46"/>
                    <a:pt x="452" y="46"/>
                  </a:cubicBezTo>
                  <a:cubicBezTo>
                    <a:pt x="463" y="48"/>
                    <a:pt x="463" y="48"/>
                    <a:pt x="463" y="48"/>
                  </a:cubicBezTo>
                  <a:cubicBezTo>
                    <a:pt x="463" y="71"/>
                    <a:pt x="463" y="71"/>
                    <a:pt x="463" y="71"/>
                  </a:cubicBezTo>
                  <a:cubicBezTo>
                    <a:pt x="434" y="71"/>
                    <a:pt x="434" y="71"/>
                    <a:pt x="434" y="71"/>
                  </a:cubicBezTo>
                  <a:cubicBezTo>
                    <a:pt x="434" y="48"/>
                    <a:pt x="434" y="48"/>
                    <a:pt x="434" y="48"/>
                  </a:cubicBezTo>
                  <a:cubicBezTo>
                    <a:pt x="445" y="46"/>
                    <a:pt x="445" y="46"/>
                    <a:pt x="445" y="46"/>
                  </a:cubicBezTo>
                  <a:cubicBezTo>
                    <a:pt x="445" y="39"/>
                    <a:pt x="445" y="39"/>
                    <a:pt x="445" y="39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46"/>
                    <a:pt x="405" y="46"/>
                    <a:pt x="405" y="46"/>
                  </a:cubicBezTo>
                  <a:cubicBezTo>
                    <a:pt x="416" y="48"/>
                    <a:pt x="416" y="48"/>
                    <a:pt x="416" y="48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05" y="109"/>
                    <a:pt x="405" y="109"/>
                    <a:pt x="405" y="109"/>
                  </a:cubicBezTo>
                  <a:cubicBezTo>
                    <a:pt x="405" y="116"/>
                    <a:pt x="405" y="116"/>
                    <a:pt x="405" y="116"/>
                  </a:cubicBezTo>
                  <a:cubicBezTo>
                    <a:pt x="445" y="116"/>
                    <a:pt x="445" y="116"/>
                    <a:pt x="445" y="116"/>
                  </a:cubicBezTo>
                  <a:lnTo>
                    <a:pt x="445" y="109"/>
                  </a:lnTo>
                  <a:close/>
                  <a:moveTo>
                    <a:pt x="1209" y="49"/>
                  </a:moveTo>
                  <a:cubicBezTo>
                    <a:pt x="1226" y="49"/>
                    <a:pt x="1226" y="49"/>
                    <a:pt x="1226" y="49"/>
                  </a:cubicBezTo>
                  <a:cubicBezTo>
                    <a:pt x="1226" y="107"/>
                    <a:pt x="1226" y="107"/>
                    <a:pt x="1226" y="107"/>
                  </a:cubicBezTo>
                  <a:cubicBezTo>
                    <a:pt x="1215" y="109"/>
                    <a:pt x="1215" y="109"/>
                    <a:pt x="1215" y="109"/>
                  </a:cubicBezTo>
                  <a:cubicBezTo>
                    <a:pt x="1215" y="116"/>
                    <a:pt x="1215" y="116"/>
                    <a:pt x="1215" y="116"/>
                  </a:cubicBezTo>
                  <a:cubicBezTo>
                    <a:pt x="1255" y="116"/>
                    <a:pt x="1255" y="116"/>
                    <a:pt x="1255" y="116"/>
                  </a:cubicBezTo>
                  <a:cubicBezTo>
                    <a:pt x="1255" y="109"/>
                    <a:pt x="1255" y="109"/>
                    <a:pt x="1255" y="109"/>
                  </a:cubicBezTo>
                  <a:cubicBezTo>
                    <a:pt x="1244" y="107"/>
                    <a:pt x="1244" y="107"/>
                    <a:pt x="1244" y="107"/>
                  </a:cubicBezTo>
                  <a:cubicBezTo>
                    <a:pt x="1244" y="49"/>
                    <a:pt x="1244" y="49"/>
                    <a:pt x="1244" y="49"/>
                  </a:cubicBezTo>
                  <a:cubicBezTo>
                    <a:pt x="1261" y="49"/>
                    <a:pt x="1261" y="49"/>
                    <a:pt x="1261" y="49"/>
                  </a:cubicBezTo>
                  <a:cubicBezTo>
                    <a:pt x="1262" y="60"/>
                    <a:pt x="1262" y="60"/>
                    <a:pt x="1262" y="60"/>
                  </a:cubicBezTo>
                  <a:cubicBezTo>
                    <a:pt x="1270" y="60"/>
                    <a:pt x="1270" y="60"/>
                    <a:pt x="1270" y="60"/>
                  </a:cubicBezTo>
                  <a:cubicBezTo>
                    <a:pt x="1270" y="39"/>
                    <a:pt x="1270" y="39"/>
                    <a:pt x="1270" y="39"/>
                  </a:cubicBezTo>
                  <a:cubicBezTo>
                    <a:pt x="1200" y="39"/>
                    <a:pt x="1200" y="39"/>
                    <a:pt x="1200" y="39"/>
                  </a:cubicBezTo>
                  <a:cubicBezTo>
                    <a:pt x="1200" y="60"/>
                    <a:pt x="1200" y="60"/>
                    <a:pt x="1200" y="60"/>
                  </a:cubicBezTo>
                  <a:cubicBezTo>
                    <a:pt x="1208" y="60"/>
                    <a:pt x="1208" y="60"/>
                    <a:pt x="1208" y="60"/>
                  </a:cubicBezTo>
                  <a:lnTo>
                    <a:pt x="1209" y="49"/>
                  </a:lnTo>
                  <a:close/>
                  <a:moveTo>
                    <a:pt x="1058" y="49"/>
                  </a:moveTo>
                  <a:cubicBezTo>
                    <a:pt x="1075" y="49"/>
                    <a:pt x="1075" y="49"/>
                    <a:pt x="1075" y="49"/>
                  </a:cubicBezTo>
                  <a:cubicBezTo>
                    <a:pt x="1075" y="107"/>
                    <a:pt x="1075" y="107"/>
                    <a:pt x="1075" y="107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64" y="116"/>
                    <a:pt x="1064" y="116"/>
                    <a:pt x="1064" y="116"/>
                  </a:cubicBezTo>
                  <a:cubicBezTo>
                    <a:pt x="1104" y="116"/>
                    <a:pt x="1104" y="116"/>
                    <a:pt x="1104" y="116"/>
                  </a:cubicBezTo>
                  <a:cubicBezTo>
                    <a:pt x="1104" y="109"/>
                    <a:pt x="1104" y="109"/>
                    <a:pt x="1104" y="109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3" y="49"/>
                    <a:pt x="1093" y="49"/>
                    <a:pt x="1093" y="49"/>
                  </a:cubicBezTo>
                  <a:cubicBezTo>
                    <a:pt x="1110" y="49"/>
                    <a:pt x="1110" y="49"/>
                    <a:pt x="1110" y="49"/>
                  </a:cubicBezTo>
                  <a:cubicBezTo>
                    <a:pt x="1111" y="60"/>
                    <a:pt x="1111" y="60"/>
                    <a:pt x="1111" y="60"/>
                  </a:cubicBezTo>
                  <a:cubicBezTo>
                    <a:pt x="1119" y="60"/>
                    <a:pt x="1119" y="60"/>
                    <a:pt x="1119" y="60"/>
                  </a:cubicBezTo>
                  <a:cubicBezTo>
                    <a:pt x="1119" y="39"/>
                    <a:pt x="1119" y="39"/>
                    <a:pt x="1119" y="39"/>
                  </a:cubicBezTo>
                  <a:cubicBezTo>
                    <a:pt x="1049" y="39"/>
                    <a:pt x="1049" y="39"/>
                    <a:pt x="1049" y="39"/>
                  </a:cubicBezTo>
                  <a:cubicBezTo>
                    <a:pt x="1049" y="60"/>
                    <a:pt x="1049" y="60"/>
                    <a:pt x="1049" y="60"/>
                  </a:cubicBezTo>
                  <a:cubicBezTo>
                    <a:pt x="1057" y="60"/>
                    <a:pt x="1057" y="60"/>
                    <a:pt x="1057" y="60"/>
                  </a:cubicBezTo>
                  <a:lnTo>
                    <a:pt x="1058" y="49"/>
                  </a:lnTo>
                  <a:close/>
                  <a:moveTo>
                    <a:pt x="1114" y="116"/>
                  </a:moveTo>
                  <a:cubicBezTo>
                    <a:pt x="1147" y="116"/>
                    <a:pt x="1147" y="116"/>
                    <a:pt x="1147" y="116"/>
                  </a:cubicBezTo>
                  <a:cubicBezTo>
                    <a:pt x="1147" y="109"/>
                    <a:pt x="1147" y="109"/>
                    <a:pt x="1147" y="109"/>
                  </a:cubicBezTo>
                  <a:cubicBezTo>
                    <a:pt x="1136" y="107"/>
                    <a:pt x="1136" y="107"/>
                    <a:pt x="1136" y="107"/>
                  </a:cubicBezTo>
                  <a:cubicBezTo>
                    <a:pt x="1142" y="93"/>
                    <a:pt x="1142" y="93"/>
                    <a:pt x="1142" y="93"/>
                  </a:cubicBezTo>
                  <a:cubicBezTo>
                    <a:pt x="1171" y="93"/>
                    <a:pt x="1171" y="93"/>
                    <a:pt x="1171" y="93"/>
                  </a:cubicBezTo>
                  <a:cubicBezTo>
                    <a:pt x="1176" y="107"/>
                    <a:pt x="1176" y="107"/>
                    <a:pt x="1176" y="107"/>
                  </a:cubicBezTo>
                  <a:cubicBezTo>
                    <a:pt x="1165" y="109"/>
                    <a:pt x="1165" y="109"/>
                    <a:pt x="1165" y="109"/>
                  </a:cubicBezTo>
                  <a:cubicBezTo>
                    <a:pt x="1165" y="116"/>
                    <a:pt x="1165" y="116"/>
                    <a:pt x="1165" y="116"/>
                  </a:cubicBezTo>
                  <a:cubicBezTo>
                    <a:pt x="1205" y="116"/>
                    <a:pt x="1205" y="116"/>
                    <a:pt x="1205" y="116"/>
                  </a:cubicBezTo>
                  <a:cubicBezTo>
                    <a:pt x="1205" y="109"/>
                    <a:pt x="1205" y="109"/>
                    <a:pt x="1205" y="109"/>
                  </a:cubicBezTo>
                  <a:cubicBezTo>
                    <a:pt x="1194" y="107"/>
                    <a:pt x="1194" y="107"/>
                    <a:pt x="1194" y="107"/>
                  </a:cubicBezTo>
                  <a:cubicBezTo>
                    <a:pt x="1168" y="39"/>
                    <a:pt x="1168" y="39"/>
                    <a:pt x="1168" y="39"/>
                  </a:cubicBezTo>
                  <a:cubicBezTo>
                    <a:pt x="1151" y="39"/>
                    <a:pt x="1151" y="39"/>
                    <a:pt x="1151" y="39"/>
                  </a:cubicBezTo>
                  <a:cubicBezTo>
                    <a:pt x="1125" y="107"/>
                    <a:pt x="1125" y="107"/>
                    <a:pt x="1125" y="107"/>
                  </a:cubicBezTo>
                  <a:cubicBezTo>
                    <a:pt x="1114" y="109"/>
                    <a:pt x="1114" y="109"/>
                    <a:pt x="1114" y="109"/>
                  </a:cubicBezTo>
                  <a:lnTo>
                    <a:pt x="1114" y="116"/>
                  </a:lnTo>
                  <a:close/>
                  <a:moveTo>
                    <a:pt x="1156" y="54"/>
                  </a:moveTo>
                  <a:cubicBezTo>
                    <a:pt x="1167" y="84"/>
                    <a:pt x="1167" y="84"/>
                    <a:pt x="1167" y="84"/>
                  </a:cubicBezTo>
                  <a:cubicBezTo>
                    <a:pt x="1145" y="84"/>
                    <a:pt x="1145" y="84"/>
                    <a:pt x="1145" y="84"/>
                  </a:cubicBezTo>
                  <a:lnTo>
                    <a:pt x="1156" y="54"/>
                  </a:lnTo>
                  <a:close/>
                  <a:moveTo>
                    <a:pt x="1042" y="88"/>
                  </a:moveTo>
                  <a:cubicBezTo>
                    <a:pt x="1042" y="49"/>
                    <a:pt x="993" y="65"/>
                    <a:pt x="993" y="41"/>
                  </a:cubicBezTo>
                  <a:cubicBezTo>
                    <a:pt x="993" y="30"/>
                    <a:pt x="1002" y="27"/>
                    <a:pt x="1011" y="27"/>
                  </a:cubicBezTo>
                  <a:cubicBezTo>
                    <a:pt x="1019" y="27"/>
                    <a:pt x="1028" y="29"/>
                    <a:pt x="1028" y="29"/>
                  </a:cubicBezTo>
                  <a:cubicBezTo>
                    <a:pt x="1030" y="41"/>
                    <a:pt x="1030" y="41"/>
                    <a:pt x="1030" y="41"/>
                  </a:cubicBezTo>
                  <a:cubicBezTo>
                    <a:pt x="1038" y="41"/>
                    <a:pt x="1038" y="41"/>
                    <a:pt x="1038" y="41"/>
                  </a:cubicBezTo>
                  <a:cubicBezTo>
                    <a:pt x="1038" y="22"/>
                    <a:pt x="1038" y="22"/>
                    <a:pt x="1038" y="22"/>
                  </a:cubicBezTo>
                  <a:cubicBezTo>
                    <a:pt x="1030" y="19"/>
                    <a:pt x="1019" y="16"/>
                    <a:pt x="1009" y="16"/>
                  </a:cubicBezTo>
                  <a:cubicBezTo>
                    <a:pt x="987" y="16"/>
                    <a:pt x="976" y="27"/>
                    <a:pt x="976" y="44"/>
                  </a:cubicBezTo>
                  <a:cubicBezTo>
                    <a:pt x="976" y="65"/>
                    <a:pt x="992" y="69"/>
                    <a:pt x="1007" y="74"/>
                  </a:cubicBezTo>
                  <a:cubicBezTo>
                    <a:pt x="1017" y="77"/>
                    <a:pt x="1025" y="79"/>
                    <a:pt x="1025" y="90"/>
                  </a:cubicBezTo>
                  <a:cubicBezTo>
                    <a:pt x="1025" y="102"/>
                    <a:pt x="1015" y="106"/>
                    <a:pt x="1003" y="106"/>
                  </a:cubicBezTo>
                  <a:cubicBezTo>
                    <a:pt x="992" y="106"/>
                    <a:pt x="986" y="104"/>
                    <a:pt x="986" y="104"/>
                  </a:cubicBezTo>
                  <a:cubicBezTo>
                    <a:pt x="984" y="91"/>
                    <a:pt x="984" y="91"/>
                    <a:pt x="984" y="91"/>
                  </a:cubicBezTo>
                  <a:cubicBezTo>
                    <a:pt x="976" y="91"/>
                    <a:pt x="976" y="91"/>
                    <a:pt x="976" y="91"/>
                  </a:cubicBezTo>
                  <a:cubicBezTo>
                    <a:pt x="976" y="112"/>
                    <a:pt x="976" y="112"/>
                    <a:pt x="976" y="112"/>
                  </a:cubicBezTo>
                  <a:cubicBezTo>
                    <a:pt x="976" y="112"/>
                    <a:pt x="989" y="117"/>
                    <a:pt x="1006" y="117"/>
                  </a:cubicBezTo>
                  <a:cubicBezTo>
                    <a:pt x="1030" y="117"/>
                    <a:pt x="1042" y="107"/>
                    <a:pt x="1042" y="88"/>
                  </a:cubicBezTo>
                  <a:close/>
                  <a:moveTo>
                    <a:pt x="847" y="109"/>
                  </a:moveTo>
                  <a:cubicBezTo>
                    <a:pt x="835" y="107"/>
                    <a:pt x="835" y="107"/>
                    <a:pt x="835" y="107"/>
                  </a:cubicBezTo>
                  <a:cubicBezTo>
                    <a:pt x="835" y="48"/>
                    <a:pt x="835" y="48"/>
                    <a:pt x="835" y="48"/>
                  </a:cubicBezTo>
                  <a:cubicBezTo>
                    <a:pt x="847" y="46"/>
                    <a:pt x="847" y="46"/>
                    <a:pt x="847" y="46"/>
                  </a:cubicBezTo>
                  <a:cubicBezTo>
                    <a:pt x="847" y="39"/>
                    <a:pt x="847" y="39"/>
                    <a:pt x="847" y="39"/>
                  </a:cubicBezTo>
                  <a:cubicBezTo>
                    <a:pt x="806" y="39"/>
                    <a:pt x="806" y="39"/>
                    <a:pt x="806" y="39"/>
                  </a:cubicBezTo>
                  <a:cubicBezTo>
                    <a:pt x="806" y="46"/>
                    <a:pt x="806" y="46"/>
                    <a:pt x="806" y="46"/>
                  </a:cubicBezTo>
                  <a:cubicBezTo>
                    <a:pt x="818" y="48"/>
                    <a:pt x="818" y="48"/>
                    <a:pt x="818" y="48"/>
                  </a:cubicBezTo>
                  <a:cubicBezTo>
                    <a:pt x="818" y="107"/>
                    <a:pt x="818" y="107"/>
                    <a:pt x="818" y="107"/>
                  </a:cubicBezTo>
                  <a:cubicBezTo>
                    <a:pt x="806" y="109"/>
                    <a:pt x="806" y="109"/>
                    <a:pt x="806" y="109"/>
                  </a:cubicBezTo>
                  <a:cubicBezTo>
                    <a:pt x="806" y="116"/>
                    <a:pt x="806" y="116"/>
                    <a:pt x="806" y="116"/>
                  </a:cubicBezTo>
                  <a:cubicBezTo>
                    <a:pt x="847" y="116"/>
                    <a:pt x="847" y="116"/>
                    <a:pt x="847" y="116"/>
                  </a:cubicBezTo>
                  <a:lnTo>
                    <a:pt x="847" y="109"/>
                  </a:lnTo>
                  <a:close/>
                  <a:moveTo>
                    <a:pt x="890" y="117"/>
                  </a:moveTo>
                  <a:cubicBezTo>
                    <a:pt x="915" y="117"/>
                    <a:pt x="927" y="103"/>
                    <a:pt x="927" y="78"/>
                  </a:cubicBezTo>
                  <a:cubicBezTo>
                    <a:pt x="927" y="52"/>
                    <a:pt x="915" y="38"/>
                    <a:pt x="890" y="38"/>
                  </a:cubicBezTo>
                  <a:cubicBezTo>
                    <a:pt x="864" y="38"/>
                    <a:pt x="853" y="52"/>
                    <a:pt x="853" y="77"/>
                  </a:cubicBezTo>
                  <a:cubicBezTo>
                    <a:pt x="853" y="103"/>
                    <a:pt x="864" y="117"/>
                    <a:pt x="890" y="117"/>
                  </a:cubicBezTo>
                  <a:close/>
                  <a:moveTo>
                    <a:pt x="890" y="48"/>
                  </a:moveTo>
                  <a:cubicBezTo>
                    <a:pt x="902" y="48"/>
                    <a:pt x="908" y="57"/>
                    <a:pt x="908" y="78"/>
                  </a:cubicBezTo>
                  <a:cubicBezTo>
                    <a:pt x="908" y="98"/>
                    <a:pt x="902" y="107"/>
                    <a:pt x="889" y="107"/>
                  </a:cubicBezTo>
                  <a:cubicBezTo>
                    <a:pt x="877" y="107"/>
                    <a:pt x="871" y="98"/>
                    <a:pt x="871" y="77"/>
                  </a:cubicBezTo>
                  <a:cubicBezTo>
                    <a:pt x="871" y="57"/>
                    <a:pt x="877" y="48"/>
                    <a:pt x="890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 bwMode="white">
          <a:xfrm>
            <a:off x="6528391" y="6039293"/>
            <a:ext cx="2541181" cy="648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5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44"/>
          <p:cNvSpPr>
            <a:spLocks noGrp="1"/>
          </p:cNvSpPr>
          <p:nvPr>
            <p:ph type="sldNum" sz="quarter" idx="4"/>
          </p:nvPr>
        </p:nvSpPr>
        <p:spPr>
          <a:xfrm>
            <a:off x="34925" y="6453188"/>
            <a:ext cx="482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69C68D7-4E82-4AD4-B701-D735FC9E4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28969"/>
          <a:stretch/>
        </p:blipFill>
        <p:spPr bwMode="auto">
          <a:xfrm>
            <a:off x="-1588" y="0"/>
            <a:ext cx="8882743" cy="174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44"/>
          <p:cNvSpPr>
            <a:spLocks noGrp="1"/>
          </p:cNvSpPr>
          <p:nvPr>
            <p:ph type="sldNum" sz="quarter" idx="4"/>
          </p:nvPr>
        </p:nvSpPr>
        <p:spPr>
          <a:xfrm>
            <a:off x="34925" y="6453188"/>
            <a:ext cx="482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69C68D7-4E82-4AD4-B701-D735FC9E4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-1588" y="0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-1588" y="6716713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4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Leaves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44"/>
          <p:cNvSpPr>
            <a:spLocks noGrp="1"/>
          </p:cNvSpPr>
          <p:nvPr>
            <p:ph type="sldNum" sz="quarter" idx="4"/>
          </p:nvPr>
        </p:nvSpPr>
        <p:spPr>
          <a:xfrm>
            <a:off x="34925" y="6453188"/>
            <a:ext cx="482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69C68D7-4E82-4AD4-B701-D735FC9E4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-1588" y="0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-1588" y="6716713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74296" y="2634598"/>
            <a:ext cx="6966858" cy="792162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4"/>
          <p:cNvSpPr>
            <a:spLocks noGrp="1"/>
          </p:cNvSpPr>
          <p:nvPr>
            <p:ph type="sldNum" sz="quarter" idx="4"/>
          </p:nvPr>
        </p:nvSpPr>
        <p:spPr>
          <a:xfrm>
            <a:off x="34925" y="6453188"/>
            <a:ext cx="482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69C68D7-4E82-4AD4-B701-D735FC9E4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4"/>
          <p:cNvSpPr>
            <a:spLocks noGrp="1"/>
          </p:cNvSpPr>
          <p:nvPr>
            <p:ph type="sldNum" sz="quarter" idx="4"/>
          </p:nvPr>
        </p:nvSpPr>
        <p:spPr>
          <a:xfrm>
            <a:off x="34925" y="6453188"/>
            <a:ext cx="482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69C68D7-4E82-4AD4-B701-D735FC9E4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4"/>
          <p:cNvSpPr>
            <a:spLocks noGrp="1"/>
          </p:cNvSpPr>
          <p:nvPr>
            <p:ph type="sldNum" sz="quarter" idx="4"/>
          </p:nvPr>
        </p:nvSpPr>
        <p:spPr>
          <a:xfrm>
            <a:off x="34925" y="6453188"/>
            <a:ext cx="482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69C68D7-4E82-4AD4-B701-D735FC9E4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28969"/>
          <a:stretch/>
        </p:blipFill>
        <p:spPr bwMode="auto">
          <a:xfrm>
            <a:off x="-1588" y="0"/>
            <a:ext cx="8882743" cy="174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-1588" y="0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-1588" y="6716713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80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Leaves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4"/>
          <p:cNvSpPr>
            <a:spLocks noGrp="1"/>
          </p:cNvSpPr>
          <p:nvPr>
            <p:ph type="sldNum" sz="quarter" idx="4"/>
          </p:nvPr>
        </p:nvSpPr>
        <p:spPr>
          <a:xfrm>
            <a:off x="34925" y="6453188"/>
            <a:ext cx="482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69C68D7-4E82-4AD4-B701-D735FC9E4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-1588" y="0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-1588" y="6716713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72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ox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771900" y="869949"/>
            <a:ext cx="4940299" cy="4721225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43"/>
          <p:cNvSpPr>
            <a:spLocks noGrp="1"/>
          </p:cNvSpPr>
          <p:nvPr>
            <p:ph type="title"/>
          </p:nvPr>
        </p:nvSpPr>
        <p:spPr>
          <a:xfrm>
            <a:off x="428625" y="732525"/>
            <a:ext cx="3181350" cy="173421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91440" bIns="91440" anchor="t">
            <a:noAutofit/>
          </a:bodyPr>
          <a:lstStyle>
            <a:lvl1pPr marL="0" algn="r" defTabSz="914400" rtl="0" eaLnBrk="1" latinLnBrk="0" hangingPunct="1">
              <a:lnSpc>
                <a:spcPct val="85000"/>
              </a:lnSpc>
              <a:defRPr lang="en-US" sz="3400" b="1" kern="1200" dirty="0">
                <a:ln w="317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4"/>
          <p:cNvSpPr>
            <a:spLocks noGrp="1"/>
          </p:cNvSpPr>
          <p:nvPr userDrawn="1"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787DCE5C-D191-4037-823F-C1DD70E97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ontent,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3"/>
          <p:cNvSpPr>
            <a:spLocks noGrp="1"/>
          </p:cNvSpPr>
          <p:nvPr>
            <p:ph type="title"/>
          </p:nvPr>
        </p:nvSpPr>
        <p:spPr>
          <a:xfrm>
            <a:off x="457199" y="258283"/>
            <a:ext cx="3976577" cy="831682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81013" y="1258214"/>
            <a:ext cx="3949012" cy="5179162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  <a:defRPr sz="26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4"/>
          <p:cNvSpPr>
            <a:spLocks noGrp="1"/>
          </p:cNvSpPr>
          <p:nvPr userDrawn="1"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90D5EC4B-24DC-495A-8D58-FF90D51872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tate Title Ver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4333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4288970" y="729348"/>
            <a:ext cx="4474030" cy="92055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88970" y="1681245"/>
            <a:ext cx="3877974" cy="428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752" y="6074507"/>
            <a:ext cx="2591320" cy="37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ontent,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3"/>
          <p:cNvSpPr>
            <a:spLocks noGrp="1"/>
          </p:cNvSpPr>
          <p:nvPr>
            <p:ph type="title"/>
          </p:nvPr>
        </p:nvSpPr>
        <p:spPr>
          <a:xfrm>
            <a:off x="4891323" y="258283"/>
            <a:ext cx="3960062" cy="831682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912250" y="1241990"/>
            <a:ext cx="3932611" cy="4935526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  <a:defRPr sz="26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4"/>
          <p:cNvSpPr>
            <a:spLocks noGrp="1"/>
          </p:cNvSpPr>
          <p:nvPr userDrawn="1"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90D5EC4B-24DC-495A-8D58-FF90D51872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ontent, Photo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3"/>
          <p:cNvSpPr>
            <a:spLocks noGrp="1"/>
          </p:cNvSpPr>
          <p:nvPr>
            <p:ph type="title"/>
          </p:nvPr>
        </p:nvSpPr>
        <p:spPr>
          <a:xfrm>
            <a:off x="457200" y="4149969"/>
            <a:ext cx="2764302" cy="1740468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418448" y="4149969"/>
            <a:ext cx="5293751" cy="2195543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  <a:defRPr sz="26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Slide Number Placeholder 44"/>
          <p:cNvSpPr>
            <a:spLocks noGrp="1"/>
          </p:cNvSpPr>
          <p:nvPr userDrawn="1"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7400800F-6717-4201-B242-8F4B626712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920191"/>
            <a:ext cx="2062686" cy="2918162"/>
          </a:xfrm>
        </p:spPr>
        <p:txBody>
          <a:bodyPr anchor="t" anchorCtr="0"/>
          <a:lstStyle>
            <a:lvl1pPr algn="r"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4"/>
          <p:cNvSpPr>
            <a:spLocks noGrp="1"/>
          </p:cNvSpPr>
          <p:nvPr>
            <p:ph type="sldNum" sz="quarter" idx="4"/>
          </p:nvPr>
        </p:nvSpPr>
        <p:spPr>
          <a:xfrm>
            <a:off x="34925" y="6453188"/>
            <a:ext cx="482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69C68D7-4E82-4AD4-B701-D735FC9E4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earch Title Hoz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1426029" y="2976086"/>
            <a:ext cx="6335486" cy="9205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54785" y="3909176"/>
            <a:ext cx="3877974" cy="428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40" y="6074507"/>
            <a:ext cx="2591320" cy="37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92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earch Title Ver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son\Documents\Work\Client_File_Backups\OSUMC\2013 Rebrand Templates\06-10-2013 Rebrand Templates\ResearchTitleVert_W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05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4288970" y="729348"/>
            <a:ext cx="4474030" cy="92055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88970" y="1681245"/>
            <a:ext cx="3877974" cy="428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Rectangle 1"/>
          <p:cNvSpPr/>
          <p:nvPr userDrawn="1"/>
        </p:nvSpPr>
        <p:spPr bwMode="white">
          <a:xfrm>
            <a:off x="5922335" y="5879805"/>
            <a:ext cx="2838893" cy="733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752" y="6074507"/>
            <a:ext cx="2591320" cy="37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95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esearch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son\Documents\Work\Client_File_Backups\OSUMC\2013 Rebrand Templates\06-10-2013 Rebrand Templates\researchAgenda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8037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Placeholder 43"/>
          <p:cNvSpPr>
            <a:spLocks noGrp="1"/>
          </p:cNvSpPr>
          <p:nvPr>
            <p:ph type="title"/>
          </p:nvPr>
        </p:nvSpPr>
        <p:spPr>
          <a:xfrm>
            <a:off x="1314339" y="1668645"/>
            <a:ext cx="3107267" cy="1700220"/>
          </a:xfrm>
          <a:prstGeom prst="rect">
            <a:avLst/>
          </a:prstGeom>
          <a:noFill/>
        </p:spPr>
        <p:txBody>
          <a:bodyPr bIns="91440" rtlCol="0" anchor="t" anchorCtr="0">
            <a:noAutofit/>
          </a:bodyPr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855640" y="1668645"/>
            <a:ext cx="3873494" cy="43307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spcBef>
                <a:spcPts val="600"/>
              </a:spcBef>
              <a:buNone/>
              <a:defRPr sz="2200"/>
            </a:lvl2pPr>
            <a:lvl3pPr marL="914400" indent="0">
              <a:spcBef>
                <a:spcPts val="600"/>
              </a:spcBef>
              <a:buNone/>
              <a:defRPr sz="22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F44216FD-6AB8-4CAA-AE87-D3440EC6B7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7009" y="679433"/>
            <a:ext cx="2668649" cy="3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322276" y="3451117"/>
            <a:ext cx="3099330" cy="78951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18288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>
              <a:buNone/>
              <a:defRPr lang="en-US" sz="2000" b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3200" smtClean="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lang="en-US" sz="3200" smtClean="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lang="en-US" sz="3200" smtClean="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lang="en-US"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</a:lstStyle>
          <a:p>
            <a:pPr lvl="0" algn="r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221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3"/>
          <p:cNvSpPr>
            <a:spLocks noGrp="1"/>
          </p:cNvSpPr>
          <p:nvPr>
            <p:ph type="title"/>
          </p:nvPr>
        </p:nvSpPr>
        <p:spPr>
          <a:xfrm>
            <a:off x="457200" y="240134"/>
            <a:ext cx="8229600" cy="79216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1250950"/>
            <a:ext cx="8255000" cy="4330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F44216FD-6AB8-4CAA-AE87-D3440EC6B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3"/>
          <p:cNvSpPr>
            <a:spLocks noGrp="1"/>
          </p:cNvSpPr>
          <p:nvPr>
            <p:ph type="title"/>
          </p:nvPr>
        </p:nvSpPr>
        <p:spPr>
          <a:xfrm>
            <a:off x="457200" y="240134"/>
            <a:ext cx="8229600" cy="79216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1250950"/>
            <a:ext cx="8255000" cy="4330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F44216FD-6AB8-4CAA-AE87-D3440EC6B7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 bwMode="white">
          <a:xfrm>
            <a:off x="6528391" y="6039293"/>
            <a:ext cx="2541181" cy="648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- No Lea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-1588" y="0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-1588" y="6716713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Placeholder 43"/>
          <p:cNvSpPr>
            <a:spLocks noGrp="1"/>
          </p:cNvSpPr>
          <p:nvPr>
            <p:ph type="title"/>
          </p:nvPr>
        </p:nvSpPr>
        <p:spPr>
          <a:xfrm>
            <a:off x="457200" y="240134"/>
            <a:ext cx="8229600" cy="79216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1250950"/>
            <a:ext cx="8255000" cy="4330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F44216FD-6AB8-4CAA-AE87-D3440EC6B7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6726513" y="6284187"/>
            <a:ext cx="2240825" cy="321860"/>
            <a:chOff x="487363" y="2840038"/>
            <a:chExt cx="8167687" cy="1173162"/>
          </a:xfrm>
        </p:grpSpPr>
        <p:sp>
          <p:nvSpPr>
            <p:cNvPr id="11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487363" y="2843213"/>
              <a:ext cx="8167687" cy="11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531813" y="2892425"/>
              <a:ext cx="803275" cy="1068387"/>
            </a:xfrm>
            <a:custGeom>
              <a:avLst/>
              <a:gdLst>
                <a:gd name="T0" fmla="*/ 126 w 506"/>
                <a:gd name="T1" fmla="*/ 172 h 673"/>
                <a:gd name="T2" fmla="*/ 175 w 506"/>
                <a:gd name="T3" fmla="*/ 125 h 673"/>
                <a:gd name="T4" fmla="*/ 333 w 506"/>
                <a:gd name="T5" fmla="*/ 125 h 673"/>
                <a:gd name="T6" fmla="*/ 383 w 506"/>
                <a:gd name="T7" fmla="*/ 172 h 673"/>
                <a:gd name="T8" fmla="*/ 383 w 506"/>
                <a:gd name="T9" fmla="*/ 500 h 673"/>
                <a:gd name="T10" fmla="*/ 333 w 506"/>
                <a:gd name="T11" fmla="*/ 548 h 673"/>
                <a:gd name="T12" fmla="*/ 175 w 506"/>
                <a:gd name="T13" fmla="*/ 548 h 673"/>
                <a:gd name="T14" fmla="*/ 126 w 506"/>
                <a:gd name="T15" fmla="*/ 500 h 673"/>
                <a:gd name="T16" fmla="*/ 126 w 506"/>
                <a:gd name="T17" fmla="*/ 172 h 673"/>
                <a:gd name="T18" fmla="*/ 126 w 506"/>
                <a:gd name="T19" fmla="*/ 172 h 673"/>
                <a:gd name="T20" fmla="*/ 506 w 506"/>
                <a:gd name="T21" fmla="*/ 120 h 673"/>
                <a:gd name="T22" fmla="*/ 385 w 506"/>
                <a:gd name="T23" fmla="*/ 0 h 673"/>
                <a:gd name="T24" fmla="*/ 123 w 506"/>
                <a:gd name="T25" fmla="*/ 0 h 673"/>
                <a:gd name="T26" fmla="*/ 0 w 506"/>
                <a:gd name="T27" fmla="*/ 120 h 673"/>
                <a:gd name="T28" fmla="*/ 0 w 506"/>
                <a:gd name="T29" fmla="*/ 552 h 673"/>
                <a:gd name="T30" fmla="*/ 123 w 506"/>
                <a:gd name="T31" fmla="*/ 673 h 673"/>
                <a:gd name="T32" fmla="*/ 385 w 506"/>
                <a:gd name="T33" fmla="*/ 673 h 673"/>
                <a:gd name="T34" fmla="*/ 506 w 506"/>
                <a:gd name="T35" fmla="*/ 552 h 673"/>
                <a:gd name="T36" fmla="*/ 506 w 506"/>
                <a:gd name="T37" fmla="*/ 120 h 673"/>
                <a:gd name="T38" fmla="*/ 506 w 506"/>
                <a:gd name="T39" fmla="*/ 12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6" h="673">
                  <a:moveTo>
                    <a:pt x="126" y="172"/>
                  </a:moveTo>
                  <a:lnTo>
                    <a:pt x="175" y="125"/>
                  </a:lnTo>
                  <a:lnTo>
                    <a:pt x="333" y="125"/>
                  </a:lnTo>
                  <a:lnTo>
                    <a:pt x="383" y="172"/>
                  </a:lnTo>
                  <a:lnTo>
                    <a:pt x="383" y="500"/>
                  </a:lnTo>
                  <a:lnTo>
                    <a:pt x="333" y="548"/>
                  </a:lnTo>
                  <a:lnTo>
                    <a:pt x="175" y="548"/>
                  </a:lnTo>
                  <a:lnTo>
                    <a:pt x="126" y="500"/>
                  </a:lnTo>
                  <a:lnTo>
                    <a:pt x="126" y="172"/>
                  </a:lnTo>
                  <a:lnTo>
                    <a:pt x="126" y="172"/>
                  </a:lnTo>
                  <a:close/>
                  <a:moveTo>
                    <a:pt x="506" y="120"/>
                  </a:moveTo>
                  <a:lnTo>
                    <a:pt x="385" y="0"/>
                  </a:lnTo>
                  <a:lnTo>
                    <a:pt x="123" y="0"/>
                  </a:lnTo>
                  <a:lnTo>
                    <a:pt x="0" y="120"/>
                  </a:lnTo>
                  <a:lnTo>
                    <a:pt x="0" y="552"/>
                  </a:lnTo>
                  <a:lnTo>
                    <a:pt x="123" y="673"/>
                  </a:lnTo>
                  <a:lnTo>
                    <a:pt x="385" y="673"/>
                  </a:lnTo>
                  <a:lnTo>
                    <a:pt x="506" y="552"/>
                  </a:lnTo>
                  <a:lnTo>
                    <a:pt x="506" y="120"/>
                  </a:lnTo>
                  <a:lnTo>
                    <a:pt x="506" y="120"/>
                  </a:lnTo>
                  <a:close/>
                </a:path>
              </a:pathLst>
            </a:custGeom>
            <a:solidFill>
              <a:srgbClr val="B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487363" y="2840038"/>
              <a:ext cx="8167687" cy="1169989"/>
            </a:xfrm>
            <a:custGeom>
              <a:avLst/>
              <a:gdLst>
                <a:gd name="T0" fmla="*/ 397 w 2178"/>
                <a:gd name="T1" fmla="*/ 289 h 312"/>
                <a:gd name="T2" fmla="*/ 430 w 2178"/>
                <a:gd name="T3" fmla="*/ 253 h 312"/>
                <a:gd name="T4" fmla="*/ 493 w 2178"/>
                <a:gd name="T5" fmla="*/ 256 h 312"/>
                <a:gd name="T6" fmla="*/ 535 w 2178"/>
                <a:gd name="T7" fmla="*/ 289 h 312"/>
                <a:gd name="T8" fmla="*/ 608 w 2178"/>
                <a:gd name="T9" fmla="*/ 282 h 312"/>
                <a:gd name="T10" fmla="*/ 678 w 2178"/>
                <a:gd name="T11" fmla="*/ 225 h 312"/>
                <a:gd name="T12" fmla="*/ 660 w 2178"/>
                <a:gd name="T13" fmla="*/ 232 h 312"/>
                <a:gd name="T14" fmla="*/ 761 w 2178"/>
                <a:gd name="T15" fmla="*/ 289 h 312"/>
                <a:gd name="T16" fmla="*/ 814 w 2178"/>
                <a:gd name="T17" fmla="*/ 282 h 312"/>
                <a:gd name="T18" fmla="*/ 858 w 2178"/>
                <a:gd name="T19" fmla="*/ 225 h 312"/>
                <a:gd name="T20" fmla="*/ 923 w 2178"/>
                <a:gd name="T21" fmla="*/ 289 h 312"/>
                <a:gd name="T22" fmla="*/ 941 w 2178"/>
                <a:gd name="T23" fmla="*/ 257 h 312"/>
                <a:gd name="T24" fmla="*/ 1061 w 2178"/>
                <a:gd name="T25" fmla="*/ 289 h 312"/>
                <a:gd name="T26" fmla="*/ 1103 w 2178"/>
                <a:gd name="T27" fmla="*/ 282 h 312"/>
                <a:gd name="T28" fmla="*/ 1182 w 2178"/>
                <a:gd name="T29" fmla="*/ 277 h 312"/>
                <a:gd name="T30" fmla="*/ 1197 w 2178"/>
                <a:gd name="T31" fmla="*/ 232 h 312"/>
                <a:gd name="T32" fmla="*/ 1287 w 2178"/>
                <a:gd name="T33" fmla="*/ 289 h 312"/>
                <a:gd name="T34" fmla="*/ 1351 w 2178"/>
                <a:gd name="T35" fmla="*/ 225 h 312"/>
                <a:gd name="T36" fmla="*/ 1367 w 2178"/>
                <a:gd name="T37" fmla="*/ 232 h 312"/>
                <a:gd name="T38" fmla="*/ 1433 w 2178"/>
                <a:gd name="T39" fmla="*/ 264 h 312"/>
                <a:gd name="T40" fmla="*/ 59 w 2178"/>
                <a:gd name="T41" fmla="*/ 0 h 312"/>
                <a:gd name="T42" fmla="*/ 61 w 2178"/>
                <a:gd name="T43" fmla="*/ 307 h 312"/>
                <a:gd name="T44" fmla="*/ 150 w 2178"/>
                <a:gd name="T45" fmla="*/ 238 h 312"/>
                <a:gd name="T46" fmla="*/ 147 w 2178"/>
                <a:gd name="T47" fmla="*/ 80 h 312"/>
                <a:gd name="T48" fmla="*/ 1628 w 2178"/>
                <a:gd name="T49" fmla="*/ 46 h 312"/>
                <a:gd name="T50" fmla="*/ 1515 w 2178"/>
                <a:gd name="T51" fmla="*/ 107 h 312"/>
                <a:gd name="T52" fmla="*/ 1518 w 2178"/>
                <a:gd name="T53" fmla="*/ 39 h 312"/>
                <a:gd name="T54" fmla="*/ 1438 w 2178"/>
                <a:gd name="T55" fmla="*/ 117 h 312"/>
                <a:gd name="T56" fmla="*/ 1441 w 2178"/>
                <a:gd name="T57" fmla="*/ 107 h 312"/>
                <a:gd name="T58" fmla="*/ 1713 w 2178"/>
                <a:gd name="T59" fmla="*/ 48 h 312"/>
                <a:gd name="T60" fmla="*/ 1634 w 2178"/>
                <a:gd name="T61" fmla="*/ 46 h 312"/>
                <a:gd name="T62" fmla="*/ 1974 w 2178"/>
                <a:gd name="T63" fmla="*/ 107 h 312"/>
                <a:gd name="T64" fmla="*/ 2066 w 2178"/>
                <a:gd name="T65" fmla="*/ 109 h 312"/>
                <a:gd name="T66" fmla="*/ 2122 w 2178"/>
                <a:gd name="T67" fmla="*/ 82 h 312"/>
                <a:gd name="T68" fmla="*/ 2138 w 2178"/>
                <a:gd name="T69" fmla="*/ 39 h 312"/>
                <a:gd name="T70" fmla="*/ 1953 w 2178"/>
                <a:gd name="T71" fmla="*/ 94 h 312"/>
                <a:gd name="T72" fmla="*/ 1920 w 2178"/>
                <a:gd name="T73" fmla="*/ 107 h 312"/>
                <a:gd name="T74" fmla="*/ 1855 w 2178"/>
                <a:gd name="T75" fmla="*/ 98 h 312"/>
                <a:gd name="T76" fmla="*/ 1819 w 2178"/>
                <a:gd name="T77" fmla="*/ 48 h 312"/>
                <a:gd name="T78" fmla="*/ 1839 w 2178"/>
                <a:gd name="T79" fmla="*/ 73 h 312"/>
                <a:gd name="T80" fmla="*/ 1784 w 2178"/>
                <a:gd name="T81" fmla="*/ 61 h 312"/>
                <a:gd name="T82" fmla="*/ 1741 w 2178"/>
                <a:gd name="T83" fmla="*/ 48 h 312"/>
                <a:gd name="T84" fmla="*/ 1323 w 2178"/>
                <a:gd name="T85" fmla="*/ 80 h 312"/>
                <a:gd name="T86" fmla="*/ 1342 w 2178"/>
                <a:gd name="T87" fmla="*/ 39 h 312"/>
                <a:gd name="T88" fmla="*/ 557 w 2178"/>
                <a:gd name="T89" fmla="*/ 106 h 312"/>
                <a:gd name="T90" fmla="*/ 557 w 2178"/>
                <a:gd name="T91" fmla="*/ 49 h 312"/>
                <a:gd name="T92" fmla="*/ 566 w 2178"/>
                <a:gd name="T93" fmla="*/ 95 h 312"/>
                <a:gd name="T94" fmla="*/ 327 w 2178"/>
                <a:gd name="T95" fmla="*/ 28 h 312"/>
                <a:gd name="T96" fmla="*/ 399 w 2178"/>
                <a:gd name="T97" fmla="*/ 40 h 312"/>
                <a:gd name="T98" fmla="*/ 757 w 2178"/>
                <a:gd name="T99" fmla="*/ 109 h 312"/>
                <a:gd name="T100" fmla="*/ 768 w 2178"/>
                <a:gd name="T101" fmla="*/ 71 h 312"/>
                <a:gd name="T102" fmla="*/ 750 w 2178"/>
                <a:gd name="T103" fmla="*/ 116 h 312"/>
                <a:gd name="T104" fmla="*/ 480 w 2178"/>
                <a:gd name="T105" fmla="*/ 107 h 312"/>
                <a:gd name="T106" fmla="*/ 445 w 2178"/>
                <a:gd name="T107" fmla="*/ 39 h 312"/>
                <a:gd name="T108" fmla="*/ 1226 w 2178"/>
                <a:gd name="T109" fmla="*/ 107 h 312"/>
                <a:gd name="T110" fmla="*/ 1200 w 2178"/>
                <a:gd name="T111" fmla="*/ 39 h 312"/>
                <a:gd name="T112" fmla="*/ 1093 w 2178"/>
                <a:gd name="T113" fmla="*/ 107 h 312"/>
                <a:gd name="T114" fmla="*/ 1147 w 2178"/>
                <a:gd name="T115" fmla="*/ 116 h 312"/>
                <a:gd name="T116" fmla="*/ 1168 w 2178"/>
                <a:gd name="T117" fmla="*/ 39 h 312"/>
                <a:gd name="T118" fmla="*/ 1011 w 2178"/>
                <a:gd name="T119" fmla="*/ 27 h 312"/>
                <a:gd name="T120" fmla="*/ 984 w 2178"/>
                <a:gd name="T121" fmla="*/ 91 h 312"/>
                <a:gd name="T122" fmla="*/ 806 w 2178"/>
                <a:gd name="T123" fmla="*/ 46 h 312"/>
                <a:gd name="T124" fmla="*/ 890 w 2178"/>
                <a:gd name="T125" fmla="*/ 11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78" h="312">
                  <a:moveTo>
                    <a:pt x="393" y="278"/>
                  </a:moveTo>
                  <a:cubicBezTo>
                    <a:pt x="378" y="225"/>
                    <a:pt x="378" y="225"/>
                    <a:pt x="378" y="225"/>
                  </a:cubicBezTo>
                  <a:cubicBezTo>
                    <a:pt x="371" y="225"/>
                    <a:pt x="371" y="225"/>
                    <a:pt x="371" y="225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43" y="225"/>
                    <a:pt x="343" y="225"/>
                    <a:pt x="343" y="225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52" y="289"/>
                    <a:pt x="352" y="289"/>
                    <a:pt x="352" y="289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89" y="289"/>
                    <a:pt x="389" y="289"/>
                    <a:pt x="389" y="289"/>
                  </a:cubicBezTo>
                  <a:cubicBezTo>
                    <a:pt x="397" y="289"/>
                    <a:pt x="397" y="289"/>
                    <a:pt x="397" y="289"/>
                  </a:cubicBezTo>
                  <a:cubicBezTo>
                    <a:pt x="416" y="225"/>
                    <a:pt x="416" y="225"/>
                    <a:pt x="416" y="225"/>
                  </a:cubicBezTo>
                  <a:cubicBezTo>
                    <a:pt x="407" y="225"/>
                    <a:pt x="407" y="225"/>
                    <a:pt x="407" y="225"/>
                  </a:cubicBezTo>
                  <a:lnTo>
                    <a:pt x="393" y="278"/>
                  </a:lnTo>
                  <a:close/>
                  <a:moveTo>
                    <a:pt x="422" y="289"/>
                  </a:moveTo>
                  <a:cubicBezTo>
                    <a:pt x="464" y="289"/>
                    <a:pt x="464" y="289"/>
                    <a:pt x="464" y="289"/>
                  </a:cubicBezTo>
                  <a:cubicBezTo>
                    <a:pt x="464" y="282"/>
                    <a:pt x="464" y="282"/>
                    <a:pt x="464" y="282"/>
                  </a:cubicBezTo>
                  <a:cubicBezTo>
                    <a:pt x="430" y="282"/>
                    <a:pt x="430" y="282"/>
                    <a:pt x="430" y="282"/>
                  </a:cubicBezTo>
                  <a:cubicBezTo>
                    <a:pt x="430" y="260"/>
                    <a:pt x="430" y="260"/>
                    <a:pt x="430" y="260"/>
                  </a:cubicBezTo>
                  <a:cubicBezTo>
                    <a:pt x="463" y="260"/>
                    <a:pt x="463" y="260"/>
                    <a:pt x="463" y="260"/>
                  </a:cubicBezTo>
                  <a:cubicBezTo>
                    <a:pt x="463" y="253"/>
                    <a:pt x="463" y="253"/>
                    <a:pt x="463" y="253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30" y="232"/>
                    <a:pt x="430" y="232"/>
                    <a:pt x="430" y="232"/>
                  </a:cubicBezTo>
                  <a:cubicBezTo>
                    <a:pt x="464" y="232"/>
                    <a:pt x="464" y="232"/>
                    <a:pt x="464" y="232"/>
                  </a:cubicBezTo>
                  <a:cubicBezTo>
                    <a:pt x="464" y="225"/>
                    <a:pt x="464" y="225"/>
                    <a:pt x="464" y="225"/>
                  </a:cubicBezTo>
                  <a:cubicBezTo>
                    <a:pt x="422" y="225"/>
                    <a:pt x="422" y="225"/>
                    <a:pt x="422" y="225"/>
                  </a:cubicBezTo>
                  <a:lnTo>
                    <a:pt x="422" y="289"/>
                  </a:lnTo>
                  <a:close/>
                  <a:moveTo>
                    <a:pt x="527" y="225"/>
                  </a:moveTo>
                  <a:cubicBezTo>
                    <a:pt x="517" y="225"/>
                    <a:pt x="517" y="225"/>
                    <a:pt x="517" y="225"/>
                  </a:cubicBezTo>
                  <a:cubicBezTo>
                    <a:pt x="498" y="251"/>
                    <a:pt x="498" y="251"/>
                    <a:pt x="498" y="251"/>
                  </a:cubicBezTo>
                  <a:cubicBezTo>
                    <a:pt x="479" y="225"/>
                    <a:pt x="479" y="225"/>
                    <a:pt x="479" y="225"/>
                  </a:cubicBezTo>
                  <a:cubicBezTo>
                    <a:pt x="470" y="225"/>
                    <a:pt x="470" y="225"/>
                    <a:pt x="470" y="225"/>
                  </a:cubicBezTo>
                  <a:cubicBezTo>
                    <a:pt x="493" y="256"/>
                    <a:pt x="493" y="256"/>
                    <a:pt x="493" y="256"/>
                  </a:cubicBezTo>
                  <a:cubicBezTo>
                    <a:pt x="468" y="289"/>
                    <a:pt x="468" y="289"/>
                    <a:pt x="468" y="289"/>
                  </a:cubicBezTo>
                  <a:cubicBezTo>
                    <a:pt x="478" y="289"/>
                    <a:pt x="478" y="289"/>
                    <a:pt x="478" y="289"/>
                  </a:cubicBezTo>
                  <a:cubicBezTo>
                    <a:pt x="498" y="262"/>
                    <a:pt x="498" y="262"/>
                    <a:pt x="498" y="262"/>
                  </a:cubicBezTo>
                  <a:cubicBezTo>
                    <a:pt x="519" y="289"/>
                    <a:pt x="519" y="289"/>
                    <a:pt x="519" y="289"/>
                  </a:cubicBezTo>
                  <a:cubicBezTo>
                    <a:pt x="528" y="289"/>
                    <a:pt x="528" y="289"/>
                    <a:pt x="528" y="289"/>
                  </a:cubicBezTo>
                  <a:cubicBezTo>
                    <a:pt x="503" y="256"/>
                    <a:pt x="503" y="256"/>
                    <a:pt x="503" y="256"/>
                  </a:cubicBezTo>
                  <a:lnTo>
                    <a:pt x="527" y="225"/>
                  </a:lnTo>
                  <a:close/>
                  <a:moveTo>
                    <a:pt x="580" y="275"/>
                  </a:moveTo>
                  <a:cubicBezTo>
                    <a:pt x="543" y="225"/>
                    <a:pt x="543" y="225"/>
                    <a:pt x="543" y="225"/>
                  </a:cubicBezTo>
                  <a:cubicBezTo>
                    <a:pt x="535" y="225"/>
                    <a:pt x="535" y="225"/>
                    <a:pt x="535" y="225"/>
                  </a:cubicBezTo>
                  <a:cubicBezTo>
                    <a:pt x="535" y="289"/>
                    <a:pt x="535" y="289"/>
                    <a:pt x="535" y="289"/>
                  </a:cubicBezTo>
                  <a:cubicBezTo>
                    <a:pt x="543" y="289"/>
                    <a:pt x="543" y="289"/>
                    <a:pt x="543" y="289"/>
                  </a:cubicBezTo>
                  <a:cubicBezTo>
                    <a:pt x="543" y="238"/>
                    <a:pt x="543" y="238"/>
                    <a:pt x="543" y="238"/>
                  </a:cubicBezTo>
                  <a:cubicBezTo>
                    <a:pt x="580" y="289"/>
                    <a:pt x="580" y="289"/>
                    <a:pt x="580" y="289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25"/>
                    <a:pt x="588" y="225"/>
                    <a:pt x="588" y="225"/>
                  </a:cubicBezTo>
                  <a:cubicBezTo>
                    <a:pt x="580" y="225"/>
                    <a:pt x="580" y="225"/>
                    <a:pt x="580" y="225"/>
                  </a:cubicBezTo>
                  <a:lnTo>
                    <a:pt x="580" y="275"/>
                  </a:lnTo>
                  <a:close/>
                  <a:moveTo>
                    <a:pt x="600" y="289"/>
                  </a:moveTo>
                  <a:cubicBezTo>
                    <a:pt x="642" y="289"/>
                    <a:pt x="642" y="289"/>
                    <a:pt x="642" y="289"/>
                  </a:cubicBezTo>
                  <a:cubicBezTo>
                    <a:pt x="642" y="282"/>
                    <a:pt x="642" y="282"/>
                    <a:pt x="642" y="282"/>
                  </a:cubicBezTo>
                  <a:cubicBezTo>
                    <a:pt x="608" y="282"/>
                    <a:pt x="608" y="282"/>
                    <a:pt x="608" y="282"/>
                  </a:cubicBezTo>
                  <a:cubicBezTo>
                    <a:pt x="608" y="260"/>
                    <a:pt x="608" y="260"/>
                    <a:pt x="608" y="260"/>
                  </a:cubicBezTo>
                  <a:cubicBezTo>
                    <a:pt x="641" y="260"/>
                    <a:pt x="641" y="260"/>
                    <a:pt x="641" y="260"/>
                  </a:cubicBezTo>
                  <a:cubicBezTo>
                    <a:pt x="641" y="253"/>
                    <a:pt x="641" y="253"/>
                    <a:pt x="641" y="253"/>
                  </a:cubicBezTo>
                  <a:cubicBezTo>
                    <a:pt x="608" y="253"/>
                    <a:pt x="608" y="253"/>
                    <a:pt x="608" y="253"/>
                  </a:cubicBezTo>
                  <a:cubicBezTo>
                    <a:pt x="608" y="232"/>
                    <a:pt x="608" y="232"/>
                    <a:pt x="608" y="232"/>
                  </a:cubicBezTo>
                  <a:cubicBezTo>
                    <a:pt x="642" y="232"/>
                    <a:pt x="642" y="232"/>
                    <a:pt x="642" y="232"/>
                  </a:cubicBezTo>
                  <a:cubicBezTo>
                    <a:pt x="642" y="225"/>
                    <a:pt x="642" y="225"/>
                    <a:pt x="642" y="225"/>
                  </a:cubicBezTo>
                  <a:cubicBezTo>
                    <a:pt x="600" y="225"/>
                    <a:pt x="600" y="225"/>
                    <a:pt x="600" y="225"/>
                  </a:cubicBezTo>
                  <a:lnTo>
                    <a:pt x="600" y="289"/>
                  </a:lnTo>
                  <a:close/>
                  <a:moveTo>
                    <a:pt x="698" y="244"/>
                  </a:moveTo>
                  <a:cubicBezTo>
                    <a:pt x="698" y="233"/>
                    <a:pt x="690" y="225"/>
                    <a:pt x="678" y="225"/>
                  </a:cubicBezTo>
                  <a:cubicBezTo>
                    <a:pt x="652" y="225"/>
                    <a:pt x="652" y="225"/>
                    <a:pt x="652" y="225"/>
                  </a:cubicBezTo>
                  <a:cubicBezTo>
                    <a:pt x="652" y="289"/>
                    <a:pt x="652" y="289"/>
                    <a:pt x="652" y="289"/>
                  </a:cubicBezTo>
                  <a:cubicBezTo>
                    <a:pt x="660" y="289"/>
                    <a:pt x="660" y="289"/>
                    <a:pt x="660" y="289"/>
                  </a:cubicBezTo>
                  <a:cubicBezTo>
                    <a:pt x="660" y="264"/>
                    <a:pt x="660" y="264"/>
                    <a:pt x="660" y="264"/>
                  </a:cubicBezTo>
                  <a:cubicBezTo>
                    <a:pt x="673" y="264"/>
                    <a:pt x="673" y="264"/>
                    <a:pt x="673" y="264"/>
                  </a:cubicBezTo>
                  <a:cubicBezTo>
                    <a:pt x="689" y="289"/>
                    <a:pt x="689" y="289"/>
                    <a:pt x="689" y="289"/>
                  </a:cubicBezTo>
                  <a:cubicBezTo>
                    <a:pt x="699" y="289"/>
                    <a:pt x="699" y="289"/>
                    <a:pt x="699" y="289"/>
                  </a:cubicBezTo>
                  <a:cubicBezTo>
                    <a:pt x="682" y="263"/>
                    <a:pt x="682" y="263"/>
                    <a:pt x="682" y="263"/>
                  </a:cubicBezTo>
                  <a:cubicBezTo>
                    <a:pt x="690" y="262"/>
                    <a:pt x="698" y="256"/>
                    <a:pt x="698" y="244"/>
                  </a:cubicBezTo>
                  <a:close/>
                  <a:moveTo>
                    <a:pt x="660" y="257"/>
                  </a:moveTo>
                  <a:cubicBezTo>
                    <a:pt x="660" y="232"/>
                    <a:pt x="660" y="232"/>
                    <a:pt x="660" y="232"/>
                  </a:cubicBezTo>
                  <a:cubicBezTo>
                    <a:pt x="677" y="232"/>
                    <a:pt x="677" y="232"/>
                    <a:pt x="677" y="232"/>
                  </a:cubicBezTo>
                  <a:cubicBezTo>
                    <a:pt x="685" y="232"/>
                    <a:pt x="690" y="237"/>
                    <a:pt x="690" y="244"/>
                  </a:cubicBezTo>
                  <a:cubicBezTo>
                    <a:pt x="690" y="252"/>
                    <a:pt x="685" y="257"/>
                    <a:pt x="677" y="257"/>
                  </a:cubicBezTo>
                  <a:lnTo>
                    <a:pt x="660" y="257"/>
                  </a:lnTo>
                  <a:close/>
                  <a:moveTo>
                    <a:pt x="762" y="274"/>
                  </a:moveTo>
                  <a:cubicBezTo>
                    <a:pt x="742" y="225"/>
                    <a:pt x="742" y="225"/>
                    <a:pt x="742" y="225"/>
                  </a:cubicBezTo>
                  <a:cubicBezTo>
                    <a:pt x="731" y="225"/>
                    <a:pt x="731" y="225"/>
                    <a:pt x="731" y="225"/>
                  </a:cubicBezTo>
                  <a:cubicBezTo>
                    <a:pt x="731" y="289"/>
                    <a:pt x="731" y="289"/>
                    <a:pt x="731" y="289"/>
                  </a:cubicBezTo>
                  <a:cubicBezTo>
                    <a:pt x="739" y="289"/>
                    <a:pt x="739" y="289"/>
                    <a:pt x="739" y="289"/>
                  </a:cubicBezTo>
                  <a:cubicBezTo>
                    <a:pt x="739" y="235"/>
                    <a:pt x="739" y="235"/>
                    <a:pt x="739" y="235"/>
                  </a:cubicBezTo>
                  <a:cubicBezTo>
                    <a:pt x="761" y="289"/>
                    <a:pt x="761" y="289"/>
                    <a:pt x="761" y="289"/>
                  </a:cubicBezTo>
                  <a:cubicBezTo>
                    <a:pt x="764" y="289"/>
                    <a:pt x="764" y="289"/>
                    <a:pt x="764" y="289"/>
                  </a:cubicBezTo>
                  <a:cubicBezTo>
                    <a:pt x="786" y="235"/>
                    <a:pt x="786" y="235"/>
                    <a:pt x="786" y="235"/>
                  </a:cubicBezTo>
                  <a:cubicBezTo>
                    <a:pt x="786" y="289"/>
                    <a:pt x="786" y="289"/>
                    <a:pt x="786" y="289"/>
                  </a:cubicBezTo>
                  <a:cubicBezTo>
                    <a:pt x="794" y="289"/>
                    <a:pt x="794" y="289"/>
                    <a:pt x="794" y="289"/>
                  </a:cubicBezTo>
                  <a:cubicBezTo>
                    <a:pt x="794" y="225"/>
                    <a:pt x="794" y="225"/>
                    <a:pt x="794" y="225"/>
                  </a:cubicBezTo>
                  <a:cubicBezTo>
                    <a:pt x="782" y="225"/>
                    <a:pt x="782" y="225"/>
                    <a:pt x="782" y="225"/>
                  </a:cubicBezTo>
                  <a:lnTo>
                    <a:pt x="762" y="274"/>
                  </a:lnTo>
                  <a:close/>
                  <a:moveTo>
                    <a:pt x="806" y="289"/>
                  </a:moveTo>
                  <a:cubicBezTo>
                    <a:pt x="848" y="289"/>
                    <a:pt x="848" y="289"/>
                    <a:pt x="848" y="289"/>
                  </a:cubicBezTo>
                  <a:cubicBezTo>
                    <a:pt x="848" y="282"/>
                    <a:pt x="848" y="282"/>
                    <a:pt x="848" y="282"/>
                  </a:cubicBezTo>
                  <a:cubicBezTo>
                    <a:pt x="814" y="282"/>
                    <a:pt x="814" y="282"/>
                    <a:pt x="814" y="282"/>
                  </a:cubicBezTo>
                  <a:cubicBezTo>
                    <a:pt x="814" y="260"/>
                    <a:pt x="814" y="260"/>
                    <a:pt x="814" y="260"/>
                  </a:cubicBezTo>
                  <a:cubicBezTo>
                    <a:pt x="847" y="260"/>
                    <a:pt x="847" y="260"/>
                    <a:pt x="847" y="260"/>
                  </a:cubicBezTo>
                  <a:cubicBezTo>
                    <a:pt x="847" y="253"/>
                    <a:pt x="847" y="253"/>
                    <a:pt x="847" y="253"/>
                  </a:cubicBezTo>
                  <a:cubicBezTo>
                    <a:pt x="814" y="253"/>
                    <a:pt x="814" y="253"/>
                    <a:pt x="814" y="253"/>
                  </a:cubicBezTo>
                  <a:cubicBezTo>
                    <a:pt x="814" y="232"/>
                    <a:pt x="814" y="232"/>
                    <a:pt x="814" y="232"/>
                  </a:cubicBezTo>
                  <a:cubicBezTo>
                    <a:pt x="848" y="232"/>
                    <a:pt x="848" y="232"/>
                    <a:pt x="848" y="232"/>
                  </a:cubicBezTo>
                  <a:cubicBezTo>
                    <a:pt x="848" y="225"/>
                    <a:pt x="848" y="225"/>
                    <a:pt x="848" y="225"/>
                  </a:cubicBezTo>
                  <a:cubicBezTo>
                    <a:pt x="806" y="225"/>
                    <a:pt x="806" y="225"/>
                    <a:pt x="806" y="225"/>
                  </a:cubicBezTo>
                  <a:lnTo>
                    <a:pt x="806" y="289"/>
                  </a:lnTo>
                  <a:close/>
                  <a:moveTo>
                    <a:pt x="880" y="225"/>
                  </a:moveTo>
                  <a:cubicBezTo>
                    <a:pt x="858" y="225"/>
                    <a:pt x="858" y="225"/>
                    <a:pt x="858" y="225"/>
                  </a:cubicBezTo>
                  <a:cubicBezTo>
                    <a:pt x="858" y="289"/>
                    <a:pt x="858" y="289"/>
                    <a:pt x="858" y="289"/>
                  </a:cubicBezTo>
                  <a:cubicBezTo>
                    <a:pt x="880" y="289"/>
                    <a:pt x="880" y="289"/>
                    <a:pt x="880" y="289"/>
                  </a:cubicBezTo>
                  <a:cubicBezTo>
                    <a:pt x="900" y="289"/>
                    <a:pt x="913" y="275"/>
                    <a:pt x="913" y="257"/>
                  </a:cubicBezTo>
                  <a:cubicBezTo>
                    <a:pt x="913" y="239"/>
                    <a:pt x="900" y="225"/>
                    <a:pt x="880" y="225"/>
                  </a:cubicBezTo>
                  <a:close/>
                  <a:moveTo>
                    <a:pt x="880" y="282"/>
                  </a:moveTo>
                  <a:cubicBezTo>
                    <a:pt x="866" y="282"/>
                    <a:pt x="866" y="282"/>
                    <a:pt x="866" y="282"/>
                  </a:cubicBezTo>
                  <a:cubicBezTo>
                    <a:pt x="866" y="232"/>
                    <a:pt x="866" y="232"/>
                    <a:pt x="866" y="232"/>
                  </a:cubicBezTo>
                  <a:cubicBezTo>
                    <a:pt x="880" y="232"/>
                    <a:pt x="880" y="232"/>
                    <a:pt x="880" y="232"/>
                  </a:cubicBezTo>
                  <a:cubicBezTo>
                    <a:pt x="896" y="232"/>
                    <a:pt x="905" y="243"/>
                    <a:pt x="905" y="257"/>
                  </a:cubicBezTo>
                  <a:cubicBezTo>
                    <a:pt x="905" y="271"/>
                    <a:pt x="896" y="282"/>
                    <a:pt x="880" y="282"/>
                  </a:cubicBezTo>
                  <a:close/>
                  <a:moveTo>
                    <a:pt x="923" y="289"/>
                  </a:moveTo>
                  <a:cubicBezTo>
                    <a:pt x="931" y="289"/>
                    <a:pt x="931" y="289"/>
                    <a:pt x="931" y="289"/>
                  </a:cubicBezTo>
                  <a:cubicBezTo>
                    <a:pt x="931" y="225"/>
                    <a:pt x="931" y="225"/>
                    <a:pt x="931" y="225"/>
                  </a:cubicBezTo>
                  <a:cubicBezTo>
                    <a:pt x="923" y="225"/>
                    <a:pt x="923" y="225"/>
                    <a:pt x="923" y="225"/>
                  </a:cubicBezTo>
                  <a:lnTo>
                    <a:pt x="923" y="289"/>
                  </a:lnTo>
                  <a:close/>
                  <a:moveTo>
                    <a:pt x="974" y="283"/>
                  </a:moveTo>
                  <a:cubicBezTo>
                    <a:pt x="960" y="283"/>
                    <a:pt x="949" y="272"/>
                    <a:pt x="949" y="257"/>
                  </a:cubicBezTo>
                  <a:cubicBezTo>
                    <a:pt x="949" y="242"/>
                    <a:pt x="960" y="231"/>
                    <a:pt x="974" y="231"/>
                  </a:cubicBezTo>
                  <a:cubicBezTo>
                    <a:pt x="981" y="231"/>
                    <a:pt x="988" y="235"/>
                    <a:pt x="992" y="240"/>
                  </a:cubicBezTo>
                  <a:cubicBezTo>
                    <a:pt x="998" y="237"/>
                    <a:pt x="998" y="237"/>
                    <a:pt x="998" y="237"/>
                  </a:cubicBezTo>
                  <a:cubicBezTo>
                    <a:pt x="993" y="229"/>
                    <a:pt x="985" y="224"/>
                    <a:pt x="974" y="224"/>
                  </a:cubicBezTo>
                  <a:cubicBezTo>
                    <a:pt x="956" y="224"/>
                    <a:pt x="941" y="237"/>
                    <a:pt x="941" y="257"/>
                  </a:cubicBezTo>
                  <a:cubicBezTo>
                    <a:pt x="941" y="277"/>
                    <a:pt x="956" y="290"/>
                    <a:pt x="974" y="290"/>
                  </a:cubicBezTo>
                  <a:cubicBezTo>
                    <a:pt x="985" y="290"/>
                    <a:pt x="993" y="285"/>
                    <a:pt x="998" y="277"/>
                  </a:cubicBezTo>
                  <a:cubicBezTo>
                    <a:pt x="992" y="274"/>
                    <a:pt x="992" y="274"/>
                    <a:pt x="992" y="274"/>
                  </a:cubicBezTo>
                  <a:cubicBezTo>
                    <a:pt x="988" y="279"/>
                    <a:pt x="981" y="283"/>
                    <a:pt x="974" y="283"/>
                  </a:cubicBezTo>
                  <a:close/>
                  <a:moveTo>
                    <a:pt x="1025" y="225"/>
                  </a:moveTo>
                  <a:cubicBezTo>
                    <a:pt x="999" y="289"/>
                    <a:pt x="999" y="289"/>
                    <a:pt x="999" y="289"/>
                  </a:cubicBezTo>
                  <a:cubicBezTo>
                    <a:pt x="1008" y="289"/>
                    <a:pt x="1008" y="289"/>
                    <a:pt x="1008" y="289"/>
                  </a:cubicBezTo>
                  <a:cubicBezTo>
                    <a:pt x="1014" y="275"/>
                    <a:pt x="1014" y="275"/>
                    <a:pt x="1014" y="275"/>
                  </a:cubicBezTo>
                  <a:cubicBezTo>
                    <a:pt x="1046" y="275"/>
                    <a:pt x="1046" y="275"/>
                    <a:pt x="1046" y="275"/>
                  </a:cubicBezTo>
                  <a:cubicBezTo>
                    <a:pt x="1052" y="289"/>
                    <a:pt x="1052" y="289"/>
                    <a:pt x="1052" y="289"/>
                  </a:cubicBezTo>
                  <a:cubicBezTo>
                    <a:pt x="1061" y="289"/>
                    <a:pt x="1061" y="289"/>
                    <a:pt x="1061" y="289"/>
                  </a:cubicBezTo>
                  <a:cubicBezTo>
                    <a:pt x="1035" y="225"/>
                    <a:pt x="1035" y="225"/>
                    <a:pt x="1035" y="225"/>
                  </a:cubicBezTo>
                  <a:lnTo>
                    <a:pt x="1025" y="225"/>
                  </a:lnTo>
                  <a:close/>
                  <a:moveTo>
                    <a:pt x="1017" y="268"/>
                  </a:moveTo>
                  <a:cubicBezTo>
                    <a:pt x="1030" y="233"/>
                    <a:pt x="1030" y="233"/>
                    <a:pt x="1030" y="233"/>
                  </a:cubicBezTo>
                  <a:cubicBezTo>
                    <a:pt x="1044" y="268"/>
                    <a:pt x="1044" y="268"/>
                    <a:pt x="1044" y="268"/>
                  </a:cubicBezTo>
                  <a:lnTo>
                    <a:pt x="1017" y="268"/>
                  </a:lnTo>
                  <a:close/>
                  <a:moveTo>
                    <a:pt x="1074" y="225"/>
                  </a:moveTo>
                  <a:cubicBezTo>
                    <a:pt x="1066" y="225"/>
                    <a:pt x="1066" y="225"/>
                    <a:pt x="1066" y="225"/>
                  </a:cubicBezTo>
                  <a:cubicBezTo>
                    <a:pt x="1066" y="289"/>
                    <a:pt x="1066" y="289"/>
                    <a:pt x="1066" y="289"/>
                  </a:cubicBezTo>
                  <a:cubicBezTo>
                    <a:pt x="1103" y="289"/>
                    <a:pt x="1103" y="289"/>
                    <a:pt x="1103" y="289"/>
                  </a:cubicBezTo>
                  <a:cubicBezTo>
                    <a:pt x="1103" y="282"/>
                    <a:pt x="1103" y="282"/>
                    <a:pt x="1103" y="282"/>
                  </a:cubicBezTo>
                  <a:cubicBezTo>
                    <a:pt x="1074" y="282"/>
                    <a:pt x="1074" y="282"/>
                    <a:pt x="1074" y="282"/>
                  </a:cubicBezTo>
                  <a:lnTo>
                    <a:pt x="1074" y="225"/>
                  </a:lnTo>
                  <a:close/>
                  <a:moveTo>
                    <a:pt x="1157" y="283"/>
                  </a:moveTo>
                  <a:cubicBezTo>
                    <a:pt x="1143" y="283"/>
                    <a:pt x="1133" y="272"/>
                    <a:pt x="1133" y="257"/>
                  </a:cubicBezTo>
                  <a:cubicBezTo>
                    <a:pt x="1133" y="242"/>
                    <a:pt x="1143" y="231"/>
                    <a:pt x="1157" y="231"/>
                  </a:cubicBezTo>
                  <a:cubicBezTo>
                    <a:pt x="1165" y="231"/>
                    <a:pt x="1171" y="235"/>
                    <a:pt x="1175" y="240"/>
                  </a:cubicBezTo>
                  <a:cubicBezTo>
                    <a:pt x="1182" y="237"/>
                    <a:pt x="1182" y="237"/>
                    <a:pt x="1182" y="237"/>
                  </a:cubicBezTo>
                  <a:cubicBezTo>
                    <a:pt x="1176" y="229"/>
                    <a:pt x="1169" y="224"/>
                    <a:pt x="1157" y="224"/>
                  </a:cubicBezTo>
                  <a:cubicBezTo>
                    <a:pt x="1139" y="224"/>
                    <a:pt x="1124" y="237"/>
                    <a:pt x="1124" y="257"/>
                  </a:cubicBezTo>
                  <a:cubicBezTo>
                    <a:pt x="1124" y="277"/>
                    <a:pt x="1139" y="290"/>
                    <a:pt x="1157" y="290"/>
                  </a:cubicBezTo>
                  <a:cubicBezTo>
                    <a:pt x="1169" y="290"/>
                    <a:pt x="1176" y="285"/>
                    <a:pt x="1182" y="277"/>
                  </a:cubicBezTo>
                  <a:cubicBezTo>
                    <a:pt x="1175" y="274"/>
                    <a:pt x="1175" y="274"/>
                    <a:pt x="1175" y="274"/>
                  </a:cubicBezTo>
                  <a:cubicBezTo>
                    <a:pt x="1171" y="279"/>
                    <a:pt x="1165" y="283"/>
                    <a:pt x="1157" y="283"/>
                  </a:cubicBezTo>
                  <a:close/>
                  <a:moveTo>
                    <a:pt x="1189" y="289"/>
                  </a:moveTo>
                  <a:cubicBezTo>
                    <a:pt x="1231" y="289"/>
                    <a:pt x="1231" y="289"/>
                    <a:pt x="1231" y="289"/>
                  </a:cubicBezTo>
                  <a:cubicBezTo>
                    <a:pt x="1231" y="282"/>
                    <a:pt x="1231" y="282"/>
                    <a:pt x="1231" y="282"/>
                  </a:cubicBezTo>
                  <a:cubicBezTo>
                    <a:pt x="1197" y="282"/>
                    <a:pt x="1197" y="282"/>
                    <a:pt x="1197" y="282"/>
                  </a:cubicBezTo>
                  <a:cubicBezTo>
                    <a:pt x="1197" y="260"/>
                    <a:pt x="1197" y="260"/>
                    <a:pt x="1197" y="260"/>
                  </a:cubicBezTo>
                  <a:cubicBezTo>
                    <a:pt x="1231" y="260"/>
                    <a:pt x="1231" y="260"/>
                    <a:pt x="1231" y="260"/>
                  </a:cubicBezTo>
                  <a:cubicBezTo>
                    <a:pt x="1231" y="253"/>
                    <a:pt x="1231" y="253"/>
                    <a:pt x="1231" y="253"/>
                  </a:cubicBezTo>
                  <a:cubicBezTo>
                    <a:pt x="1197" y="253"/>
                    <a:pt x="1197" y="253"/>
                    <a:pt x="1197" y="253"/>
                  </a:cubicBezTo>
                  <a:cubicBezTo>
                    <a:pt x="1197" y="232"/>
                    <a:pt x="1197" y="232"/>
                    <a:pt x="1197" y="232"/>
                  </a:cubicBezTo>
                  <a:cubicBezTo>
                    <a:pt x="1231" y="232"/>
                    <a:pt x="1231" y="232"/>
                    <a:pt x="1231" y="232"/>
                  </a:cubicBezTo>
                  <a:cubicBezTo>
                    <a:pt x="1231" y="225"/>
                    <a:pt x="1231" y="225"/>
                    <a:pt x="1231" y="225"/>
                  </a:cubicBezTo>
                  <a:cubicBezTo>
                    <a:pt x="1189" y="225"/>
                    <a:pt x="1189" y="225"/>
                    <a:pt x="1189" y="225"/>
                  </a:cubicBezTo>
                  <a:lnTo>
                    <a:pt x="1189" y="289"/>
                  </a:lnTo>
                  <a:close/>
                  <a:moveTo>
                    <a:pt x="1287" y="275"/>
                  </a:moveTo>
                  <a:cubicBezTo>
                    <a:pt x="1250" y="225"/>
                    <a:pt x="1250" y="225"/>
                    <a:pt x="1250" y="225"/>
                  </a:cubicBezTo>
                  <a:cubicBezTo>
                    <a:pt x="1242" y="225"/>
                    <a:pt x="1242" y="225"/>
                    <a:pt x="1242" y="225"/>
                  </a:cubicBezTo>
                  <a:cubicBezTo>
                    <a:pt x="1242" y="289"/>
                    <a:pt x="1242" y="289"/>
                    <a:pt x="1242" y="289"/>
                  </a:cubicBezTo>
                  <a:cubicBezTo>
                    <a:pt x="1250" y="289"/>
                    <a:pt x="1250" y="289"/>
                    <a:pt x="1250" y="289"/>
                  </a:cubicBezTo>
                  <a:cubicBezTo>
                    <a:pt x="1250" y="238"/>
                    <a:pt x="1250" y="238"/>
                    <a:pt x="1250" y="238"/>
                  </a:cubicBezTo>
                  <a:cubicBezTo>
                    <a:pt x="1287" y="289"/>
                    <a:pt x="1287" y="289"/>
                    <a:pt x="1287" y="289"/>
                  </a:cubicBezTo>
                  <a:cubicBezTo>
                    <a:pt x="1295" y="289"/>
                    <a:pt x="1295" y="289"/>
                    <a:pt x="1295" y="289"/>
                  </a:cubicBezTo>
                  <a:cubicBezTo>
                    <a:pt x="1295" y="225"/>
                    <a:pt x="1295" y="225"/>
                    <a:pt x="1295" y="225"/>
                  </a:cubicBezTo>
                  <a:cubicBezTo>
                    <a:pt x="1287" y="225"/>
                    <a:pt x="1287" y="225"/>
                    <a:pt x="1287" y="225"/>
                  </a:cubicBezTo>
                  <a:lnTo>
                    <a:pt x="1287" y="275"/>
                  </a:lnTo>
                  <a:close/>
                  <a:moveTo>
                    <a:pt x="1303" y="232"/>
                  </a:moveTo>
                  <a:cubicBezTo>
                    <a:pt x="1323" y="232"/>
                    <a:pt x="1323" y="232"/>
                    <a:pt x="1323" y="232"/>
                  </a:cubicBezTo>
                  <a:cubicBezTo>
                    <a:pt x="1323" y="289"/>
                    <a:pt x="1323" y="289"/>
                    <a:pt x="1323" y="289"/>
                  </a:cubicBezTo>
                  <a:cubicBezTo>
                    <a:pt x="1331" y="289"/>
                    <a:pt x="1331" y="289"/>
                    <a:pt x="1331" y="289"/>
                  </a:cubicBezTo>
                  <a:cubicBezTo>
                    <a:pt x="1331" y="232"/>
                    <a:pt x="1331" y="232"/>
                    <a:pt x="1331" y="232"/>
                  </a:cubicBezTo>
                  <a:cubicBezTo>
                    <a:pt x="1351" y="232"/>
                    <a:pt x="1351" y="232"/>
                    <a:pt x="1351" y="232"/>
                  </a:cubicBezTo>
                  <a:cubicBezTo>
                    <a:pt x="1351" y="225"/>
                    <a:pt x="1351" y="225"/>
                    <a:pt x="1351" y="225"/>
                  </a:cubicBezTo>
                  <a:cubicBezTo>
                    <a:pt x="1303" y="225"/>
                    <a:pt x="1303" y="225"/>
                    <a:pt x="1303" y="225"/>
                  </a:cubicBezTo>
                  <a:lnTo>
                    <a:pt x="1303" y="232"/>
                  </a:lnTo>
                  <a:close/>
                  <a:moveTo>
                    <a:pt x="1360" y="289"/>
                  </a:moveTo>
                  <a:cubicBezTo>
                    <a:pt x="1401" y="289"/>
                    <a:pt x="1401" y="289"/>
                    <a:pt x="1401" y="289"/>
                  </a:cubicBezTo>
                  <a:cubicBezTo>
                    <a:pt x="1401" y="282"/>
                    <a:pt x="1401" y="282"/>
                    <a:pt x="1401" y="282"/>
                  </a:cubicBezTo>
                  <a:cubicBezTo>
                    <a:pt x="1367" y="282"/>
                    <a:pt x="1367" y="282"/>
                    <a:pt x="1367" y="282"/>
                  </a:cubicBezTo>
                  <a:cubicBezTo>
                    <a:pt x="1367" y="260"/>
                    <a:pt x="1367" y="260"/>
                    <a:pt x="1367" y="260"/>
                  </a:cubicBezTo>
                  <a:cubicBezTo>
                    <a:pt x="1401" y="260"/>
                    <a:pt x="1401" y="260"/>
                    <a:pt x="1401" y="260"/>
                  </a:cubicBezTo>
                  <a:cubicBezTo>
                    <a:pt x="1401" y="253"/>
                    <a:pt x="1401" y="253"/>
                    <a:pt x="1401" y="253"/>
                  </a:cubicBezTo>
                  <a:cubicBezTo>
                    <a:pt x="1367" y="253"/>
                    <a:pt x="1367" y="253"/>
                    <a:pt x="1367" y="253"/>
                  </a:cubicBezTo>
                  <a:cubicBezTo>
                    <a:pt x="1367" y="232"/>
                    <a:pt x="1367" y="232"/>
                    <a:pt x="1367" y="232"/>
                  </a:cubicBezTo>
                  <a:cubicBezTo>
                    <a:pt x="1401" y="232"/>
                    <a:pt x="1401" y="232"/>
                    <a:pt x="1401" y="232"/>
                  </a:cubicBezTo>
                  <a:cubicBezTo>
                    <a:pt x="1401" y="225"/>
                    <a:pt x="1401" y="225"/>
                    <a:pt x="1401" y="225"/>
                  </a:cubicBezTo>
                  <a:cubicBezTo>
                    <a:pt x="1360" y="225"/>
                    <a:pt x="1360" y="225"/>
                    <a:pt x="1360" y="225"/>
                  </a:cubicBezTo>
                  <a:lnTo>
                    <a:pt x="1360" y="289"/>
                  </a:lnTo>
                  <a:close/>
                  <a:moveTo>
                    <a:pt x="1458" y="244"/>
                  </a:moveTo>
                  <a:cubicBezTo>
                    <a:pt x="1458" y="233"/>
                    <a:pt x="1449" y="225"/>
                    <a:pt x="1437" y="225"/>
                  </a:cubicBezTo>
                  <a:cubicBezTo>
                    <a:pt x="1412" y="225"/>
                    <a:pt x="1412" y="225"/>
                    <a:pt x="1412" y="225"/>
                  </a:cubicBezTo>
                  <a:cubicBezTo>
                    <a:pt x="1412" y="289"/>
                    <a:pt x="1412" y="289"/>
                    <a:pt x="1412" y="289"/>
                  </a:cubicBezTo>
                  <a:cubicBezTo>
                    <a:pt x="1420" y="289"/>
                    <a:pt x="1420" y="289"/>
                    <a:pt x="1420" y="289"/>
                  </a:cubicBezTo>
                  <a:cubicBezTo>
                    <a:pt x="1420" y="264"/>
                    <a:pt x="1420" y="264"/>
                    <a:pt x="1420" y="264"/>
                  </a:cubicBezTo>
                  <a:cubicBezTo>
                    <a:pt x="1433" y="264"/>
                    <a:pt x="1433" y="264"/>
                    <a:pt x="1433" y="264"/>
                  </a:cubicBezTo>
                  <a:cubicBezTo>
                    <a:pt x="1449" y="289"/>
                    <a:pt x="1449" y="289"/>
                    <a:pt x="1449" y="289"/>
                  </a:cubicBezTo>
                  <a:cubicBezTo>
                    <a:pt x="1458" y="289"/>
                    <a:pt x="1458" y="289"/>
                    <a:pt x="1458" y="289"/>
                  </a:cubicBezTo>
                  <a:cubicBezTo>
                    <a:pt x="1441" y="263"/>
                    <a:pt x="1441" y="263"/>
                    <a:pt x="1441" y="263"/>
                  </a:cubicBezTo>
                  <a:cubicBezTo>
                    <a:pt x="1450" y="262"/>
                    <a:pt x="1458" y="256"/>
                    <a:pt x="1458" y="244"/>
                  </a:cubicBezTo>
                  <a:close/>
                  <a:moveTo>
                    <a:pt x="1420" y="257"/>
                  </a:moveTo>
                  <a:cubicBezTo>
                    <a:pt x="1420" y="232"/>
                    <a:pt x="1420" y="232"/>
                    <a:pt x="1420" y="232"/>
                  </a:cubicBezTo>
                  <a:cubicBezTo>
                    <a:pt x="1437" y="232"/>
                    <a:pt x="1437" y="232"/>
                    <a:pt x="1437" y="232"/>
                  </a:cubicBezTo>
                  <a:cubicBezTo>
                    <a:pt x="1444" y="232"/>
                    <a:pt x="1449" y="237"/>
                    <a:pt x="1449" y="244"/>
                  </a:cubicBezTo>
                  <a:cubicBezTo>
                    <a:pt x="1449" y="252"/>
                    <a:pt x="1444" y="257"/>
                    <a:pt x="1437" y="257"/>
                  </a:cubicBezTo>
                  <a:lnTo>
                    <a:pt x="1420" y="257"/>
                  </a:lnTo>
                  <a:close/>
                  <a:moveTo>
                    <a:pt x="59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58" y="312"/>
                    <a:pt x="58" y="312"/>
                    <a:pt x="58" y="312"/>
                  </a:cubicBezTo>
                  <a:cubicBezTo>
                    <a:pt x="180" y="312"/>
                    <a:pt x="180" y="312"/>
                    <a:pt x="180" y="312"/>
                  </a:cubicBezTo>
                  <a:cubicBezTo>
                    <a:pt x="239" y="253"/>
                    <a:pt x="239" y="253"/>
                    <a:pt x="239" y="25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180" y="0"/>
                    <a:pt x="180" y="0"/>
                    <a:pt x="180" y="0"/>
                  </a:cubicBezTo>
                  <a:lnTo>
                    <a:pt x="59" y="0"/>
                  </a:lnTo>
                  <a:close/>
                  <a:moveTo>
                    <a:pt x="233" y="251"/>
                  </a:moveTo>
                  <a:cubicBezTo>
                    <a:pt x="178" y="307"/>
                    <a:pt x="178" y="307"/>
                    <a:pt x="178" y="307"/>
                  </a:cubicBezTo>
                  <a:cubicBezTo>
                    <a:pt x="61" y="307"/>
                    <a:pt x="61" y="307"/>
                    <a:pt x="61" y="307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233" y="60"/>
                    <a:pt x="233" y="60"/>
                    <a:pt x="233" y="60"/>
                  </a:cubicBezTo>
                  <a:lnTo>
                    <a:pt x="233" y="251"/>
                  </a:lnTo>
                  <a:close/>
                  <a:moveTo>
                    <a:pt x="89" y="75"/>
                  </a:moveTo>
                  <a:cubicBezTo>
                    <a:pt x="73" y="91"/>
                    <a:pt x="73" y="91"/>
                    <a:pt x="73" y="91"/>
                  </a:cubicBezTo>
                  <a:cubicBezTo>
                    <a:pt x="73" y="222"/>
                    <a:pt x="73" y="222"/>
                    <a:pt x="73" y="222"/>
                  </a:cubicBezTo>
                  <a:cubicBezTo>
                    <a:pt x="89" y="238"/>
                    <a:pt x="89" y="238"/>
                    <a:pt x="89" y="238"/>
                  </a:cubicBezTo>
                  <a:cubicBezTo>
                    <a:pt x="150" y="238"/>
                    <a:pt x="150" y="238"/>
                    <a:pt x="150" y="238"/>
                  </a:cubicBezTo>
                  <a:cubicBezTo>
                    <a:pt x="165" y="222"/>
                    <a:pt x="165" y="222"/>
                    <a:pt x="165" y="22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49" y="75"/>
                    <a:pt x="149" y="75"/>
                    <a:pt x="149" y="75"/>
                  </a:cubicBezTo>
                  <a:lnTo>
                    <a:pt x="89" y="75"/>
                  </a:lnTo>
                  <a:close/>
                  <a:moveTo>
                    <a:pt x="160" y="220"/>
                  </a:moveTo>
                  <a:cubicBezTo>
                    <a:pt x="147" y="233"/>
                    <a:pt x="147" y="233"/>
                    <a:pt x="147" y="233"/>
                  </a:cubicBezTo>
                  <a:cubicBezTo>
                    <a:pt x="91" y="233"/>
                    <a:pt x="91" y="233"/>
                    <a:pt x="91" y="233"/>
                  </a:cubicBezTo>
                  <a:cubicBezTo>
                    <a:pt x="79" y="220"/>
                    <a:pt x="79" y="220"/>
                    <a:pt x="79" y="220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147" y="80"/>
                    <a:pt x="147" y="80"/>
                    <a:pt x="147" y="80"/>
                  </a:cubicBezTo>
                  <a:cubicBezTo>
                    <a:pt x="160" y="93"/>
                    <a:pt x="160" y="93"/>
                    <a:pt x="160" y="93"/>
                  </a:cubicBezTo>
                  <a:lnTo>
                    <a:pt x="160" y="220"/>
                  </a:lnTo>
                  <a:close/>
                  <a:moveTo>
                    <a:pt x="318" y="169"/>
                  </a:moveTo>
                  <a:cubicBezTo>
                    <a:pt x="318" y="174"/>
                    <a:pt x="318" y="174"/>
                    <a:pt x="318" y="174"/>
                  </a:cubicBezTo>
                  <a:cubicBezTo>
                    <a:pt x="2178" y="174"/>
                    <a:pt x="2178" y="174"/>
                    <a:pt x="2178" y="174"/>
                  </a:cubicBezTo>
                  <a:cubicBezTo>
                    <a:pt x="2178" y="169"/>
                    <a:pt x="2178" y="169"/>
                    <a:pt x="2178" y="169"/>
                  </a:cubicBezTo>
                  <a:lnTo>
                    <a:pt x="318" y="169"/>
                  </a:lnTo>
                  <a:close/>
                  <a:moveTo>
                    <a:pt x="1628" y="109"/>
                  </a:moveTo>
                  <a:cubicBezTo>
                    <a:pt x="1616" y="107"/>
                    <a:pt x="1616" y="107"/>
                    <a:pt x="1616" y="107"/>
                  </a:cubicBezTo>
                  <a:cubicBezTo>
                    <a:pt x="1616" y="48"/>
                    <a:pt x="1616" y="48"/>
                    <a:pt x="1616" y="48"/>
                  </a:cubicBezTo>
                  <a:cubicBezTo>
                    <a:pt x="1628" y="46"/>
                    <a:pt x="1628" y="46"/>
                    <a:pt x="1628" y="46"/>
                  </a:cubicBezTo>
                  <a:cubicBezTo>
                    <a:pt x="1628" y="39"/>
                    <a:pt x="1628" y="39"/>
                    <a:pt x="1628" y="39"/>
                  </a:cubicBezTo>
                  <a:cubicBezTo>
                    <a:pt x="1587" y="39"/>
                    <a:pt x="1587" y="39"/>
                    <a:pt x="1587" y="39"/>
                  </a:cubicBezTo>
                  <a:cubicBezTo>
                    <a:pt x="1587" y="46"/>
                    <a:pt x="1587" y="46"/>
                    <a:pt x="1587" y="46"/>
                  </a:cubicBezTo>
                  <a:cubicBezTo>
                    <a:pt x="1599" y="48"/>
                    <a:pt x="1599" y="48"/>
                    <a:pt x="1599" y="48"/>
                  </a:cubicBezTo>
                  <a:cubicBezTo>
                    <a:pt x="1599" y="107"/>
                    <a:pt x="1599" y="107"/>
                    <a:pt x="1599" y="107"/>
                  </a:cubicBezTo>
                  <a:cubicBezTo>
                    <a:pt x="1587" y="109"/>
                    <a:pt x="1587" y="109"/>
                    <a:pt x="1587" y="109"/>
                  </a:cubicBezTo>
                  <a:cubicBezTo>
                    <a:pt x="1587" y="116"/>
                    <a:pt x="1587" y="116"/>
                    <a:pt x="1587" y="116"/>
                  </a:cubicBezTo>
                  <a:cubicBezTo>
                    <a:pt x="1628" y="116"/>
                    <a:pt x="1628" y="116"/>
                    <a:pt x="1628" y="116"/>
                  </a:cubicBezTo>
                  <a:lnTo>
                    <a:pt x="1628" y="109"/>
                  </a:lnTo>
                  <a:close/>
                  <a:moveTo>
                    <a:pt x="1526" y="109"/>
                  </a:moveTo>
                  <a:cubicBezTo>
                    <a:pt x="1515" y="107"/>
                    <a:pt x="1515" y="107"/>
                    <a:pt x="1515" y="107"/>
                  </a:cubicBezTo>
                  <a:cubicBezTo>
                    <a:pt x="1515" y="61"/>
                    <a:pt x="1515" y="61"/>
                    <a:pt x="1515" y="61"/>
                  </a:cubicBezTo>
                  <a:cubicBezTo>
                    <a:pt x="1553" y="116"/>
                    <a:pt x="1553" y="116"/>
                    <a:pt x="1553" y="116"/>
                  </a:cubicBezTo>
                  <a:cubicBezTo>
                    <a:pt x="1567" y="116"/>
                    <a:pt x="1567" y="116"/>
                    <a:pt x="1567" y="116"/>
                  </a:cubicBezTo>
                  <a:cubicBezTo>
                    <a:pt x="1567" y="48"/>
                    <a:pt x="1567" y="48"/>
                    <a:pt x="1567" y="48"/>
                  </a:cubicBezTo>
                  <a:cubicBezTo>
                    <a:pt x="1578" y="46"/>
                    <a:pt x="1578" y="46"/>
                    <a:pt x="1578" y="46"/>
                  </a:cubicBezTo>
                  <a:cubicBezTo>
                    <a:pt x="1578" y="39"/>
                    <a:pt x="1578" y="39"/>
                    <a:pt x="1578" y="39"/>
                  </a:cubicBezTo>
                  <a:cubicBezTo>
                    <a:pt x="1544" y="39"/>
                    <a:pt x="1544" y="39"/>
                    <a:pt x="1544" y="39"/>
                  </a:cubicBezTo>
                  <a:cubicBezTo>
                    <a:pt x="1544" y="46"/>
                    <a:pt x="1544" y="46"/>
                    <a:pt x="1544" y="46"/>
                  </a:cubicBezTo>
                  <a:cubicBezTo>
                    <a:pt x="1556" y="48"/>
                    <a:pt x="1556" y="48"/>
                    <a:pt x="1556" y="48"/>
                  </a:cubicBezTo>
                  <a:cubicBezTo>
                    <a:pt x="1556" y="91"/>
                    <a:pt x="1556" y="91"/>
                    <a:pt x="1556" y="91"/>
                  </a:cubicBezTo>
                  <a:cubicBezTo>
                    <a:pt x="1518" y="39"/>
                    <a:pt x="1518" y="39"/>
                    <a:pt x="1518" y="39"/>
                  </a:cubicBezTo>
                  <a:cubicBezTo>
                    <a:pt x="1492" y="39"/>
                    <a:pt x="1492" y="39"/>
                    <a:pt x="1492" y="39"/>
                  </a:cubicBezTo>
                  <a:cubicBezTo>
                    <a:pt x="1492" y="46"/>
                    <a:pt x="1492" y="46"/>
                    <a:pt x="1492" y="46"/>
                  </a:cubicBezTo>
                  <a:cubicBezTo>
                    <a:pt x="1503" y="48"/>
                    <a:pt x="1503" y="48"/>
                    <a:pt x="1503" y="48"/>
                  </a:cubicBezTo>
                  <a:cubicBezTo>
                    <a:pt x="1503" y="107"/>
                    <a:pt x="1503" y="107"/>
                    <a:pt x="1503" y="107"/>
                  </a:cubicBezTo>
                  <a:cubicBezTo>
                    <a:pt x="1492" y="109"/>
                    <a:pt x="1492" y="109"/>
                    <a:pt x="1492" y="109"/>
                  </a:cubicBezTo>
                  <a:cubicBezTo>
                    <a:pt x="1492" y="116"/>
                    <a:pt x="1492" y="116"/>
                    <a:pt x="1492" y="116"/>
                  </a:cubicBezTo>
                  <a:cubicBezTo>
                    <a:pt x="1526" y="116"/>
                    <a:pt x="1526" y="116"/>
                    <a:pt x="1526" y="116"/>
                  </a:cubicBezTo>
                  <a:lnTo>
                    <a:pt x="1526" y="109"/>
                  </a:lnTo>
                  <a:close/>
                  <a:moveTo>
                    <a:pt x="1400" y="76"/>
                  </a:moveTo>
                  <a:cubicBezTo>
                    <a:pt x="1400" y="86"/>
                    <a:pt x="1399" y="99"/>
                    <a:pt x="1407" y="107"/>
                  </a:cubicBezTo>
                  <a:cubicBezTo>
                    <a:pt x="1414" y="114"/>
                    <a:pt x="1424" y="117"/>
                    <a:pt x="1438" y="117"/>
                  </a:cubicBezTo>
                  <a:cubicBezTo>
                    <a:pt x="1451" y="117"/>
                    <a:pt x="1461" y="115"/>
                    <a:pt x="1466" y="109"/>
                  </a:cubicBezTo>
                  <a:cubicBezTo>
                    <a:pt x="1474" y="101"/>
                    <a:pt x="1475" y="94"/>
                    <a:pt x="1475" y="77"/>
                  </a:cubicBezTo>
                  <a:cubicBezTo>
                    <a:pt x="1475" y="27"/>
                    <a:pt x="1475" y="27"/>
                    <a:pt x="1475" y="27"/>
                  </a:cubicBezTo>
                  <a:cubicBezTo>
                    <a:pt x="1487" y="26"/>
                    <a:pt x="1487" y="26"/>
                    <a:pt x="1487" y="26"/>
                  </a:cubicBezTo>
                  <a:cubicBezTo>
                    <a:pt x="1487" y="18"/>
                    <a:pt x="1487" y="18"/>
                    <a:pt x="1487" y="18"/>
                  </a:cubicBezTo>
                  <a:cubicBezTo>
                    <a:pt x="1452" y="18"/>
                    <a:pt x="1452" y="18"/>
                    <a:pt x="1452" y="18"/>
                  </a:cubicBezTo>
                  <a:cubicBezTo>
                    <a:pt x="1452" y="26"/>
                    <a:pt x="1452" y="26"/>
                    <a:pt x="1452" y="26"/>
                  </a:cubicBezTo>
                  <a:cubicBezTo>
                    <a:pt x="1463" y="27"/>
                    <a:pt x="1463" y="27"/>
                    <a:pt x="1463" y="27"/>
                  </a:cubicBezTo>
                  <a:cubicBezTo>
                    <a:pt x="1463" y="84"/>
                    <a:pt x="1463" y="84"/>
                    <a:pt x="1463" y="84"/>
                  </a:cubicBezTo>
                  <a:cubicBezTo>
                    <a:pt x="1463" y="92"/>
                    <a:pt x="1461" y="97"/>
                    <a:pt x="1458" y="101"/>
                  </a:cubicBezTo>
                  <a:cubicBezTo>
                    <a:pt x="1454" y="105"/>
                    <a:pt x="1448" y="107"/>
                    <a:pt x="1441" y="107"/>
                  </a:cubicBezTo>
                  <a:cubicBezTo>
                    <a:pt x="1427" y="107"/>
                    <a:pt x="1418" y="100"/>
                    <a:pt x="1418" y="84"/>
                  </a:cubicBezTo>
                  <a:cubicBezTo>
                    <a:pt x="1418" y="27"/>
                    <a:pt x="1418" y="27"/>
                    <a:pt x="1418" y="27"/>
                  </a:cubicBezTo>
                  <a:cubicBezTo>
                    <a:pt x="1430" y="26"/>
                    <a:pt x="1430" y="26"/>
                    <a:pt x="1430" y="26"/>
                  </a:cubicBezTo>
                  <a:cubicBezTo>
                    <a:pt x="1430" y="18"/>
                    <a:pt x="1430" y="18"/>
                    <a:pt x="1430" y="18"/>
                  </a:cubicBezTo>
                  <a:cubicBezTo>
                    <a:pt x="1388" y="18"/>
                    <a:pt x="1388" y="18"/>
                    <a:pt x="1388" y="18"/>
                  </a:cubicBezTo>
                  <a:cubicBezTo>
                    <a:pt x="1388" y="26"/>
                    <a:pt x="1388" y="26"/>
                    <a:pt x="1388" y="26"/>
                  </a:cubicBezTo>
                  <a:cubicBezTo>
                    <a:pt x="1400" y="27"/>
                    <a:pt x="1400" y="27"/>
                    <a:pt x="1400" y="27"/>
                  </a:cubicBezTo>
                  <a:lnTo>
                    <a:pt x="1400" y="76"/>
                  </a:lnTo>
                  <a:close/>
                  <a:moveTo>
                    <a:pt x="1671" y="116"/>
                  </a:moveTo>
                  <a:cubicBezTo>
                    <a:pt x="1687" y="116"/>
                    <a:pt x="1687" y="116"/>
                    <a:pt x="1687" y="116"/>
                  </a:cubicBezTo>
                  <a:cubicBezTo>
                    <a:pt x="1713" y="48"/>
                    <a:pt x="1713" y="48"/>
                    <a:pt x="1713" y="48"/>
                  </a:cubicBezTo>
                  <a:cubicBezTo>
                    <a:pt x="1724" y="46"/>
                    <a:pt x="1724" y="46"/>
                    <a:pt x="1724" y="46"/>
                  </a:cubicBezTo>
                  <a:cubicBezTo>
                    <a:pt x="1724" y="39"/>
                    <a:pt x="1724" y="39"/>
                    <a:pt x="1724" y="39"/>
                  </a:cubicBezTo>
                  <a:cubicBezTo>
                    <a:pt x="1690" y="39"/>
                    <a:pt x="1690" y="39"/>
                    <a:pt x="1690" y="39"/>
                  </a:cubicBezTo>
                  <a:cubicBezTo>
                    <a:pt x="1690" y="46"/>
                    <a:pt x="1690" y="46"/>
                    <a:pt x="1690" y="46"/>
                  </a:cubicBezTo>
                  <a:cubicBezTo>
                    <a:pt x="1701" y="48"/>
                    <a:pt x="1701" y="48"/>
                    <a:pt x="1701" y="48"/>
                  </a:cubicBezTo>
                  <a:cubicBezTo>
                    <a:pt x="1682" y="100"/>
                    <a:pt x="1682" y="100"/>
                    <a:pt x="1682" y="100"/>
                  </a:cubicBezTo>
                  <a:cubicBezTo>
                    <a:pt x="1663" y="48"/>
                    <a:pt x="1663" y="48"/>
                    <a:pt x="1663" y="48"/>
                  </a:cubicBezTo>
                  <a:cubicBezTo>
                    <a:pt x="1674" y="46"/>
                    <a:pt x="1674" y="46"/>
                    <a:pt x="1674" y="46"/>
                  </a:cubicBezTo>
                  <a:cubicBezTo>
                    <a:pt x="1674" y="39"/>
                    <a:pt x="1674" y="39"/>
                    <a:pt x="1674" y="39"/>
                  </a:cubicBezTo>
                  <a:cubicBezTo>
                    <a:pt x="1634" y="39"/>
                    <a:pt x="1634" y="39"/>
                    <a:pt x="1634" y="39"/>
                  </a:cubicBezTo>
                  <a:cubicBezTo>
                    <a:pt x="1634" y="46"/>
                    <a:pt x="1634" y="46"/>
                    <a:pt x="1634" y="46"/>
                  </a:cubicBezTo>
                  <a:cubicBezTo>
                    <a:pt x="1645" y="48"/>
                    <a:pt x="1645" y="48"/>
                    <a:pt x="1645" y="48"/>
                  </a:cubicBezTo>
                  <a:lnTo>
                    <a:pt x="1671" y="116"/>
                  </a:lnTo>
                  <a:close/>
                  <a:moveTo>
                    <a:pt x="2003" y="109"/>
                  </a:moveTo>
                  <a:cubicBezTo>
                    <a:pt x="1992" y="107"/>
                    <a:pt x="1992" y="107"/>
                    <a:pt x="1992" y="107"/>
                  </a:cubicBezTo>
                  <a:cubicBezTo>
                    <a:pt x="1992" y="48"/>
                    <a:pt x="1992" y="48"/>
                    <a:pt x="1992" y="48"/>
                  </a:cubicBezTo>
                  <a:cubicBezTo>
                    <a:pt x="2003" y="46"/>
                    <a:pt x="2003" y="46"/>
                    <a:pt x="2003" y="46"/>
                  </a:cubicBezTo>
                  <a:cubicBezTo>
                    <a:pt x="2003" y="39"/>
                    <a:pt x="2003" y="39"/>
                    <a:pt x="2003" y="39"/>
                  </a:cubicBezTo>
                  <a:cubicBezTo>
                    <a:pt x="1963" y="39"/>
                    <a:pt x="1963" y="39"/>
                    <a:pt x="1963" y="39"/>
                  </a:cubicBezTo>
                  <a:cubicBezTo>
                    <a:pt x="1963" y="46"/>
                    <a:pt x="1963" y="46"/>
                    <a:pt x="1963" y="46"/>
                  </a:cubicBezTo>
                  <a:cubicBezTo>
                    <a:pt x="1974" y="48"/>
                    <a:pt x="1974" y="48"/>
                    <a:pt x="1974" y="48"/>
                  </a:cubicBezTo>
                  <a:cubicBezTo>
                    <a:pt x="1974" y="107"/>
                    <a:pt x="1974" y="107"/>
                    <a:pt x="1974" y="107"/>
                  </a:cubicBezTo>
                  <a:cubicBezTo>
                    <a:pt x="1963" y="109"/>
                    <a:pt x="1963" y="109"/>
                    <a:pt x="1963" y="109"/>
                  </a:cubicBezTo>
                  <a:cubicBezTo>
                    <a:pt x="1963" y="116"/>
                    <a:pt x="1963" y="116"/>
                    <a:pt x="1963" y="116"/>
                  </a:cubicBezTo>
                  <a:cubicBezTo>
                    <a:pt x="2003" y="116"/>
                    <a:pt x="2003" y="116"/>
                    <a:pt x="2003" y="116"/>
                  </a:cubicBezTo>
                  <a:lnTo>
                    <a:pt x="2003" y="109"/>
                  </a:lnTo>
                  <a:close/>
                  <a:moveTo>
                    <a:pt x="2021" y="49"/>
                  </a:moveTo>
                  <a:cubicBezTo>
                    <a:pt x="2037" y="49"/>
                    <a:pt x="2037" y="49"/>
                    <a:pt x="2037" y="49"/>
                  </a:cubicBezTo>
                  <a:cubicBezTo>
                    <a:pt x="2037" y="107"/>
                    <a:pt x="2037" y="107"/>
                    <a:pt x="2037" y="107"/>
                  </a:cubicBezTo>
                  <a:cubicBezTo>
                    <a:pt x="2026" y="109"/>
                    <a:pt x="2026" y="109"/>
                    <a:pt x="2026" y="109"/>
                  </a:cubicBezTo>
                  <a:cubicBezTo>
                    <a:pt x="2026" y="116"/>
                    <a:pt x="2026" y="116"/>
                    <a:pt x="2026" y="116"/>
                  </a:cubicBezTo>
                  <a:cubicBezTo>
                    <a:pt x="2066" y="116"/>
                    <a:pt x="2066" y="116"/>
                    <a:pt x="2066" y="116"/>
                  </a:cubicBezTo>
                  <a:cubicBezTo>
                    <a:pt x="2066" y="109"/>
                    <a:pt x="2066" y="109"/>
                    <a:pt x="2066" y="109"/>
                  </a:cubicBezTo>
                  <a:cubicBezTo>
                    <a:pt x="2055" y="107"/>
                    <a:pt x="2055" y="107"/>
                    <a:pt x="2055" y="107"/>
                  </a:cubicBezTo>
                  <a:cubicBezTo>
                    <a:pt x="2055" y="49"/>
                    <a:pt x="2055" y="49"/>
                    <a:pt x="2055" y="49"/>
                  </a:cubicBezTo>
                  <a:cubicBezTo>
                    <a:pt x="2072" y="49"/>
                    <a:pt x="2072" y="49"/>
                    <a:pt x="2072" y="49"/>
                  </a:cubicBezTo>
                  <a:cubicBezTo>
                    <a:pt x="2074" y="60"/>
                    <a:pt x="2074" y="60"/>
                    <a:pt x="2074" y="60"/>
                  </a:cubicBezTo>
                  <a:cubicBezTo>
                    <a:pt x="2081" y="60"/>
                    <a:pt x="2081" y="60"/>
                    <a:pt x="2081" y="60"/>
                  </a:cubicBezTo>
                  <a:cubicBezTo>
                    <a:pt x="2081" y="39"/>
                    <a:pt x="2081" y="39"/>
                    <a:pt x="2081" y="39"/>
                  </a:cubicBezTo>
                  <a:cubicBezTo>
                    <a:pt x="2011" y="39"/>
                    <a:pt x="2011" y="39"/>
                    <a:pt x="2011" y="39"/>
                  </a:cubicBezTo>
                  <a:cubicBezTo>
                    <a:pt x="2011" y="60"/>
                    <a:pt x="2011" y="60"/>
                    <a:pt x="2011" y="60"/>
                  </a:cubicBezTo>
                  <a:cubicBezTo>
                    <a:pt x="2019" y="60"/>
                    <a:pt x="2019" y="60"/>
                    <a:pt x="2019" y="60"/>
                  </a:cubicBezTo>
                  <a:lnTo>
                    <a:pt x="2021" y="49"/>
                  </a:lnTo>
                  <a:close/>
                  <a:moveTo>
                    <a:pt x="2122" y="82"/>
                  </a:moveTo>
                  <a:cubicBezTo>
                    <a:pt x="2122" y="107"/>
                    <a:pt x="2122" y="107"/>
                    <a:pt x="2122" y="107"/>
                  </a:cubicBezTo>
                  <a:cubicBezTo>
                    <a:pt x="2110" y="109"/>
                    <a:pt x="2110" y="109"/>
                    <a:pt x="2110" y="109"/>
                  </a:cubicBezTo>
                  <a:cubicBezTo>
                    <a:pt x="2110" y="116"/>
                    <a:pt x="2110" y="116"/>
                    <a:pt x="2110" y="116"/>
                  </a:cubicBezTo>
                  <a:cubicBezTo>
                    <a:pt x="2150" y="116"/>
                    <a:pt x="2150" y="116"/>
                    <a:pt x="2150" y="116"/>
                  </a:cubicBezTo>
                  <a:cubicBezTo>
                    <a:pt x="2150" y="109"/>
                    <a:pt x="2150" y="109"/>
                    <a:pt x="2150" y="109"/>
                  </a:cubicBezTo>
                  <a:cubicBezTo>
                    <a:pt x="2139" y="107"/>
                    <a:pt x="2139" y="107"/>
                    <a:pt x="2139" y="107"/>
                  </a:cubicBezTo>
                  <a:cubicBezTo>
                    <a:pt x="2139" y="82"/>
                    <a:pt x="2139" y="82"/>
                    <a:pt x="2139" y="82"/>
                  </a:cubicBezTo>
                  <a:cubicBezTo>
                    <a:pt x="2161" y="48"/>
                    <a:pt x="2161" y="48"/>
                    <a:pt x="2161" y="48"/>
                  </a:cubicBezTo>
                  <a:cubicBezTo>
                    <a:pt x="2172" y="46"/>
                    <a:pt x="2172" y="46"/>
                    <a:pt x="2172" y="46"/>
                  </a:cubicBezTo>
                  <a:cubicBezTo>
                    <a:pt x="2172" y="39"/>
                    <a:pt x="2172" y="39"/>
                    <a:pt x="2172" y="39"/>
                  </a:cubicBezTo>
                  <a:cubicBezTo>
                    <a:pt x="2138" y="39"/>
                    <a:pt x="2138" y="39"/>
                    <a:pt x="2138" y="39"/>
                  </a:cubicBezTo>
                  <a:cubicBezTo>
                    <a:pt x="2138" y="46"/>
                    <a:pt x="2138" y="46"/>
                    <a:pt x="2138" y="46"/>
                  </a:cubicBezTo>
                  <a:cubicBezTo>
                    <a:pt x="2149" y="48"/>
                    <a:pt x="2149" y="48"/>
                    <a:pt x="2149" y="48"/>
                  </a:cubicBezTo>
                  <a:cubicBezTo>
                    <a:pt x="2133" y="73"/>
                    <a:pt x="2133" y="73"/>
                    <a:pt x="2133" y="73"/>
                  </a:cubicBezTo>
                  <a:cubicBezTo>
                    <a:pt x="2118" y="48"/>
                    <a:pt x="2118" y="48"/>
                    <a:pt x="2118" y="48"/>
                  </a:cubicBezTo>
                  <a:cubicBezTo>
                    <a:pt x="2129" y="46"/>
                    <a:pt x="2129" y="46"/>
                    <a:pt x="2129" y="46"/>
                  </a:cubicBezTo>
                  <a:cubicBezTo>
                    <a:pt x="2129" y="39"/>
                    <a:pt x="2129" y="39"/>
                    <a:pt x="2129" y="39"/>
                  </a:cubicBezTo>
                  <a:cubicBezTo>
                    <a:pt x="2088" y="39"/>
                    <a:pt x="2088" y="39"/>
                    <a:pt x="2088" y="39"/>
                  </a:cubicBezTo>
                  <a:cubicBezTo>
                    <a:pt x="2088" y="46"/>
                    <a:pt x="2088" y="46"/>
                    <a:pt x="2088" y="46"/>
                  </a:cubicBezTo>
                  <a:cubicBezTo>
                    <a:pt x="2099" y="48"/>
                    <a:pt x="2099" y="48"/>
                    <a:pt x="2099" y="48"/>
                  </a:cubicBezTo>
                  <a:lnTo>
                    <a:pt x="2122" y="82"/>
                  </a:lnTo>
                  <a:close/>
                  <a:moveTo>
                    <a:pt x="1953" y="94"/>
                  </a:moveTo>
                  <a:cubicBezTo>
                    <a:pt x="1953" y="63"/>
                    <a:pt x="1913" y="75"/>
                    <a:pt x="1913" y="58"/>
                  </a:cubicBezTo>
                  <a:cubicBezTo>
                    <a:pt x="1913" y="50"/>
                    <a:pt x="1919" y="48"/>
                    <a:pt x="1926" y="48"/>
                  </a:cubicBezTo>
                  <a:cubicBezTo>
                    <a:pt x="1933" y="48"/>
                    <a:pt x="1939" y="49"/>
                    <a:pt x="1939" y="49"/>
                  </a:cubicBezTo>
                  <a:cubicBezTo>
                    <a:pt x="1941" y="61"/>
                    <a:pt x="1941" y="61"/>
                    <a:pt x="1941" y="61"/>
                  </a:cubicBezTo>
                  <a:cubicBezTo>
                    <a:pt x="1949" y="61"/>
                    <a:pt x="1949" y="61"/>
                    <a:pt x="1949" y="61"/>
                  </a:cubicBezTo>
                  <a:cubicBezTo>
                    <a:pt x="1949" y="42"/>
                    <a:pt x="1949" y="42"/>
                    <a:pt x="1949" y="42"/>
                  </a:cubicBezTo>
                  <a:cubicBezTo>
                    <a:pt x="1941" y="40"/>
                    <a:pt x="1933" y="38"/>
                    <a:pt x="1924" y="38"/>
                  </a:cubicBezTo>
                  <a:cubicBezTo>
                    <a:pt x="1905" y="38"/>
                    <a:pt x="1896" y="46"/>
                    <a:pt x="1896" y="60"/>
                  </a:cubicBezTo>
                  <a:cubicBezTo>
                    <a:pt x="1896" y="79"/>
                    <a:pt x="1914" y="81"/>
                    <a:pt x="1928" y="86"/>
                  </a:cubicBezTo>
                  <a:cubicBezTo>
                    <a:pt x="1933" y="87"/>
                    <a:pt x="1936" y="89"/>
                    <a:pt x="1936" y="95"/>
                  </a:cubicBezTo>
                  <a:cubicBezTo>
                    <a:pt x="1936" y="104"/>
                    <a:pt x="1929" y="107"/>
                    <a:pt x="1920" y="107"/>
                  </a:cubicBezTo>
                  <a:cubicBezTo>
                    <a:pt x="1911" y="107"/>
                    <a:pt x="1905" y="105"/>
                    <a:pt x="1905" y="105"/>
                  </a:cubicBezTo>
                  <a:cubicBezTo>
                    <a:pt x="1903" y="92"/>
                    <a:pt x="1903" y="92"/>
                    <a:pt x="1903" y="92"/>
                  </a:cubicBezTo>
                  <a:cubicBezTo>
                    <a:pt x="1896" y="92"/>
                    <a:pt x="1896" y="92"/>
                    <a:pt x="1896" y="92"/>
                  </a:cubicBezTo>
                  <a:cubicBezTo>
                    <a:pt x="1896" y="112"/>
                    <a:pt x="1896" y="112"/>
                    <a:pt x="1896" y="112"/>
                  </a:cubicBezTo>
                  <a:cubicBezTo>
                    <a:pt x="1896" y="112"/>
                    <a:pt x="1908" y="117"/>
                    <a:pt x="1922" y="117"/>
                  </a:cubicBezTo>
                  <a:cubicBezTo>
                    <a:pt x="1942" y="117"/>
                    <a:pt x="1953" y="109"/>
                    <a:pt x="1953" y="94"/>
                  </a:cubicBezTo>
                  <a:close/>
                  <a:moveTo>
                    <a:pt x="1847" y="109"/>
                  </a:moveTo>
                  <a:cubicBezTo>
                    <a:pt x="1836" y="107"/>
                    <a:pt x="1836" y="107"/>
                    <a:pt x="1836" y="107"/>
                  </a:cubicBezTo>
                  <a:cubicBezTo>
                    <a:pt x="1836" y="81"/>
                    <a:pt x="1836" y="81"/>
                    <a:pt x="1836" y="81"/>
                  </a:cubicBezTo>
                  <a:cubicBezTo>
                    <a:pt x="1838" y="81"/>
                    <a:pt x="1838" y="81"/>
                    <a:pt x="1838" y="81"/>
                  </a:cubicBezTo>
                  <a:cubicBezTo>
                    <a:pt x="1848" y="81"/>
                    <a:pt x="1851" y="86"/>
                    <a:pt x="1855" y="98"/>
                  </a:cubicBezTo>
                  <a:cubicBezTo>
                    <a:pt x="1863" y="116"/>
                    <a:pt x="1863" y="116"/>
                    <a:pt x="1863" y="116"/>
                  </a:cubicBezTo>
                  <a:cubicBezTo>
                    <a:pt x="1887" y="116"/>
                    <a:pt x="1887" y="116"/>
                    <a:pt x="1887" y="116"/>
                  </a:cubicBezTo>
                  <a:cubicBezTo>
                    <a:pt x="1887" y="109"/>
                    <a:pt x="1887" y="109"/>
                    <a:pt x="1887" y="109"/>
                  </a:cubicBezTo>
                  <a:cubicBezTo>
                    <a:pt x="1876" y="107"/>
                    <a:pt x="1876" y="107"/>
                    <a:pt x="1876" y="107"/>
                  </a:cubicBezTo>
                  <a:cubicBezTo>
                    <a:pt x="1873" y="99"/>
                    <a:pt x="1868" y="84"/>
                    <a:pt x="1861" y="79"/>
                  </a:cubicBezTo>
                  <a:cubicBezTo>
                    <a:pt x="1869" y="76"/>
                    <a:pt x="1875" y="68"/>
                    <a:pt x="1875" y="59"/>
                  </a:cubicBezTo>
                  <a:cubicBezTo>
                    <a:pt x="1875" y="54"/>
                    <a:pt x="1873" y="49"/>
                    <a:pt x="1869" y="45"/>
                  </a:cubicBezTo>
                  <a:cubicBezTo>
                    <a:pt x="1863" y="40"/>
                    <a:pt x="1854" y="39"/>
                    <a:pt x="1846" y="39"/>
                  </a:cubicBezTo>
                  <a:cubicBezTo>
                    <a:pt x="1807" y="39"/>
                    <a:pt x="1807" y="39"/>
                    <a:pt x="1807" y="39"/>
                  </a:cubicBezTo>
                  <a:cubicBezTo>
                    <a:pt x="1807" y="46"/>
                    <a:pt x="1807" y="46"/>
                    <a:pt x="1807" y="46"/>
                  </a:cubicBezTo>
                  <a:cubicBezTo>
                    <a:pt x="1819" y="48"/>
                    <a:pt x="1819" y="48"/>
                    <a:pt x="1819" y="48"/>
                  </a:cubicBezTo>
                  <a:cubicBezTo>
                    <a:pt x="1819" y="107"/>
                    <a:pt x="1819" y="107"/>
                    <a:pt x="1819" y="107"/>
                  </a:cubicBezTo>
                  <a:cubicBezTo>
                    <a:pt x="1807" y="109"/>
                    <a:pt x="1807" y="109"/>
                    <a:pt x="1807" y="109"/>
                  </a:cubicBezTo>
                  <a:cubicBezTo>
                    <a:pt x="1807" y="116"/>
                    <a:pt x="1807" y="116"/>
                    <a:pt x="1807" y="116"/>
                  </a:cubicBezTo>
                  <a:cubicBezTo>
                    <a:pt x="1847" y="116"/>
                    <a:pt x="1847" y="116"/>
                    <a:pt x="1847" y="116"/>
                  </a:cubicBezTo>
                  <a:lnTo>
                    <a:pt x="1847" y="109"/>
                  </a:lnTo>
                  <a:close/>
                  <a:moveTo>
                    <a:pt x="1836" y="48"/>
                  </a:moveTo>
                  <a:cubicBezTo>
                    <a:pt x="1841" y="48"/>
                    <a:pt x="1841" y="48"/>
                    <a:pt x="1841" y="48"/>
                  </a:cubicBezTo>
                  <a:cubicBezTo>
                    <a:pt x="1845" y="48"/>
                    <a:pt x="1852" y="48"/>
                    <a:pt x="1854" y="51"/>
                  </a:cubicBezTo>
                  <a:cubicBezTo>
                    <a:pt x="1857" y="53"/>
                    <a:pt x="1858" y="57"/>
                    <a:pt x="1858" y="60"/>
                  </a:cubicBezTo>
                  <a:cubicBezTo>
                    <a:pt x="1858" y="63"/>
                    <a:pt x="1857" y="66"/>
                    <a:pt x="1855" y="69"/>
                  </a:cubicBezTo>
                  <a:cubicBezTo>
                    <a:pt x="1851" y="73"/>
                    <a:pt x="1844" y="73"/>
                    <a:pt x="1839" y="73"/>
                  </a:cubicBezTo>
                  <a:cubicBezTo>
                    <a:pt x="1836" y="73"/>
                    <a:pt x="1836" y="73"/>
                    <a:pt x="1836" y="73"/>
                  </a:cubicBezTo>
                  <a:lnTo>
                    <a:pt x="1836" y="48"/>
                  </a:lnTo>
                  <a:close/>
                  <a:moveTo>
                    <a:pt x="1796" y="95"/>
                  </a:moveTo>
                  <a:cubicBezTo>
                    <a:pt x="1788" y="95"/>
                    <a:pt x="1788" y="95"/>
                    <a:pt x="1788" y="95"/>
                  </a:cubicBezTo>
                  <a:cubicBezTo>
                    <a:pt x="1787" y="106"/>
                    <a:pt x="1787" y="106"/>
                    <a:pt x="1787" y="106"/>
                  </a:cubicBezTo>
                  <a:cubicBezTo>
                    <a:pt x="1759" y="106"/>
                    <a:pt x="1759" y="106"/>
                    <a:pt x="1759" y="106"/>
                  </a:cubicBezTo>
                  <a:cubicBezTo>
                    <a:pt x="1759" y="80"/>
                    <a:pt x="1759" y="80"/>
                    <a:pt x="1759" y="80"/>
                  </a:cubicBezTo>
                  <a:cubicBezTo>
                    <a:pt x="1776" y="80"/>
                    <a:pt x="1776" y="80"/>
                    <a:pt x="1776" y="80"/>
                  </a:cubicBezTo>
                  <a:cubicBezTo>
                    <a:pt x="1778" y="90"/>
                    <a:pt x="1778" y="90"/>
                    <a:pt x="1778" y="90"/>
                  </a:cubicBezTo>
                  <a:cubicBezTo>
                    <a:pt x="1784" y="90"/>
                    <a:pt x="1784" y="90"/>
                    <a:pt x="1784" y="90"/>
                  </a:cubicBezTo>
                  <a:cubicBezTo>
                    <a:pt x="1784" y="61"/>
                    <a:pt x="1784" y="61"/>
                    <a:pt x="1784" y="61"/>
                  </a:cubicBezTo>
                  <a:cubicBezTo>
                    <a:pt x="1778" y="61"/>
                    <a:pt x="1778" y="61"/>
                    <a:pt x="1778" y="61"/>
                  </a:cubicBezTo>
                  <a:cubicBezTo>
                    <a:pt x="1776" y="71"/>
                    <a:pt x="1776" y="71"/>
                    <a:pt x="1776" y="71"/>
                  </a:cubicBezTo>
                  <a:cubicBezTo>
                    <a:pt x="1759" y="71"/>
                    <a:pt x="1759" y="71"/>
                    <a:pt x="1759" y="71"/>
                  </a:cubicBezTo>
                  <a:cubicBezTo>
                    <a:pt x="1759" y="49"/>
                    <a:pt x="1759" y="49"/>
                    <a:pt x="1759" y="49"/>
                  </a:cubicBezTo>
                  <a:cubicBezTo>
                    <a:pt x="1787" y="49"/>
                    <a:pt x="1787" y="49"/>
                    <a:pt x="1787" y="49"/>
                  </a:cubicBezTo>
                  <a:cubicBezTo>
                    <a:pt x="1788" y="59"/>
                    <a:pt x="1788" y="59"/>
                    <a:pt x="1788" y="59"/>
                  </a:cubicBezTo>
                  <a:cubicBezTo>
                    <a:pt x="1796" y="59"/>
                    <a:pt x="1796" y="59"/>
                    <a:pt x="1796" y="59"/>
                  </a:cubicBezTo>
                  <a:cubicBezTo>
                    <a:pt x="1796" y="39"/>
                    <a:pt x="1796" y="39"/>
                    <a:pt x="1796" y="39"/>
                  </a:cubicBezTo>
                  <a:cubicBezTo>
                    <a:pt x="1730" y="39"/>
                    <a:pt x="1730" y="39"/>
                    <a:pt x="1730" y="39"/>
                  </a:cubicBezTo>
                  <a:cubicBezTo>
                    <a:pt x="1730" y="46"/>
                    <a:pt x="1730" y="46"/>
                    <a:pt x="1730" y="46"/>
                  </a:cubicBezTo>
                  <a:cubicBezTo>
                    <a:pt x="1741" y="48"/>
                    <a:pt x="1741" y="48"/>
                    <a:pt x="1741" y="48"/>
                  </a:cubicBezTo>
                  <a:cubicBezTo>
                    <a:pt x="1741" y="107"/>
                    <a:pt x="1741" y="107"/>
                    <a:pt x="1741" y="107"/>
                  </a:cubicBezTo>
                  <a:cubicBezTo>
                    <a:pt x="1730" y="109"/>
                    <a:pt x="1730" y="109"/>
                    <a:pt x="1730" y="109"/>
                  </a:cubicBezTo>
                  <a:cubicBezTo>
                    <a:pt x="1730" y="116"/>
                    <a:pt x="1730" y="116"/>
                    <a:pt x="1730" y="116"/>
                  </a:cubicBezTo>
                  <a:cubicBezTo>
                    <a:pt x="1796" y="116"/>
                    <a:pt x="1796" y="116"/>
                    <a:pt x="1796" y="116"/>
                  </a:cubicBezTo>
                  <a:lnTo>
                    <a:pt x="1796" y="95"/>
                  </a:lnTo>
                  <a:close/>
                  <a:moveTo>
                    <a:pt x="1342" y="95"/>
                  </a:moveTo>
                  <a:cubicBezTo>
                    <a:pt x="1335" y="95"/>
                    <a:pt x="1335" y="95"/>
                    <a:pt x="1335" y="95"/>
                  </a:cubicBezTo>
                  <a:cubicBezTo>
                    <a:pt x="1333" y="106"/>
                    <a:pt x="1333" y="106"/>
                    <a:pt x="1333" y="106"/>
                  </a:cubicBezTo>
                  <a:cubicBezTo>
                    <a:pt x="1305" y="106"/>
                    <a:pt x="1305" y="106"/>
                    <a:pt x="1305" y="106"/>
                  </a:cubicBezTo>
                  <a:cubicBezTo>
                    <a:pt x="1305" y="80"/>
                    <a:pt x="1305" y="80"/>
                    <a:pt x="1305" y="80"/>
                  </a:cubicBezTo>
                  <a:cubicBezTo>
                    <a:pt x="1323" y="80"/>
                    <a:pt x="1323" y="80"/>
                    <a:pt x="1323" y="80"/>
                  </a:cubicBezTo>
                  <a:cubicBezTo>
                    <a:pt x="1325" y="90"/>
                    <a:pt x="1325" y="90"/>
                    <a:pt x="1325" y="90"/>
                  </a:cubicBezTo>
                  <a:cubicBezTo>
                    <a:pt x="1331" y="90"/>
                    <a:pt x="1331" y="90"/>
                    <a:pt x="1331" y="90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25" y="61"/>
                    <a:pt x="1325" y="61"/>
                    <a:pt x="1325" y="61"/>
                  </a:cubicBezTo>
                  <a:cubicBezTo>
                    <a:pt x="1323" y="71"/>
                    <a:pt x="1323" y="71"/>
                    <a:pt x="1323" y="71"/>
                  </a:cubicBezTo>
                  <a:cubicBezTo>
                    <a:pt x="1305" y="71"/>
                    <a:pt x="1305" y="71"/>
                    <a:pt x="1305" y="71"/>
                  </a:cubicBezTo>
                  <a:cubicBezTo>
                    <a:pt x="1305" y="49"/>
                    <a:pt x="1305" y="49"/>
                    <a:pt x="1305" y="49"/>
                  </a:cubicBezTo>
                  <a:cubicBezTo>
                    <a:pt x="1333" y="49"/>
                    <a:pt x="1333" y="49"/>
                    <a:pt x="1333" y="49"/>
                  </a:cubicBezTo>
                  <a:cubicBezTo>
                    <a:pt x="1335" y="59"/>
                    <a:pt x="1335" y="59"/>
                    <a:pt x="1335" y="59"/>
                  </a:cubicBezTo>
                  <a:cubicBezTo>
                    <a:pt x="1342" y="59"/>
                    <a:pt x="1342" y="59"/>
                    <a:pt x="1342" y="59"/>
                  </a:cubicBezTo>
                  <a:cubicBezTo>
                    <a:pt x="1342" y="39"/>
                    <a:pt x="1342" y="39"/>
                    <a:pt x="1342" y="39"/>
                  </a:cubicBezTo>
                  <a:cubicBezTo>
                    <a:pt x="1277" y="39"/>
                    <a:pt x="1277" y="39"/>
                    <a:pt x="1277" y="39"/>
                  </a:cubicBezTo>
                  <a:cubicBezTo>
                    <a:pt x="1277" y="46"/>
                    <a:pt x="1277" y="46"/>
                    <a:pt x="1277" y="46"/>
                  </a:cubicBezTo>
                  <a:cubicBezTo>
                    <a:pt x="1288" y="48"/>
                    <a:pt x="1288" y="48"/>
                    <a:pt x="1288" y="48"/>
                  </a:cubicBezTo>
                  <a:cubicBezTo>
                    <a:pt x="1288" y="107"/>
                    <a:pt x="1288" y="107"/>
                    <a:pt x="1288" y="107"/>
                  </a:cubicBezTo>
                  <a:cubicBezTo>
                    <a:pt x="1277" y="109"/>
                    <a:pt x="1277" y="109"/>
                    <a:pt x="1277" y="109"/>
                  </a:cubicBezTo>
                  <a:cubicBezTo>
                    <a:pt x="1277" y="116"/>
                    <a:pt x="1277" y="116"/>
                    <a:pt x="1277" y="116"/>
                  </a:cubicBezTo>
                  <a:cubicBezTo>
                    <a:pt x="1342" y="116"/>
                    <a:pt x="1342" y="116"/>
                    <a:pt x="1342" y="116"/>
                  </a:cubicBezTo>
                  <a:lnTo>
                    <a:pt x="1342" y="95"/>
                  </a:lnTo>
                  <a:close/>
                  <a:moveTo>
                    <a:pt x="566" y="95"/>
                  </a:moveTo>
                  <a:cubicBezTo>
                    <a:pt x="559" y="95"/>
                    <a:pt x="559" y="95"/>
                    <a:pt x="559" y="95"/>
                  </a:cubicBezTo>
                  <a:cubicBezTo>
                    <a:pt x="557" y="106"/>
                    <a:pt x="557" y="106"/>
                    <a:pt x="557" y="106"/>
                  </a:cubicBezTo>
                  <a:cubicBezTo>
                    <a:pt x="529" y="106"/>
                    <a:pt x="529" y="106"/>
                    <a:pt x="529" y="106"/>
                  </a:cubicBezTo>
                  <a:cubicBezTo>
                    <a:pt x="529" y="80"/>
                    <a:pt x="529" y="80"/>
                    <a:pt x="529" y="80"/>
                  </a:cubicBezTo>
                  <a:cubicBezTo>
                    <a:pt x="546" y="80"/>
                    <a:pt x="546" y="80"/>
                    <a:pt x="546" y="80"/>
                  </a:cubicBezTo>
                  <a:cubicBezTo>
                    <a:pt x="548" y="90"/>
                    <a:pt x="548" y="90"/>
                    <a:pt x="548" y="90"/>
                  </a:cubicBezTo>
                  <a:cubicBezTo>
                    <a:pt x="555" y="90"/>
                    <a:pt x="555" y="90"/>
                    <a:pt x="555" y="90"/>
                  </a:cubicBezTo>
                  <a:cubicBezTo>
                    <a:pt x="555" y="61"/>
                    <a:pt x="555" y="61"/>
                    <a:pt x="555" y="61"/>
                  </a:cubicBezTo>
                  <a:cubicBezTo>
                    <a:pt x="548" y="61"/>
                    <a:pt x="548" y="61"/>
                    <a:pt x="548" y="61"/>
                  </a:cubicBezTo>
                  <a:cubicBezTo>
                    <a:pt x="546" y="71"/>
                    <a:pt x="546" y="71"/>
                    <a:pt x="546" y="71"/>
                  </a:cubicBezTo>
                  <a:cubicBezTo>
                    <a:pt x="529" y="71"/>
                    <a:pt x="529" y="71"/>
                    <a:pt x="529" y="71"/>
                  </a:cubicBezTo>
                  <a:cubicBezTo>
                    <a:pt x="529" y="49"/>
                    <a:pt x="529" y="49"/>
                    <a:pt x="529" y="49"/>
                  </a:cubicBezTo>
                  <a:cubicBezTo>
                    <a:pt x="557" y="49"/>
                    <a:pt x="557" y="49"/>
                    <a:pt x="557" y="49"/>
                  </a:cubicBezTo>
                  <a:cubicBezTo>
                    <a:pt x="559" y="59"/>
                    <a:pt x="559" y="59"/>
                    <a:pt x="559" y="59"/>
                  </a:cubicBezTo>
                  <a:cubicBezTo>
                    <a:pt x="566" y="59"/>
                    <a:pt x="566" y="59"/>
                    <a:pt x="566" y="59"/>
                  </a:cubicBezTo>
                  <a:cubicBezTo>
                    <a:pt x="566" y="39"/>
                    <a:pt x="566" y="39"/>
                    <a:pt x="566" y="39"/>
                  </a:cubicBezTo>
                  <a:cubicBezTo>
                    <a:pt x="500" y="39"/>
                    <a:pt x="500" y="39"/>
                    <a:pt x="500" y="39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11" y="48"/>
                    <a:pt x="511" y="48"/>
                    <a:pt x="511" y="48"/>
                  </a:cubicBezTo>
                  <a:cubicBezTo>
                    <a:pt x="511" y="107"/>
                    <a:pt x="511" y="107"/>
                    <a:pt x="511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16"/>
                    <a:pt x="500" y="116"/>
                    <a:pt x="500" y="116"/>
                  </a:cubicBezTo>
                  <a:cubicBezTo>
                    <a:pt x="566" y="116"/>
                    <a:pt x="566" y="116"/>
                    <a:pt x="566" y="116"/>
                  </a:cubicBezTo>
                  <a:lnTo>
                    <a:pt x="566" y="95"/>
                  </a:lnTo>
                  <a:close/>
                  <a:moveTo>
                    <a:pt x="659" y="117"/>
                  </a:moveTo>
                  <a:cubicBezTo>
                    <a:pt x="689" y="117"/>
                    <a:pt x="702" y="100"/>
                    <a:pt x="702" y="67"/>
                  </a:cubicBezTo>
                  <a:cubicBezTo>
                    <a:pt x="702" y="34"/>
                    <a:pt x="689" y="16"/>
                    <a:pt x="659" y="16"/>
                  </a:cubicBezTo>
                  <a:cubicBezTo>
                    <a:pt x="629" y="16"/>
                    <a:pt x="615" y="34"/>
                    <a:pt x="615" y="67"/>
                  </a:cubicBezTo>
                  <a:cubicBezTo>
                    <a:pt x="615" y="99"/>
                    <a:pt x="628" y="117"/>
                    <a:pt x="659" y="117"/>
                  </a:cubicBezTo>
                  <a:close/>
                  <a:moveTo>
                    <a:pt x="659" y="27"/>
                  </a:moveTo>
                  <a:cubicBezTo>
                    <a:pt x="675" y="27"/>
                    <a:pt x="683" y="40"/>
                    <a:pt x="683" y="67"/>
                  </a:cubicBezTo>
                  <a:cubicBezTo>
                    <a:pt x="683" y="94"/>
                    <a:pt x="675" y="107"/>
                    <a:pt x="659" y="107"/>
                  </a:cubicBezTo>
                  <a:cubicBezTo>
                    <a:pt x="642" y="107"/>
                    <a:pt x="634" y="94"/>
                    <a:pt x="634" y="67"/>
                  </a:cubicBezTo>
                  <a:cubicBezTo>
                    <a:pt x="634" y="40"/>
                    <a:pt x="643" y="27"/>
                    <a:pt x="659" y="27"/>
                  </a:cubicBezTo>
                  <a:close/>
                  <a:moveTo>
                    <a:pt x="327" y="28"/>
                  </a:moveTo>
                  <a:cubicBezTo>
                    <a:pt x="349" y="28"/>
                    <a:pt x="349" y="28"/>
                    <a:pt x="349" y="2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79" y="116"/>
                    <a:pt x="379" y="116"/>
                    <a:pt x="379" y="116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67" y="106"/>
                    <a:pt x="367" y="106"/>
                    <a:pt x="367" y="106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90" y="28"/>
                    <a:pt x="390" y="28"/>
                    <a:pt x="390" y="28"/>
                  </a:cubicBezTo>
                  <a:cubicBezTo>
                    <a:pt x="391" y="40"/>
                    <a:pt x="391" y="40"/>
                    <a:pt x="391" y="40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317" y="18"/>
                    <a:pt x="317" y="18"/>
                    <a:pt x="317" y="18"/>
                  </a:cubicBezTo>
                  <a:cubicBezTo>
                    <a:pt x="317" y="40"/>
                    <a:pt x="317" y="40"/>
                    <a:pt x="317" y="40"/>
                  </a:cubicBezTo>
                  <a:cubicBezTo>
                    <a:pt x="325" y="40"/>
                    <a:pt x="325" y="40"/>
                    <a:pt x="325" y="40"/>
                  </a:cubicBezTo>
                  <a:lnTo>
                    <a:pt x="327" y="28"/>
                  </a:lnTo>
                  <a:close/>
                  <a:moveTo>
                    <a:pt x="750" y="109"/>
                  </a:moveTo>
                  <a:cubicBezTo>
                    <a:pt x="739" y="107"/>
                    <a:pt x="739" y="107"/>
                    <a:pt x="739" y="107"/>
                  </a:cubicBezTo>
                  <a:cubicBezTo>
                    <a:pt x="739" y="80"/>
                    <a:pt x="739" y="80"/>
                    <a:pt x="739" y="80"/>
                  </a:cubicBezTo>
                  <a:cubicBezTo>
                    <a:pt x="768" y="80"/>
                    <a:pt x="768" y="80"/>
                    <a:pt x="768" y="80"/>
                  </a:cubicBezTo>
                  <a:cubicBezTo>
                    <a:pt x="768" y="107"/>
                    <a:pt x="768" y="107"/>
                    <a:pt x="768" y="107"/>
                  </a:cubicBezTo>
                  <a:cubicBezTo>
                    <a:pt x="757" y="109"/>
                    <a:pt x="757" y="109"/>
                    <a:pt x="757" y="109"/>
                  </a:cubicBezTo>
                  <a:cubicBezTo>
                    <a:pt x="757" y="116"/>
                    <a:pt x="757" y="116"/>
                    <a:pt x="757" y="116"/>
                  </a:cubicBezTo>
                  <a:cubicBezTo>
                    <a:pt x="797" y="116"/>
                    <a:pt x="797" y="116"/>
                    <a:pt x="797" y="116"/>
                  </a:cubicBezTo>
                  <a:cubicBezTo>
                    <a:pt x="797" y="109"/>
                    <a:pt x="797" y="109"/>
                    <a:pt x="797" y="109"/>
                  </a:cubicBezTo>
                  <a:cubicBezTo>
                    <a:pt x="786" y="107"/>
                    <a:pt x="786" y="107"/>
                    <a:pt x="786" y="107"/>
                  </a:cubicBezTo>
                  <a:cubicBezTo>
                    <a:pt x="786" y="48"/>
                    <a:pt x="786" y="48"/>
                    <a:pt x="786" y="48"/>
                  </a:cubicBezTo>
                  <a:cubicBezTo>
                    <a:pt x="797" y="46"/>
                    <a:pt x="797" y="46"/>
                    <a:pt x="797" y="46"/>
                  </a:cubicBezTo>
                  <a:cubicBezTo>
                    <a:pt x="797" y="39"/>
                    <a:pt x="797" y="39"/>
                    <a:pt x="797" y="39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7" y="46"/>
                    <a:pt x="757" y="46"/>
                    <a:pt x="757" y="46"/>
                  </a:cubicBezTo>
                  <a:cubicBezTo>
                    <a:pt x="768" y="48"/>
                    <a:pt x="768" y="48"/>
                    <a:pt x="768" y="48"/>
                  </a:cubicBezTo>
                  <a:cubicBezTo>
                    <a:pt x="768" y="71"/>
                    <a:pt x="768" y="71"/>
                    <a:pt x="768" y="71"/>
                  </a:cubicBezTo>
                  <a:cubicBezTo>
                    <a:pt x="739" y="71"/>
                    <a:pt x="739" y="71"/>
                    <a:pt x="739" y="71"/>
                  </a:cubicBezTo>
                  <a:cubicBezTo>
                    <a:pt x="739" y="48"/>
                    <a:pt x="739" y="48"/>
                    <a:pt x="739" y="48"/>
                  </a:cubicBezTo>
                  <a:cubicBezTo>
                    <a:pt x="750" y="46"/>
                    <a:pt x="750" y="46"/>
                    <a:pt x="750" y="46"/>
                  </a:cubicBezTo>
                  <a:cubicBezTo>
                    <a:pt x="750" y="39"/>
                    <a:pt x="750" y="39"/>
                    <a:pt x="750" y="39"/>
                  </a:cubicBezTo>
                  <a:cubicBezTo>
                    <a:pt x="710" y="39"/>
                    <a:pt x="710" y="39"/>
                    <a:pt x="710" y="39"/>
                  </a:cubicBezTo>
                  <a:cubicBezTo>
                    <a:pt x="710" y="46"/>
                    <a:pt x="710" y="46"/>
                    <a:pt x="710" y="46"/>
                  </a:cubicBezTo>
                  <a:cubicBezTo>
                    <a:pt x="722" y="48"/>
                    <a:pt x="722" y="48"/>
                    <a:pt x="722" y="48"/>
                  </a:cubicBezTo>
                  <a:cubicBezTo>
                    <a:pt x="722" y="107"/>
                    <a:pt x="722" y="107"/>
                    <a:pt x="722" y="107"/>
                  </a:cubicBezTo>
                  <a:cubicBezTo>
                    <a:pt x="710" y="109"/>
                    <a:pt x="710" y="109"/>
                    <a:pt x="710" y="109"/>
                  </a:cubicBezTo>
                  <a:cubicBezTo>
                    <a:pt x="710" y="116"/>
                    <a:pt x="710" y="116"/>
                    <a:pt x="710" y="116"/>
                  </a:cubicBezTo>
                  <a:cubicBezTo>
                    <a:pt x="750" y="116"/>
                    <a:pt x="750" y="116"/>
                    <a:pt x="750" y="116"/>
                  </a:cubicBezTo>
                  <a:lnTo>
                    <a:pt x="750" y="109"/>
                  </a:lnTo>
                  <a:close/>
                  <a:moveTo>
                    <a:pt x="445" y="109"/>
                  </a:moveTo>
                  <a:cubicBezTo>
                    <a:pt x="434" y="107"/>
                    <a:pt x="434" y="107"/>
                    <a:pt x="434" y="107"/>
                  </a:cubicBezTo>
                  <a:cubicBezTo>
                    <a:pt x="434" y="80"/>
                    <a:pt x="434" y="80"/>
                    <a:pt x="434" y="80"/>
                  </a:cubicBezTo>
                  <a:cubicBezTo>
                    <a:pt x="463" y="80"/>
                    <a:pt x="463" y="80"/>
                    <a:pt x="463" y="80"/>
                  </a:cubicBezTo>
                  <a:cubicBezTo>
                    <a:pt x="463" y="107"/>
                    <a:pt x="463" y="107"/>
                    <a:pt x="463" y="107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52" y="116"/>
                    <a:pt x="452" y="116"/>
                    <a:pt x="452" y="116"/>
                  </a:cubicBezTo>
                  <a:cubicBezTo>
                    <a:pt x="492" y="116"/>
                    <a:pt x="492" y="116"/>
                    <a:pt x="492" y="116"/>
                  </a:cubicBezTo>
                  <a:cubicBezTo>
                    <a:pt x="492" y="109"/>
                    <a:pt x="492" y="109"/>
                    <a:pt x="492" y="109"/>
                  </a:cubicBezTo>
                  <a:cubicBezTo>
                    <a:pt x="480" y="107"/>
                    <a:pt x="480" y="107"/>
                    <a:pt x="480" y="107"/>
                  </a:cubicBezTo>
                  <a:cubicBezTo>
                    <a:pt x="480" y="48"/>
                    <a:pt x="480" y="48"/>
                    <a:pt x="480" y="48"/>
                  </a:cubicBezTo>
                  <a:cubicBezTo>
                    <a:pt x="492" y="46"/>
                    <a:pt x="492" y="46"/>
                    <a:pt x="492" y="46"/>
                  </a:cubicBezTo>
                  <a:cubicBezTo>
                    <a:pt x="492" y="39"/>
                    <a:pt x="492" y="39"/>
                    <a:pt x="492" y="39"/>
                  </a:cubicBezTo>
                  <a:cubicBezTo>
                    <a:pt x="452" y="39"/>
                    <a:pt x="452" y="39"/>
                    <a:pt x="452" y="39"/>
                  </a:cubicBezTo>
                  <a:cubicBezTo>
                    <a:pt x="452" y="46"/>
                    <a:pt x="452" y="46"/>
                    <a:pt x="452" y="46"/>
                  </a:cubicBezTo>
                  <a:cubicBezTo>
                    <a:pt x="463" y="48"/>
                    <a:pt x="463" y="48"/>
                    <a:pt x="463" y="48"/>
                  </a:cubicBezTo>
                  <a:cubicBezTo>
                    <a:pt x="463" y="71"/>
                    <a:pt x="463" y="71"/>
                    <a:pt x="463" y="71"/>
                  </a:cubicBezTo>
                  <a:cubicBezTo>
                    <a:pt x="434" y="71"/>
                    <a:pt x="434" y="71"/>
                    <a:pt x="434" y="71"/>
                  </a:cubicBezTo>
                  <a:cubicBezTo>
                    <a:pt x="434" y="48"/>
                    <a:pt x="434" y="48"/>
                    <a:pt x="434" y="48"/>
                  </a:cubicBezTo>
                  <a:cubicBezTo>
                    <a:pt x="445" y="46"/>
                    <a:pt x="445" y="46"/>
                    <a:pt x="445" y="46"/>
                  </a:cubicBezTo>
                  <a:cubicBezTo>
                    <a:pt x="445" y="39"/>
                    <a:pt x="445" y="39"/>
                    <a:pt x="445" y="39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46"/>
                    <a:pt x="405" y="46"/>
                    <a:pt x="405" y="46"/>
                  </a:cubicBezTo>
                  <a:cubicBezTo>
                    <a:pt x="416" y="48"/>
                    <a:pt x="416" y="48"/>
                    <a:pt x="416" y="48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05" y="109"/>
                    <a:pt x="405" y="109"/>
                    <a:pt x="405" y="109"/>
                  </a:cubicBezTo>
                  <a:cubicBezTo>
                    <a:pt x="405" y="116"/>
                    <a:pt x="405" y="116"/>
                    <a:pt x="405" y="116"/>
                  </a:cubicBezTo>
                  <a:cubicBezTo>
                    <a:pt x="445" y="116"/>
                    <a:pt x="445" y="116"/>
                    <a:pt x="445" y="116"/>
                  </a:cubicBezTo>
                  <a:lnTo>
                    <a:pt x="445" y="109"/>
                  </a:lnTo>
                  <a:close/>
                  <a:moveTo>
                    <a:pt x="1209" y="49"/>
                  </a:moveTo>
                  <a:cubicBezTo>
                    <a:pt x="1226" y="49"/>
                    <a:pt x="1226" y="49"/>
                    <a:pt x="1226" y="49"/>
                  </a:cubicBezTo>
                  <a:cubicBezTo>
                    <a:pt x="1226" y="107"/>
                    <a:pt x="1226" y="107"/>
                    <a:pt x="1226" y="107"/>
                  </a:cubicBezTo>
                  <a:cubicBezTo>
                    <a:pt x="1215" y="109"/>
                    <a:pt x="1215" y="109"/>
                    <a:pt x="1215" y="109"/>
                  </a:cubicBezTo>
                  <a:cubicBezTo>
                    <a:pt x="1215" y="116"/>
                    <a:pt x="1215" y="116"/>
                    <a:pt x="1215" y="116"/>
                  </a:cubicBezTo>
                  <a:cubicBezTo>
                    <a:pt x="1255" y="116"/>
                    <a:pt x="1255" y="116"/>
                    <a:pt x="1255" y="116"/>
                  </a:cubicBezTo>
                  <a:cubicBezTo>
                    <a:pt x="1255" y="109"/>
                    <a:pt x="1255" y="109"/>
                    <a:pt x="1255" y="109"/>
                  </a:cubicBezTo>
                  <a:cubicBezTo>
                    <a:pt x="1244" y="107"/>
                    <a:pt x="1244" y="107"/>
                    <a:pt x="1244" y="107"/>
                  </a:cubicBezTo>
                  <a:cubicBezTo>
                    <a:pt x="1244" y="49"/>
                    <a:pt x="1244" y="49"/>
                    <a:pt x="1244" y="49"/>
                  </a:cubicBezTo>
                  <a:cubicBezTo>
                    <a:pt x="1261" y="49"/>
                    <a:pt x="1261" y="49"/>
                    <a:pt x="1261" y="49"/>
                  </a:cubicBezTo>
                  <a:cubicBezTo>
                    <a:pt x="1262" y="60"/>
                    <a:pt x="1262" y="60"/>
                    <a:pt x="1262" y="60"/>
                  </a:cubicBezTo>
                  <a:cubicBezTo>
                    <a:pt x="1270" y="60"/>
                    <a:pt x="1270" y="60"/>
                    <a:pt x="1270" y="60"/>
                  </a:cubicBezTo>
                  <a:cubicBezTo>
                    <a:pt x="1270" y="39"/>
                    <a:pt x="1270" y="39"/>
                    <a:pt x="1270" y="39"/>
                  </a:cubicBezTo>
                  <a:cubicBezTo>
                    <a:pt x="1200" y="39"/>
                    <a:pt x="1200" y="39"/>
                    <a:pt x="1200" y="39"/>
                  </a:cubicBezTo>
                  <a:cubicBezTo>
                    <a:pt x="1200" y="60"/>
                    <a:pt x="1200" y="60"/>
                    <a:pt x="1200" y="60"/>
                  </a:cubicBezTo>
                  <a:cubicBezTo>
                    <a:pt x="1208" y="60"/>
                    <a:pt x="1208" y="60"/>
                    <a:pt x="1208" y="60"/>
                  </a:cubicBezTo>
                  <a:lnTo>
                    <a:pt x="1209" y="49"/>
                  </a:lnTo>
                  <a:close/>
                  <a:moveTo>
                    <a:pt x="1058" y="49"/>
                  </a:moveTo>
                  <a:cubicBezTo>
                    <a:pt x="1075" y="49"/>
                    <a:pt x="1075" y="49"/>
                    <a:pt x="1075" y="49"/>
                  </a:cubicBezTo>
                  <a:cubicBezTo>
                    <a:pt x="1075" y="107"/>
                    <a:pt x="1075" y="107"/>
                    <a:pt x="1075" y="107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64" y="116"/>
                    <a:pt x="1064" y="116"/>
                    <a:pt x="1064" y="116"/>
                  </a:cubicBezTo>
                  <a:cubicBezTo>
                    <a:pt x="1104" y="116"/>
                    <a:pt x="1104" y="116"/>
                    <a:pt x="1104" y="116"/>
                  </a:cubicBezTo>
                  <a:cubicBezTo>
                    <a:pt x="1104" y="109"/>
                    <a:pt x="1104" y="109"/>
                    <a:pt x="1104" y="109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3" y="49"/>
                    <a:pt x="1093" y="49"/>
                    <a:pt x="1093" y="49"/>
                  </a:cubicBezTo>
                  <a:cubicBezTo>
                    <a:pt x="1110" y="49"/>
                    <a:pt x="1110" y="49"/>
                    <a:pt x="1110" y="49"/>
                  </a:cubicBezTo>
                  <a:cubicBezTo>
                    <a:pt x="1111" y="60"/>
                    <a:pt x="1111" y="60"/>
                    <a:pt x="1111" y="60"/>
                  </a:cubicBezTo>
                  <a:cubicBezTo>
                    <a:pt x="1119" y="60"/>
                    <a:pt x="1119" y="60"/>
                    <a:pt x="1119" y="60"/>
                  </a:cubicBezTo>
                  <a:cubicBezTo>
                    <a:pt x="1119" y="39"/>
                    <a:pt x="1119" y="39"/>
                    <a:pt x="1119" y="39"/>
                  </a:cubicBezTo>
                  <a:cubicBezTo>
                    <a:pt x="1049" y="39"/>
                    <a:pt x="1049" y="39"/>
                    <a:pt x="1049" y="39"/>
                  </a:cubicBezTo>
                  <a:cubicBezTo>
                    <a:pt x="1049" y="60"/>
                    <a:pt x="1049" y="60"/>
                    <a:pt x="1049" y="60"/>
                  </a:cubicBezTo>
                  <a:cubicBezTo>
                    <a:pt x="1057" y="60"/>
                    <a:pt x="1057" y="60"/>
                    <a:pt x="1057" y="60"/>
                  </a:cubicBezTo>
                  <a:lnTo>
                    <a:pt x="1058" y="49"/>
                  </a:lnTo>
                  <a:close/>
                  <a:moveTo>
                    <a:pt x="1114" y="116"/>
                  </a:moveTo>
                  <a:cubicBezTo>
                    <a:pt x="1147" y="116"/>
                    <a:pt x="1147" y="116"/>
                    <a:pt x="1147" y="116"/>
                  </a:cubicBezTo>
                  <a:cubicBezTo>
                    <a:pt x="1147" y="109"/>
                    <a:pt x="1147" y="109"/>
                    <a:pt x="1147" y="109"/>
                  </a:cubicBezTo>
                  <a:cubicBezTo>
                    <a:pt x="1136" y="107"/>
                    <a:pt x="1136" y="107"/>
                    <a:pt x="1136" y="107"/>
                  </a:cubicBezTo>
                  <a:cubicBezTo>
                    <a:pt x="1142" y="93"/>
                    <a:pt x="1142" y="93"/>
                    <a:pt x="1142" y="93"/>
                  </a:cubicBezTo>
                  <a:cubicBezTo>
                    <a:pt x="1171" y="93"/>
                    <a:pt x="1171" y="93"/>
                    <a:pt x="1171" y="93"/>
                  </a:cubicBezTo>
                  <a:cubicBezTo>
                    <a:pt x="1176" y="107"/>
                    <a:pt x="1176" y="107"/>
                    <a:pt x="1176" y="107"/>
                  </a:cubicBezTo>
                  <a:cubicBezTo>
                    <a:pt x="1165" y="109"/>
                    <a:pt x="1165" y="109"/>
                    <a:pt x="1165" y="109"/>
                  </a:cubicBezTo>
                  <a:cubicBezTo>
                    <a:pt x="1165" y="116"/>
                    <a:pt x="1165" y="116"/>
                    <a:pt x="1165" y="116"/>
                  </a:cubicBezTo>
                  <a:cubicBezTo>
                    <a:pt x="1205" y="116"/>
                    <a:pt x="1205" y="116"/>
                    <a:pt x="1205" y="116"/>
                  </a:cubicBezTo>
                  <a:cubicBezTo>
                    <a:pt x="1205" y="109"/>
                    <a:pt x="1205" y="109"/>
                    <a:pt x="1205" y="109"/>
                  </a:cubicBezTo>
                  <a:cubicBezTo>
                    <a:pt x="1194" y="107"/>
                    <a:pt x="1194" y="107"/>
                    <a:pt x="1194" y="107"/>
                  </a:cubicBezTo>
                  <a:cubicBezTo>
                    <a:pt x="1168" y="39"/>
                    <a:pt x="1168" y="39"/>
                    <a:pt x="1168" y="39"/>
                  </a:cubicBezTo>
                  <a:cubicBezTo>
                    <a:pt x="1151" y="39"/>
                    <a:pt x="1151" y="39"/>
                    <a:pt x="1151" y="39"/>
                  </a:cubicBezTo>
                  <a:cubicBezTo>
                    <a:pt x="1125" y="107"/>
                    <a:pt x="1125" y="107"/>
                    <a:pt x="1125" y="107"/>
                  </a:cubicBezTo>
                  <a:cubicBezTo>
                    <a:pt x="1114" y="109"/>
                    <a:pt x="1114" y="109"/>
                    <a:pt x="1114" y="109"/>
                  </a:cubicBezTo>
                  <a:lnTo>
                    <a:pt x="1114" y="116"/>
                  </a:lnTo>
                  <a:close/>
                  <a:moveTo>
                    <a:pt x="1156" y="54"/>
                  </a:moveTo>
                  <a:cubicBezTo>
                    <a:pt x="1167" y="84"/>
                    <a:pt x="1167" y="84"/>
                    <a:pt x="1167" y="84"/>
                  </a:cubicBezTo>
                  <a:cubicBezTo>
                    <a:pt x="1145" y="84"/>
                    <a:pt x="1145" y="84"/>
                    <a:pt x="1145" y="84"/>
                  </a:cubicBezTo>
                  <a:lnTo>
                    <a:pt x="1156" y="54"/>
                  </a:lnTo>
                  <a:close/>
                  <a:moveTo>
                    <a:pt x="1042" y="88"/>
                  </a:moveTo>
                  <a:cubicBezTo>
                    <a:pt x="1042" y="49"/>
                    <a:pt x="993" y="65"/>
                    <a:pt x="993" y="41"/>
                  </a:cubicBezTo>
                  <a:cubicBezTo>
                    <a:pt x="993" y="30"/>
                    <a:pt x="1002" y="27"/>
                    <a:pt x="1011" y="27"/>
                  </a:cubicBezTo>
                  <a:cubicBezTo>
                    <a:pt x="1019" y="27"/>
                    <a:pt x="1028" y="29"/>
                    <a:pt x="1028" y="29"/>
                  </a:cubicBezTo>
                  <a:cubicBezTo>
                    <a:pt x="1030" y="41"/>
                    <a:pt x="1030" y="41"/>
                    <a:pt x="1030" y="41"/>
                  </a:cubicBezTo>
                  <a:cubicBezTo>
                    <a:pt x="1038" y="41"/>
                    <a:pt x="1038" y="41"/>
                    <a:pt x="1038" y="41"/>
                  </a:cubicBezTo>
                  <a:cubicBezTo>
                    <a:pt x="1038" y="22"/>
                    <a:pt x="1038" y="22"/>
                    <a:pt x="1038" y="22"/>
                  </a:cubicBezTo>
                  <a:cubicBezTo>
                    <a:pt x="1030" y="19"/>
                    <a:pt x="1019" y="16"/>
                    <a:pt x="1009" y="16"/>
                  </a:cubicBezTo>
                  <a:cubicBezTo>
                    <a:pt x="987" y="16"/>
                    <a:pt x="976" y="27"/>
                    <a:pt x="976" y="44"/>
                  </a:cubicBezTo>
                  <a:cubicBezTo>
                    <a:pt x="976" y="65"/>
                    <a:pt x="992" y="69"/>
                    <a:pt x="1007" y="74"/>
                  </a:cubicBezTo>
                  <a:cubicBezTo>
                    <a:pt x="1017" y="77"/>
                    <a:pt x="1025" y="79"/>
                    <a:pt x="1025" y="90"/>
                  </a:cubicBezTo>
                  <a:cubicBezTo>
                    <a:pt x="1025" y="102"/>
                    <a:pt x="1015" y="106"/>
                    <a:pt x="1003" y="106"/>
                  </a:cubicBezTo>
                  <a:cubicBezTo>
                    <a:pt x="992" y="106"/>
                    <a:pt x="986" y="104"/>
                    <a:pt x="986" y="104"/>
                  </a:cubicBezTo>
                  <a:cubicBezTo>
                    <a:pt x="984" y="91"/>
                    <a:pt x="984" y="91"/>
                    <a:pt x="984" y="91"/>
                  </a:cubicBezTo>
                  <a:cubicBezTo>
                    <a:pt x="976" y="91"/>
                    <a:pt x="976" y="91"/>
                    <a:pt x="976" y="91"/>
                  </a:cubicBezTo>
                  <a:cubicBezTo>
                    <a:pt x="976" y="112"/>
                    <a:pt x="976" y="112"/>
                    <a:pt x="976" y="112"/>
                  </a:cubicBezTo>
                  <a:cubicBezTo>
                    <a:pt x="976" y="112"/>
                    <a:pt x="989" y="117"/>
                    <a:pt x="1006" y="117"/>
                  </a:cubicBezTo>
                  <a:cubicBezTo>
                    <a:pt x="1030" y="117"/>
                    <a:pt x="1042" y="107"/>
                    <a:pt x="1042" y="88"/>
                  </a:cubicBezTo>
                  <a:close/>
                  <a:moveTo>
                    <a:pt x="847" y="109"/>
                  </a:moveTo>
                  <a:cubicBezTo>
                    <a:pt x="835" y="107"/>
                    <a:pt x="835" y="107"/>
                    <a:pt x="835" y="107"/>
                  </a:cubicBezTo>
                  <a:cubicBezTo>
                    <a:pt x="835" y="48"/>
                    <a:pt x="835" y="48"/>
                    <a:pt x="835" y="48"/>
                  </a:cubicBezTo>
                  <a:cubicBezTo>
                    <a:pt x="847" y="46"/>
                    <a:pt x="847" y="46"/>
                    <a:pt x="847" y="46"/>
                  </a:cubicBezTo>
                  <a:cubicBezTo>
                    <a:pt x="847" y="39"/>
                    <a:pt x="847" y="39"/>
                    <a:pt x="847" y="39"/>
                  </a:cubicBezTo>
                  <a:cubicBezTo>
                    <a:pt x="806" y="39"/>
                    <a:pt x="806" y="39"/>
                    <a:pt x="806" y="39"/>
                  </a:cubicBezTo>
                  <a:cubicBezTo>
                    <a:pt x="806" y="46"/>
                    <a:pt x="806" y="46"/>
                    <a:pt x="806" y="46"/>
                  </a:cubicBezTo>
                  <a:cubicBezTo>
                    <a:pt x="818" y="48"/>
                    <a:pt x="818" y="48"/>
                    <a:pt x="818" y="48"/>
                  </a:cubicBezTo>
                  <a:cubicBezTo>
                    <a:pt x="818" y="107"/>
                    <a:pt x="818" y="107"/>
                    <a:pt x="818" y="107"/>
                  </a:cubicBezTo>
                  <a:cubicBezTo>
                    <a:pt x="806" y="109"/>
                    <a:pt x="806" y="109"/>
                    <a:pt x="806" y="109"/>
                  </a:cubicBezTo>
                  <a:cubicBezTo>
                    <a:pt x="806" y="116"/>
                    <a:pt x="806" y="116"/>
                    <a:pt x="806" y="116"/>
                  </a:cubicBezTo>
                  <a:cubicBezTo>
                    <a:pt x="847" y="116"/>
                    <a:pt x="847" y="116"/>
                    <a:pt x="847" y="116"/>
                  </a:cubicBezTo>
                  <a:lnTo>
                    <a:pt x="847" y="109"/>
                  </a:lnTo>
                  <a:close/>
                  <a:moveTo>
                    <a:pt x="890" y="117"/>
                  </a:moveTo>
                  <a:cubicBezTo>
                    <a:pt x="915" y="117"/>
                    <a:pt x="927" y="103"/>
                    <a:pt x="927" y="78"/>
                  </a:cubicBezTo>
                  <a:cubicBezTo>
                    <a:pt x="927" y="52"/>
                    <a:pt x="915" y="38"/>
                    <a:pt x="890" y="38"/>
                  </a:cubicBezTo>
                  <a:cubicBezTo>
                    <a:pt x="864" y="38"/>
                    <a:pt x="853" y="52"/>
                    <a:pt x="853" y="77"/>
                  </a:cubicBezTo>
                  <a:cubicBezTo>
                    <a:pt x="853" y="103"/>
                    <a:pt x="864" y="117"/>
                    <a:pt x="890" y="117"/>
                  </a:cubicBezTo>
                  <a:close/>
                  <a:moveTo>
                    <a:pt x="890" y="48"/>
                  </a:moveTo>
                  <a:cubicBezTo>
                    <a:pt x="902" y="48"/>
                    <a:pt x="908" y="57"/>
                    <a:pt x="908" y="78"/>
                  </a:cubicBezTo>
                  <a:cubicBezTo>
                    <a:pt x="908" y="98"/>
                    <a:pt x="902" y="107"/>
                    <a:pt x="889" y="107"/>
                  </a:cubicBezTo>
                  <a:cubicBezTo>
                    <a:pt x="877" y="107"/>
                    <a:pt x="871" y="98"/>
                    <a:pt x="871" y="77"/>
                  </a:cubicBezTo>
                  <a:cubicBezTo>
                    <a:pt x="871" y="57"/>
                    <a:pt x="877" y="48"/>
                    <a:pt x="890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014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28969"/>
          <a:stretch/>
        </p:blipFill>
        <p:spPr bwMode="auto">
          <a:xfrm>
            <a:off x="-1588" y="0"/>
            <a:ext cx="8882743" cy="174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0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-1588" y="6716713"/>
            <a:ext cx="9145588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Rectangle 5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542925" y="6446044"/>
            <a:ext cx="2133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ker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Title Placeholder 43"/>
          <p:cNvSpPr>
            <a:spLocks noGrp="1"/>
          </p:cNvSpPr>
          <p:nvPr userDrawn="1">
            <p:ph type="title"/>
          </p:nvPr>
        </p:nvSpPr>
        <p:spPr bwMode="auto">
          <a:xfrm>
            <a:off x="457200" y="2397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5" name="Slide Number Placeholder 44"/>
          <p:cNvSpPr>
            <a:spLocks noGrp="1"/>
          </p:cNvSpPr>
          <p:nvPr userDrawn="1">
            <p:ph type="sldNum" sz="quarter" idx="4"/>
          </p:nvPr>
        </p:nvSpPr>
        <p:spPr>
          <a:xfrm>
            <a:off x="34925" y="6453188"/>
            <a:ext cx="482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A3A3A3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69C68D7-4E82-4AD4-B701-D735FC9E4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09" name="Text Placeholder 4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25095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>
            <a:off x="6726513" y="6284187"/>
            <a:ext cx="2240825" cy="321860"/>
            <a:chOff x="487363" y="2840038"/>
            <a:chExt cx="8167687" cy="1173162"/>
          </a:xfrm>
        </p:grpSpPr>
        <p:sp>
          <p:nvSpPr>
            <p:cNvPr id="15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487363" y="2843213"/>
              <a:ext cx="8167687" cy="11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531813" y="2892425"/>
              <a:ext cx="803275" cy="1068387"/>
            </a:xfrm>
            <a:custGeom>
              <a:avLst/>
              <a:gdLst>
                <a:gd name="T0" fmla="*/ 126 w 506"/>
                <a:gd name="T1" fmla="*/ 172 h 673"/>
                <a:gd name="T2" fmla="*/ 175 w 506"/>
                <a:gd name="T3" fmla="*/ 125 h 673"/>
                <a:gd name="T4" fmla="*/ 333 w 506"/>
                <a:gd name="T5" fmla="*/ 125 h 673"/>
                <a:gd name="T6" fmla="*/ 383 w 506"/>
                <a:gd name="T7" fmla="*/ 172 h 673"/>
                <a:gd name="T8" fmla="*/ 383 w 506"/>
                <a:gd name="T9" fmla="*/ 500 h 673"/>
                <a:gd name="T10" fmla="*/ 333 w 506"/>
                <a:gd name="T11" fmla="*/ 548 h 673"/>
                <a:gd name="T12" fmla="*/ 175 w 506"/>
                <a:gd name="T13" fmla="*/ 548 h 673"/>
                <a:gd name="T14" fmla="*/ 126 w 506"/>
                <a:gd name="T15" fmla="*/ 500 h 673"/>
                <a:gd name="T16" fmla="*/ 126 w 506"/>
                <a:gd name="T17" fmla="*/ 172 h 673"/>
                <a:gd name="T18" fmla="*/ 126 w 506"/>
                <a:gd name="T19" fmla="*/ 172 h 673"/>
                <a:gd name="T20" fmla="*/ 506 w 506"/>
                <a:gd name="T21" fmla="*/ 120 h 673"/>
                <a:gd name="T22" fmla="*/ 385 w 506"/>
                <a:gd name="T23" fmla="*/ 0 h 673"/>
                <a:gd name="T24" fmla="*/ 123 w 506"/>
                <a:gd name="T25" fmla="*/ 0 h 673"/>
                <a:gd name="T26" fmla="*/ 0 w 506"/>
                <a:gd name="T27" fmla="*/ 120 h 673"/>
                <a:gd name="T28" fmla="*/ 0 w 506"/>
                <a:gd name="T29" fmla="*/ 552 h 673"/>
                <a:gd name="T30" fmla="*/ 123 w 506"/>
                <a:gd name="T31" fmla="*/ 673 h 673"/>
                <a:gd name="T32" fmla="*/ 385 w 506"/>
                <a:gd name="T33" fmla="*/ 673 h 673"/>
                <a:gd name="T34" fmla="*/ 506 w 506"/>
                <a:gd name="T35" fmla="*/ 552 h 673"/>
                <a:gd name="T36" fmla="*/ 506 w 506"/>
                <a:gd name="T37" fmla="*/ 120 h 673"/>
                <a:gd name="T38" fmla="*/ 506 w 506"/>
                <a:gd name="T39" fmla="*/ 12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6" h="673">
                  <a:moveTo>
                    <a:pt x="126" y="172"/>
                  </a:moveTo>
                  <a:lnTo>
                    <a:pt x="175" y="125"/>
                  </a:lnTo>
                  <a:lnTo>
                    <a:pt x="333" y="125"/>
                  </a:lnTo>
                  <a:lnTo>
                    <a:pt x="383" y="172"/>
                  </a:lnTo>
                  <a:lnTo>
                    <a:pt x="383" y="500"/>
                  </a:lnTo>
                  <a:lnTo>
                    <a:pt x="333" y="548"/>
                  </a:lnTo>
                  <a:lnTo>
                    <a:pt x="175" y="548"/>
                  </a:lnTo>
                  <a:lnTo>
                    <a:pt x="126" y="500"/>
                  </a:lnTo>
                  <a:lnTo>
                    <a:pt x="126" y="172"/>
                  </a:lnTo>
                  <a:lnTo>
                    <a:pt x="126" y="172"/>
                  </a:lnTo>
                  <a:close/>
                  <a:moveTo>
                    <a:pt x="506" y="120"/>
                  </a:moveTo>
                  <a:lnTo>
                    <a:pt x="385" y="0"/>
                  </a:lnTo>
                  <a:lnTo>
                    <a:pt x="123" y="0"/>
                  </a:lnTo>
                  <a:lnTo>
                    <a:pt x="0" y="120"/>
                  </a:lnTo>
                  <a:lnTo>
                    <a:pt x="0" y="552"/>
                  </a:lnTo>
                  <a:lnTo>
                    <a:pt x="123" y="673"/>
                  </a:lnTo>
                  <a:lnTo>
                    <a:pt x="385" y="673"/>
                  </a:lnTo>
                  <a:lnTo>
                    <a:pt x="506" y="552"/>
                  </a:lnTo>
                  <a:lnTo>
                    <a:pt x="506" y="120"/>
                  </a:lnTo>
                  <a:lnTo>
                    <a:pt x="506" y="120"/>
                  </a:lnTo>
                  <a:close/>
                </a:path>
              </a:pathLst>
            </a:custGeom>
            <a:solidFill>
              <a:srgbClr val="B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487363" y="2840038"/>
              <a:ext cx="8167687" cy="1169989"/>
            </a:xfrm>
            <a:custGeom>
              <a:avLst/>
              <a:gdLst>
                <a:gd name="T0" fmla="*/ 397 w 2178"/>
                <a:gd name="T1" fmla="*/ 289 h 312"/>
                <a:gd name="T2" fmla="*/ 430 w 2178"/>
                <a:gd name="T3" fmla="*/ 253 h 312"/>
                <a:gd name="T4" fmla="*/ 493 w 2178"/>
                <a:gd name="T5" fmla="*/ 256 h 312"/>
                <a:gd name="T6" fmla="*/ 535 w 2178"/>
                <a:gd name="T7" fmla="*/ 289 h 312"/>
                <a:gd name="T8" fmla="*/ 608 w 2178"/>
                <a:gd name="T9" fmla="*/ 282 h 312"/>
                <a:gd name="T10" fmla="*/ 678 w 2178"/>
                <a:gd name="T11" fmla="*/ 225 h 312"/>
                <a:gd name="T12" fmla="*/ 660 w 2178"/>
                <a:gd name="T13" fmla="*/ 232 h 312"/>
                <a:gd name="T14" fmla="*/ 761 w 2178"/>
                <a:gd name="T15" fmla="*/ 289 h 312"/>
                <a:gd name="T16" fmla="*/ 814 w 2178"/>
                <a:gd name="T17" fmla="*/ 282 h 312"/>
                <a:gd name="T18" fmla="*/ 858 w 2178"/>
                <a:gd name="T19" fmla="*/ 225 h 312"/>
                <a:gd name="T20" fmla="*/ 923 w 2178"/>
                <a:gd name="T21" fmla="*/ 289 h 312"/>
                <a:gd name="T22" fmla="*/ 941 w 2178"/>
                <a:gd name="T23" fmla="*/ 257 h 312"/>
                <a:gd name="T24" fmla="*/ 1061 w 2178"/>
                <a:gd name="T25" fmla="*/ 289 h 312"/>
                <a:gd name="T26" fmla="*/ 1103 w 2178"/>
                <a:gd name="T27" fmla="*/ 282 h 312"/>
                <a:gd name="T28" fmla="*/ 1182 w 2178"/>
                <a:gd name="T29" fmla="*/ 277 h 312"/>
                <a:gd name="T30" fmla="*/ 1197 w 2178"/>
                <a:gd name="T31" fmla="*/ 232 h 312"/>
                <a:gd name="T32" fmla="*/ 1287 w 2178"/>
                <a:gd name="T33" fmla="*/ 289 h 312"/>
                <a:gd name="T34" fmla="*/ 1351 w 2178"/>
                <a:gd name="T35" fmla="*/ 225 h 312"/>
                <a:gd name="T36" fmla="*/ 1367 w 2178"/>
                <a:gd name="T37" fmla="*/ 232 h 312"/>
                <a:gd name="T38" fmla="*/ 1433 w 2178"/>
                <a:gd name="T39" fmla="*/ 264 h 312"/>
                <a:gd name="T40" fmla="*/ 59 w 2178"/>
                <a:gd name="T41" fmla="*/ 0 h 312"/>
                <a:gd name="T42" fmla="*/ 61 w 2178"/>
                <a:gd name="T43" fmla="*/ 307 h 312"/>
                <a:gd name="T44" fmla="*/ 150 w 2178"/>
                <a:gd name="T45" fmla="*/ 238 h 312"/>
                <a:gd name="T46" fmla="*/ 147 w 2178"/>
                <a:gd name="T47" fmla="*/ 80 h 312"/>
                <a:gd name="T48" fmla="*/ 1628 w 2178"/>
                <a:gd name="T49" fmla="*/ 46 h 312"/>
                <a:gd name="T50" fmla="*/ 1515 w 2178"/>
                <a:gd name="T51" fmla="*/ 107 h 312"/>
                <a:gd name="T52" fmla="*/ 1518 w 2178"/>
                <a:gd name="T53" fmla="*/ 39 h 312"/>
                <a:gd name="T54" fmla="*/ 1438 w 2178"/>
                <a:gd name="T55" fmla="*/ 117 h 312"/>
                <a:gd name="T56" fmla="*/ 1441 w 2178"/>
                <a:gd name="T57" fmla="*/ 107 h 312"/>
                <a:gd name="T58" fmla="*/ 1713 w 2178"/>
                <a:gd name="T59" fmla="*/ 48 h 312"/>
                <a:gd name="T60" fmla="*/ 1634 w 2178"/>
                <a:gd name="T61" fmla="*/ 46 h 312"/>
                <a:gd name="T62" fmla="*/ 1974 w 2178"/>
                <a:gd name="T63" fmla="*/ 107 h 312"/>
                <a:gd name="T64" fmla="*/ 2066 w 2178"/>
                <a:gd name="T65" fmla="*/ 109 h 312"/>
                <a:gd name="T66" fmla="*/ 2122 w 2178"/>
                <a:gd name="T67" fmla="*/ 82 h 312"/>
                <a:gd name="T68" fmla="*/ 2138 w 2178"/>
                <a:gd name="T69" fmla="*/ 39 h 312"/>
                <a:gd name="T70" fmla="*/ 1953 w 2178"/>
                <a:gd name="T71" fmla="*/ 94 h 312"/>
                <a:gd name="T72" fmla="*/ 1920 w 2178"/>
                <a:gd name="T73" fmla="*/ 107 h 312"/>
                <a:gd name="T74" fmla="*/ 1855 w 2178"/>
                <a:gd name="T75" fmla="*/ 98 h 312"/>
                <a:gd name="T76" fmla="*/ 1819 w 2178"/>
                <a:gd name="T77" fmla="*/ 48 h 312"/>
                <a:gd name="T78" fmla="*/ 1839 w 2178"/>
                <a:gd name="T79" fmla="*/ 73 h 312"/>
                <a:gd name="T80" fmla="*/ 1784 w 2178"/>
                <a:gd name="T81" fmla="*/ 61 h 312"/>
                <a:gd name="T82" fmla="*/ 1741 w 2178"/>
                <a:gd name="T83" fmla="*/ 48 h 312"/>
                <a:gd name="T84" fmla="*/ 1323 w 2178"/>
                <a:gd name="T85" fmla="*/ 80 h 312"/>
                <a:gd name="T86" fmla="*/ 1342 w 2178"/>
                <a:gd name="T87" fmla="*/ 39 h 312"/>
                <a:gd name="T88" fmla="*/ 557 w 2178"/>
                <a:gd name="T89" fmla="*/ 106 h 312"/>
                <a:gd name="T90" fmla="*/ 557 w 2178"/>
                <a:gd name="T91" fmla="*/ 49 h 312"/>
                <a:gd name="T92" fmla="*/ 566 w 2178"/>
                <a:gd name="T93" fmla="*/ 95 h 312"/>
                <a:gd name="T94" fmla="*/ 327 w 2178"/>
                <a:gd name="T95" fmla="*/ 28 h 312"/>
                <a:gd name="T96" fmla="*/ 399 w 2178"/>
                <a:gd name="T97" fmla="*/ 40 h 312"/>
                <a:gd name="T98" fmla="*/ 757 w 2178"/>
                <a:gd name="T99" fmla="*/ 109 h 312"/>
                <a:gd name="T100" fmla="*/ 768 w 2178"/>
                <a:gd name="T101" fmla="*/ 71 h 312"/>
                <a:gd name="T102" fmla="*/ 750 w 2178"/>
                <a:gd name="T103" fmla="*/ 116 h 312"/>
                <a:gd name="T104" fmla="*/ 480 w 2178"/>
                <a:gd name="T105" fmla="*/ 107 h 312"/>
                <a:gd name="T106" fmla="*/ 445 w 2178"/>
                <a:gd name="T107" fmla="*/ 39 h 312"/>
                <a:gd name="T108" fmla="*/ 1226 w 2178"/>
                <a:gd name="T109" fmla="*/ 107 h 312"/>
                <a:gd name="T110" fmla="*/ 1200 w 2178"/>
                <a:gd name="T111" fmla="*/ 39 h 312"/>
                <a:gd name="T112" fmla="*/ 1093 w 2178"/>
                <a:gd name="T113" fmla="*/ 107 h 312"/>
                <a:gd name="T114" fmla="*/ 1147 w 2178"/>
                <a:gd name="T115" fmla="*/ 116 h 312"/>
                <a:gd name="T116" fmla="*/ 1168 w 2178"/>
                <a:gd name="T117" fmla="*/ 39 h 312"/>
                <a:gd name="T118" fmla="*/ 1011 w 2178"/>
                <a:gd name="T119" fmla="*/ 27 h 312"/>
                <a:gd name="T120" fmla="*/ 984 w 2178"/>
                <a:gd name="T121" fmla="*/ 91 h 312"/>
                <a:gd name="T122" fmla="*/ 806 w 2178"/>
                <a:gd name="T123" fmla="*/ 46 h 312"/>
                <a:gd name="T124" fmla="*/ 890 w 2178"/>
                <a:gd name="T125" fmla="*/ 11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78" h="312">
                  <a:moveTo>
                    <a:pt x="393" y="278"/>
                  </a:moveTo>
                  <a:cubicBezTo>
                    <a:pt x="378" y="225"/>
                    <a:pt x="378" y="225"/>
                    <a:pt x="378" y="225"/>
                  </a:cubicBezTo>
                  <a:cubicBezTo>
                    <a:pt x="371" y="225"/>
                    <a:pt x="371" y="225"/>
                    <a:pt x="371" y="225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43" y="225"/>
                    <a:pt x="343" y="225"/>
                    <a:pt x="343" y="225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52" y="289"/>
                    <a:pt x="352" y="289"/>
                    <a:pt x="352" y="289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89" y="289"/>
                    <a:pt x="389" y="289"/>
                    <a:pt x="389" y="289"/>
                  </a:cubicBezTo>
                  <a:cubicBezTo>
                    <a:pt x="397" y="289"/>
                    <a:pt x="397" y="289"/>
                    <a:pt x="397" y="289"/>
                  </a:cubicBezTo>
                  <a:cubicBezTo>
                    <a:pt x="416" y="225"/>
                    <a:pt x="416" y="225"/>
                    <a:pt x="416" y="225"/>
                  </a:cubicBezTo>
                  <a:cubicBezTo>
                    <a:pt x="407" y="225"/>
                    <a:pt x="407" y="225"/>
                    <a:pt x="407" y="225"/>
                  </a:cubicBezTo>
                  <a:lnTo>
                    <a:pt x="393" y="278"/>
                  </a:lnTo>
                  <a:close/>
                  <a:moveTo>
                    <a:pt x="422" y="289"/>
                  </a:moveTo>
                  <a:cubicBezTo>
                    <a:pt x="464" y="289"/>
                    <a:pt x="464" y="289"/>
                    <a:pt x="464" y="289"/>
                  </a:cubicBezTo>
                  <a:cubicBezTo>
                    <a:pt x="464" y="282"/>
                    <a:pt x="464" y="282"/>
                    <a:pt x="464" y="282"/>
                  </a:cubicBezTo>
                  <a:cubicBezTo>
                    <a:pt x="430" y="282"/>
                    <a:pt x="430" y="282"/>
                    <a:pt x="430" y="282"/>
                  </a:cubicBezTo>
                  <a:cubicBezTo>
                    <a:pt x="430" y="260"/>
                    <a:pt x="430" y="260"/>
                    <a:pt x="430" y="260"/>
                  </a:cubicBezTo>
                  <a:cubicBezTo>
                    <a:pt x="463" y="260"/>
                    <a:pt x="463" y="260"/>
                    <a:pt x="463" y="260"/>
                  </a:cubicBezTo>
                  <a:cubicBezTo>
                    <a:pt x="463" y="253"/>
                    <a:pt x="463" y="253"/>
                    <a:pt x="463" y="253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30" y="232"/>
                    <a:pt x="430" y="232"/>
                    <a:pt x="430" y="232"/>
                  </a:cubicBezTo>
                  <a:cubicBezTo>
                    <a:pt x="464" y="232"/>
                    <a:pt x="464" y="232"/>
                    <a:pt x="464" y="232"/>
                  </a:cubicBezTo>
                  <a:cubicBezTo>
                    <a:pt x="464" y="225"/>
                    <a:pt x="464" y="225"/>
                    <a:pt x="464" y="225"/>
                  </a:cubicBezTo>
                  <a:cubicBezTo>
                    <a:pt x="422" y="225"/>
                    <a:pt x="422" y="225"/>
                    <a:pt x="422" y="225"/>
                  </a:cubicBezTo>
                  <a:lnTo>
                    <a:pt x="422" y="289"/>
                  </a:lnTo>
                  <a:close/>
                  <a:moveTo>
                    <a:pt x="527" y="225"/>
                  </a:moveTo>
                  <a:cubicBezTo>
                    <a:pt x="517" y="225"/>
                    <a:pt x="517" y="225"/>
                    <a:pt x="517" y="225"/>
                  </a:cubicBezTo>
                  <a:cubicBezTo>
                    <a:pt x="498" y="251"/>
                    <a:pt x="498" y="251"/>
                    <a:pt x="498" y="251"/>
                  </a:cubicBezTo>
                  <a:cubicBezTo>
                    <a:pt x="479" y="225"/>
                    <a:pt x="479" y="225"/>
                    <a:pt x="479" y="225"/>
                  </a:cubicBezTo>
                  <a:cubicBezTo>
                    <a:pt x="470" y="225"/>
                    <a:pt x="470" y="225"/>
                    <a:pt x="470" y="225"/>
                  </a:cubicBezTo>
                  <a:cubicBezTo>
                    <a:pt x="493" y="256"/>
                    <a:pt x="493" y="256"/>
                    <a:pt x="493" y="256"/>
                  </a:cubicBezTo>
                  <a:cubicBezTo>
                    <a:pt x="468" y="289"/>
                    <a:pt x="468" y="289"/>
                    <a:pt x="468" y="289"/>
                  </a:cubicBezTo>
                  <a:cubicBezTo>
                    <a:pt x="478" y="289"/>
                    <a:pt x="478" y="289"/>
                    <a:pt x="478" y="289"/>
                  </a:cubicBezTo>
                  <a:cubicBezTo>
                    <a:pt x="498" y="262"/>
                    <a:pt x="498" y="262"/>
                    <a:pt x="498" y="262"/>
                  </a:cubicBezTo>
                  <a:cubicBezTo>
                    <a:pt x="519" y="289"/>
                    <a:pt x="519" y="289"/>
                    <a:pt x="519" y="289"/>
                  </a:cubicBezTo>
                  <a:cubicBezTo>
                    <a:pt x="528" y="289"/>
                    <a:pt x="528" y="289"/>
                    <a:pt x="528" y="289"/>
                  </a:cubicBezTo>
                  <a:cubicBezTo>
                    <a:pt x="503" y="256"/>
                    <a:pt x="503" y="256"/>
                    <a:pt x="503" y="256"/>
                  </a:cubicBezTo>
                  <a:lnTo>
                    <a:pt x="527" y="225"/>
                  </a:lnTo>
                  <a:close/>
                  <a:moveTo>
                    <a:pt x="580" y="275"/>
                  </a:moveTo>
                  <a:cubicBezTo>
                    <a:pt x="543" y="225"/>
                    <a:pt x="543" y="225"/>
                    <a:pt x="543" y="225"/>
                  </a:cubicBezTo>
                  <a:cubicBezTo>
                    <a:pt x="535" y="225"/>
                    <a:pt x="535" y="225"/>
                    <a:pt x="535" y="225"/>
                  </a:cubicBezTo>
                  <a:cubicBezTo>
                    <a:pt x="535" y="289"/>
                    <a:pt x="535" y="289"/>
                    <a:pt x="535" y="289"/>
                  </a:cubicBezTo>
                  <a:cubicBezTo>
                    <a:pt x="543" y="289"/>
                    <a:pt x="543" y="289"/>
                    <a:pt x="543" y="289"/>
                  </a:cubicBezTo>
                  <a:cubicBezTo>
                    <a:pt x="543" y="238"/>
                    <a:pt x="543" y="238"/>
                    <a:pt x="543" y="238"/>
                  </a:cubicBezTo>
                  <a:cubicBezTo>
                    <a:pt x="580" y="289"/>
                    <a:pt x="580" y="289"/>
                    <a:pt x="580" y="289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25"/>
                    <a:pt x="588" y="225"/>
                    <a:pt x="588" y="225"/>
                  </a:cubicBezTo>
                  <a:cubicBezTo>
                    <a:pt x="580" y="225"/>
                    <a:pt x="580" y="225"/>
                    <a:pt x="580" y="225"/>
                  </a:cubicBezTo>
                  <a:lnTo>
                    <a:pt x="580" y="275"/>
                  </a:lnTo>
                  <a:close/>
                  <a:moveTo>
                    <a:pt x="600" y="289"/>
                  </a:moveTo>
                  <a:cubicBezTo>
                    <a:pt x="642" y="289"/>
                    <a:pt x="642" y="289"/>
                    <a:pt x="642" y="289"/>
                  </a:cubicBezTo>
                  <a:cubicBezTo>
                    <a:pt x="642" y="282"/>
                    <a:pt x="642" y="282"/>
                    <a:pt x="642" y="282"/>
                  </a:cubicBezTo>
                  <a:cubicBezTo>
                    <a:pt x="608" y="282"/>
                    <a:pt x="608" y="282"/>
                    <a:pt x="608" y="282"/>
                  </a:cubicBezTo>
                  <a:cubicBezTo>
                    <a:pt x="608" y="260"/>
                    <a:pt x="608" y="260"/>
                    <a:pt x="608" y="260"/>
                  </a:cubicBezTo>
                  <a:cubicBezTo>
                    <a:pt x="641" y="260"/>
                    <a:pt x="641" y="260"/>
                    <a:pt x="641" y="260"/>
                  </a:cubicBezTo>
                  <a:cubicBezTo>
                    <a:pt x="641" y="253"/>
                    <a:pt x="641" y="253"/>
                    <a:pt x="641" y="253"/>
                  </a:cubicBezTo>
                  <a:cubicBezTo>
                    <a:pt x="608" y="253"/>
                    <a:pt x="608" y="253"/>
                    <a:pt x="608" y="253"/>
                  </a:cubicBezTo>
                  <a:cubicBezTo>
                    <a:pt x="608" y="232"/>
                    <a:pt x="608" y="232"/>
                    <a:pt x="608" y="232"/>
                  </a:cubicBezTo>
                  <a:cubicBezTo>
                    <a:pt x="642" y="232"/>
                    <a:pt x="642" y="232"/>
                    <a:pt x="642" y="232"/>
                  </a:cubicBezTo>
                  <a:cubicBezTo>
                    <a:pt x="642" y="225"/>
                    <a:pt x="642" y="225"/>
                    <a:pt x="642" y="225"/>
                  </a:cubicBezTo>
                  <a:cubicBezTo>
                    <a:pt x="600" y="225"/>
                    <a:pt x="600" y="225"/>
                    <a:pt x="600" y="225"/>
                  </a:cubicBezTo>
                  <a:lnTo>
                    <a:pt x="600" y="289"/>
                  </a:lnTo>
                  <a:close/>
                  <a:moveTo>
                    <a:pt x="698" y="244"/>
                  </a:moveTo>
                  <a:cubicBezTo>
                    <a:pt x="698" y="233"/>
                    <a:pt x="690" y="225"/>
                    <a:pt x="678" y="225"/>
                  </a:cubicBezTo>
                  <a:cubicBezTo>
                    <a:pt x="652" y="225"/>
                    <a:pt x="652" y="225"/>
                    <a:pt x="652" y="225"/>
                  </a:cubicBezTo>
                  <a:cubicBezTo>
                    <a:pt x="652" y="289"/>
                    <a:pt x="652" y="289"/>
                    <a:pt x="652" y="289"/>
                  </a:cubicBezTo>
                  <a:cubicBezTo>
                    <a:pt x="660" y="289"/>
                    <a:pt x="660" y="289"/>
                    <a:pt x="660" y="289"/>
                  </a:cubicBezTo>
                  <a:cubicBezTo>
                    <a:pt x="660" y="264"/>
                    <a:pt x="660" y="264"/>
                    <a:pt x="660" y="264"/>
                  </a:cubicBezTo>
                  <a:cubicBezTo>
                    <a:pt x="673" y="264"/>
                    <a:pt x="673" y="264"/>
                    <a:pt x="673" y="264"/>
                  </a:cubicBezTo>
                  <a:cubicBezTo>
                    <a:pt x="689" y="289"/>
                    <a:pt x="689" y="289"/>
                    <a:pt x="689" y="289"/>
                  </a:cubicBezTo>
                  <a:cubicBezTo>
                    <a:pt x="699" y="289"/>
                    <a:pt x="699" y="289"/>
                    <a:pt x="699" y="289"/>
                  </a:cubicBezTo>
                  <a:cubicBezTo>
                    <a:pt x="682" y="263"/>
                    <a:pt x="682" y="263"/>
                    <a:pt x="682" y="263"/>
                  </a:cubicBezTo>
                  <a:cubicBezTo>
                    <a:pt x="690" y="262"/>
                    <a:pt x="698" y="256"/>
                    <a:pt x="698" y="244"/>
                  </a:cubicBezTo>
                  <a:close/>
                  <a:moveTo>
                    <a:pt x="660" y="257"/>
                  </a:moveTo>
                  <a:cubicBezTo>
                    <a:pt x="660" y="232"/>
                    <a:pt x="660" y="232"/>
                    <a:pt x="660" y="232"/>
                  </a:cubicBezTo>
                  <a:cubicBezTo>
                    <a:pt x="677" y="232"/>
                    <a:pt x="677" y="232"/>
                    <a:pt x="677" y="232"/>
                  </a:cubicBezTo>
                  <a:cubicBezTo>
                    <a:pt x="685" y="232"/>
                    <a:pt x="690" y="237"/>
                    <a:pt x="690" y="244"/>
                  </a:cubicBezTo>
                  <a:cubicBezTo>
                    <a:pt x="690" y="252"/>
                    <a:pt x="685" y="257"/>
                    <a:pt x="677" y="257"/>
                  </a:cubicBezTo>
                  <a:lnTo>
                    <a:pt x="660" y="257"/>
                  </a:lnTo>
                  <a:close/>
                  <a:moveTo>
                    <a:pt x="762" y="274"/>
                  </a:moveTo>
                  <a:cubicBezTo>
                    <a:pt x="742" y="225"/>
                    <a:pt x="742" y="225"/>
                    <a:pt x="742" y="225"/>
                  </a:cubicBezTo>
                  <a:cubicBezTo>
                    <a:pt x="731" y="225"/>
                    <a:pt x="731" y="225"/>
                    <a:pt x="731" y="225"/>
                  </a:cubicBezTo>
                  <a:cubicBezTo>
                    <a:pt x="731" y="289"/>
                    <a:pt x="731" y="289"/>
                    <a:pt x="731" y="289"/>
                  </a:cubicBezTo>
                  <a:cubicBezTo>
                    <a:pt x="739" y="289"/>
                    <a:pt x="739" y="289"/>
                    <a:pt x="739" y="289"/>
                  </a:cubicBezTo>
                  <a:cubicBezTo>
                    <a:pt x="739" y="235"/>
                    <a:pt x="739" y="235"/>
                    <a:pt x="739" y="235"/>
                  </a:cubicBezTo>
                  <a:cubicBezTo>
                    <a:pt x="761" y="289"/>
                    <a:pt x="761" y="289"/>
                    <a:pt x="761" y="289"/>
                  </a:cubicBezTo>
                  <a:cubicBezTo>
                    <a:pt x="764" y="289"/>
                    <a:pt x="764" y="289"/>
                    <a:pt x="764" y="289"/>
                  </a:cubicBezTo>
                  <a:cubicBezTo>
                    <a:pt x="786" y="235"/>
                    <a:pt x="786" y="235"/>
                    <a:pt x="786" y="235"/>
                  </a:cubicBezTo>
                  <a:cubicBezTo>
                    <a:pt x="786" y="289"/>
                    <a:pt x="786" y="289"/>
                    <a:pt x="786" y="289"/>
                  </a:cubicBezTo>
                  <a:cubicBezTo>
                    <a:pt x="794" y="289"/>
                    <a:pt x="794" y="289"/>
                    <a:pt x="794" y="289"/>
                  </a:cubicBezTo>
                  <a:cubicBezTo>
                    <a:pt x="794" y="225"/>
                    <a:pt x="794" y="225"/>
                    <a:pt x="794" y="225"/>
                  </a:cubicBezTo>
                  <a:cubicBezTo>
                    <a:pt x="782" y="225"/>
                    <a:pt x="782" y="225"/>
                    <a:pt x="782" y="225"/>
                  </a:cubicBezTo>
                  <a:lnTo>
                    <a:pt x="762" y="274"/>
                  </a:lnTo>
                  <a:close/>
                  <a:moveTo>
                    <a:pt x="806" y="289"/>
                  </a:moveTo>
                  <a:cubicBezTo>
                    <a:pt x="848" y="289"/>
                    <a:pt x="848" y="289"/>
                    <a:pt x="848" y="289"/>
                  </a:cubicBezTo>
                  <a:cubicBezTo>
                    <a:pt x="848" y="282"/>
                    <a:pt x="848" y="282"/>
                    <a:pt x="848" y="282"/>
                  </a:cubicBezTo>
                  <a:cubicBezTo>
                    <a:pt x="814" y="282"/>
                    <a:pt x="814" y="282"/>
                    <a:pt x="814" y="282"/>
                  </a:cubicBezTo>
                  <a:cubicBezTo>
                    <a:pt x="814" y="260"/>
                    <a:pt x="814" y="260"/>
                    <a:pt x="814" y="260"/>
                  </a:cubicBezTo>
                  <a:cubicBezTo>
                    <a:pt x="847" y="260"/>
                    <a:pt x="847" y="260"/>
                    <a:pt x="847" y="260"/>
                  </a:cubicBezTo>
                  <a:cubicBezTo>
                    <a:pt x="847" y="253"/>
                    <a:pt x="847" y="253"/>
                    <a:pt x="847" y="253"/>
                  </a:cubicBezTo>
                  <a:cubicBezTo>
                    <a:pt x="814" y="253"/>
                    <a:pt x="814" y="253"/>
                    <a:pt x="814" y="253"/>
                  </a:cubicBezTo>
                  <a:cubicBezTo>
                    <a:pt x="814" y="232"/>
                    <a:pt x="814" y="232"/>
                    <a:pt x="814" y="232"/>
                  </a:cubicBezTo>
                  <a:cubicBezTo>
                    <a:pt x="848" y="232"/>
                    <a:pt x="848" y="232"/>
                    <a:pt x="848" y="232"/>
                  </a:cubicBezTo>
                  <a:cubicBezTo>
                    <a:pt x="848" y="225"/>
                    <a:pt x="848" y="225"/>
                    <a:pt x="848" y="225"/>
                  </a:cubicBezTo>
                  <a:cubicBezTo>
                    <a:pt x="806" y="225"/>
                    <a:pt x="806" y="225"/>
                    <a:pt x="806" y="225"/>
                  </a:cubicBezTo>
                  <a:lnTo>
                    <a:pt x="806" y="289"/>
                  </a:lnTo>
                  <a:close/>
                  <a:moveTo>
                    <a:pt x="880" y="225"/>
                  </a:moveTo>
                  <a:cubicBezTo>
                    <a:pt x="858" y="225"/>
                    <a:pt x="858" y="225"/>
                    <a:pt x="858" y="225"/>
                  </a:cubicBezTo>
                  <a:cubicBezTo>
                    <a:pt x="858" y="289"/>
                    <a:pt x="858" y="289"/>
                    <a:pt x="858" y="289"/>
                  </a:cubicBezTo>
                  <a:cubicBezTo>
                    <a:pt x="880" y="289"/>
                    <a:pt x="880" y="289"/>
                    <a:pt x="880" y="289"/>
                  </a:cubicBezTo>
                  <a:cubicBezTo>
                    <a:pt x="900" y="289"/>
                    <a:pt x="913" y="275"/>
                    <a:pt x="913" y="257"/>
                  </a:cubicBezTo>
                  <a:cubicBezTo>
                    <a:pt x="913" y="239"/>
                    <a:pt x="900" y="225"/>
                    <a:pt x="880" y="225"/>
                  </a:cubicBezTo>
                  <a:close/>
                  <a:moveTo>
                    <a:pt x="880" y="282"/>
                  </a:moveTo>
                  <a:cubicBezTo>
                    <a:pt x="866" y="282"/>
                    <a:pt x="866" y="282"/>
                    <a:pt x="866" y="282"/>
                  </a:cubicBezTo>
                  <a:cubicBezTo>
                    <a:pt x="866" y="232"/>
                    <a:pt x="866" y="232"/>
                    <a:pt x="866" y="232"/>
                  </a:cubicBezTo>
                  <a:cubicBezTo>
                    <a:pt x="880" y="232"/>
                    <a:pt x="880" y="232"/>
                    <a:pt x="880" y="232"/>
                  </a:cubicBezTo>
                  <a:cubicBezTo>
                    <a:pt x="896" y="232"/>
                    <a:pt x="905" y="243"/>
                    <a:pt x="905" y="257"/>
                  </a:cubicBezTo>
                  <a:cubicBezTo>
                    <a:pt x="905" y="271"/>
                    <a:pt x="896" y="282"/>
                    <a:pt x="880" y="282"/>
                  </a:cubicBezTo>
                  <a:close/>
                  <a:moveTo>
                    <a:pt x="923" y="289"/>
                  </a:moveTo>
                  <a:cubicBezTo>
                    <a:pt x="931" y="289"/>
                    <a:pt x="931" y="289"/>
                    <a:pt x="931" y="289"/>
                  </a:cubicBezTo>
                  <a:cubicBezTo>
                    <a:pt x="931" y="225"/>
                    <a:pt x="931" y="225"/>
                    <a:pt x="931" y="225"/>
                  </a:cubicBezTo>
                  <a:cubicBezTo>
                    <a:pt x="923" y="225"/>
                    <a:pt x="923" y="225"/>
                    <a:pt x="923" y="225"/>
                  </a:cubicBezTo>
                  <a:lnTo>
                    <a:pt x="923" y="289"/>
                  </a:lnTo>
                  <a:close/>
                  <a:moveTo>
                    <a:pt x="974" y="283"/>
                  </a:moveTo>
                  <a:cubicBezTo>
                    <a:pt x="960" y="283"/>
                    <a:pt x="949" y="272"/>
                    <a:pt x="949" y="257"/>
                  </a:cubicBezTo>
                  <a:cubicBezTo>
                    <a:pt x="949" y="242"/>
                    <a:pt x="960" y="231"/>
                    <a:pt x="974" y="231"/>
                  </a:cubicBezTo>
                  <a:cubicBezTo>
                    <a:pt x="981" y="231"/>
                    <a:pt x="988" y="235"/>
                    <a:pt x="992" y="240"/>
                  </a:cubicBezTo>
                  <a:cubicBezTo>
                    <a:pt x="998" y="237"/>
                    <a:pt x="998" y="237"/>
                    <a:pt x="998" y="237"/>
                  </a:cubicBezTo>
                  <a:cubicBezTo>
                    <a:pt x="993" y="229"/>
                    <a:pt x="985" y="224"/>
                    <a:pt x="974" y="224"/>
                  </a:cubicBezTo>
                  <a:cubicBezTo>
                    <a:pt x="956" y="224"/>
                    <a:pt x="941" y="237"/>
                    <a:pt x="941" y="257"/>
                  </a:cubicBezTo>
                  <a:cubicBezTo>
                    <a:pt x="941" y="277"/>
                    <a:pt x="956" y="290"/>
                    <a:pt x="974" y="290"/>
                  </a:cubicBezTo>
                  <a:cubicBezTo>
                    <a:pt x="985" y="290"/>
                    <a:pt x="993" y="285"/>
                    <a:pt x="998" y="277"/>
                  </a:cubicBezTo>
                  <a:cubicBezTo>
                    <a:pt x="992" y="274"/>
                    <a:pt x="992" y="274"/>
                    <a:pt x="992" y="274"/>
                  </a:cubicBezTo>
                  <a:cubicBezTo>
                    <a:pt x="988" y="279"/>
                    <a:pt x="981" y="283"/>
                    <a:pt x="974" y="283"/>
                  </a:cubicBezTo>
                  <a:close/>
                  <a:moveTo>
                    <a:pt x="1025" y="225"/>
                  </a:moveTo>
                  <a:cubicBezTo>
                    <a:pt x="999" y="289"/>
                    <a:pt x="999" y="289"/>
                    <a:pt x="999" y="289"/>
                  </a:cubicBezTo>
                  <a:cubicBezTo>
                    <a:pt x="1008" y="289"/>
                    <a:pt x="1008" y="289"/>
                    <a:pt x="1008" y="289"/>
                  </a:cubicBezTo>
                  <a:cubicBezTo>
                    <a:pt x="1014" y="275"/>
                    <a:pt x="1014" y="275"/>
                    <a:pt x="1014" y="275"/>
                  </a:cubicBezTo>
                  <a:cubicBezTo>
                    <a:pt x="1046" y="275"/>
                    <a:pt x="1046" y="275"/>
                    <a:pt x="1046" y="275"/>
                  </a:cubicBezTo>
                  <a:cubicBezTo>
                    <a:pt x="1052" y="289"/>
                    <a:pt x="1052" y="289"/>
                    <a:pt x="1052" y="289"/>
                  </a:cubicBezTo>
                  <a:cubicBezTo>
                    <a:pt x="1061" y="289"/>
                    <a:pt x="1061" y="289"/>
                    <a:pt x="1061" y="289"/>
                  </a:cubicBezTo>
                  <a:cubicBezTo>
                    <a:pt x="1035" y="225"/>
                    <a:pt x="1035" y="225"/>
                    <a:pt x="1035" y="225"/>
                  </a:cubicBezTo>
                  <a:lnTo>
                    <a:pt x="1025" y="225"/>
                  </a:lnTo>
                  <a:close/>
                  <a:moveTo>
                    <a:pt x="1017" y="268"/>
                  </a:moveTo>
                  <a:cubicBezTo>
                    <a:pt x="1030" y="233"/>
                    <a:pt x="1030" y="233"/>
                    <a:pt x="1030" y="233"/>
                  </a:cubicBezTo>
                  <a:cubicBezTo>
                    <a:pt x="1044" y="268"/>
                    <a:pt x="1044" y="268"/>
                    <a:pt x="1044" y="268"/>
                  </a:cubicBezTo>
                  <a:lnTo>
                    <a:pt x="1017" y="268"/>
                  </a:lnTo>
                  <a:close/>
                  <a:moveTo>
                    <a:pt x="1074" y="225"/>
                  </a:moveTo>
                  <a:cubicBezTo>
                    <a:pt x="1066" y="225"/>
                    <a:pt x="1066" y="225"/>
                    <a:pt x="1066" y="225"/>
                  </a:cubicBezTo>
                  <a:cubicBezTo>
                    <a:pt x="1066" y="289"/>
                    <a:pt x="1066" y="289"/>
                    <a:pt x="1066" y="289"/>
                  </a:cubicBezTo>
                  <a:cubicBezTo>
                    <a:pt x="1103" y="289"/>
                    <a:pt x="1103" y="289"/>
                    <a:pt x="1103" y="289"/>
                  </a:cubicBezTo>
                  <a:cubicBezTo>
                    <a:pt x="1103" y="282"/>
                    <a:pt x="1103" y="282"/>
                    <a:pt x="1103" y="282"/>
                  </a:cubicBezTo>
                  <a:cubicBezTo>
                    <a:pt x="1074" y="282"/>
                    <a:pt x="1074" y="282"/>
                    <a:pt x="1074" y="282"/>
                  </a:cubicBezTo>
                  <a:lnTo>
                    <a:pt x="1074" y="225"/>
                  </a:lnTo>
                  <a:close/>
                  <a:moveTo>
                    <a:pt x="1157" y="283"/>
                  </a:moveTo>
                  <a:cubicBezTo>
                    <a:pt x="1143" y="283"/>
                    <a:pt x="1133" y="272"/>
                    <a:pt x="1133" y="257"/>
                  </a:cubicBezTo>
                  <a:cubicBezTo>
                    <a:pt x="1133" y="242"/>
                    <a:pt x="1143" y="231"/>
                    <a:pt x="1157" y="231"/>
                  </a:cubicBezTo>
                  <a:cubicBezTo>
                    <a:pt x="1165" y="231"/>
                    <a:pt x="1171" y="235"/>
                    <a:pt x="1175" y="240"/>
                  </a:cubicBezTo>
                  <a:cubicBezTo>
                    <a:pt x="1182" y="237"/>
                    <a:pt x="1182" y="237"/>
                    <a:pt x="1182" y="237"/>
                  </a:cubicBezTo>
                  <a:cubicBezTo>
                    <a:pt x="1176" y="229"/>
                    <a:pt x="1169" y="224"/>
                    <a:pt x="1157" y="224"/>
                  </a:cubicBezTo>
                  <a:cubicBezTo>
                    <a:pt x="1139" y="224"/>
                    <a:pt x="1124" y="237"/>
                    <a:pt x="1124" y="257"/>
                  </a:cubicBezTo>
                  <a:cubicBezTo>
                    <a:pt x="1124" y="277"/>
                    <a:pt x="1139" y="290"/>
                    <a:pt x="1157" y="290"/>
                  </a:cubicBezTo>
                  <a:cubicBezTo>
                    <a:pt x="1169" y="290"/>
                    <a:pt x="1176" y="285"/>
                    <a:pt x="1182" y="277"/>
                  </a:cubicBezTo>
                  <a:cubicBezTo>
                    <a:pt x="1175" y="274"/>
                    <a:pt x="1175" y="274"/>
                    <a:pt x="1175" y="274"/>
                  </a:cubicBezTo>
                  <a:cubicBezTo>
                    <a:pt x="1171" y="279"/>
                    <a:pt x="1165" y="283"/>
                    <a:pt x="1157" y="283"/>
                  </a:cubicBezTo>
                  <a:close/>
                  <a:moveTo>
                    <a:pt x="1189" y="289"/>
                  </a:moveTo>
                  <a:cubicBezTo>
                    <a:pt x="1231" y="289"/>
                    <a:pt x="1231" y="289"/>
                    <a:pt x="1231" y="289"/>
                  </a:cubicBezTo>
                  <a:cubicBezTo>
                    <a:pt x="1231" y="282"/>
                    <a:pt x="1231" y="282"/>
                    <a:pt x="1231" y="282"/>
                  </a:cubicBezTo>
                  <a:cubicBezTo>
                    <a:pt x="1197" y="282"/>
                    <a:pt x="1197" y="282"/>
                    <a:pt x="1197" y="282"/>
                  </a:cubicBezTo>
                  <a:cubicBezTo>
                    <a:pt x="1197" y="260"/>
                    <a:pt x="1197" y="260"/>
                    <a:pt x="1197" y="260"/>
                  </a:cubicBezTo>
                  <a:cubicBezTo>
                    <a:pt x="1231" y="260"/>
                    <a:pt x="1231" y="260"/>
                    <a:pt x="1231" y="260"/>
                  </a:cubicBezTo>
                  <a:cubicBezTo>
                    <a:pt x="1231" y="253"/>
                    <a:pt x="1231" y="253"/>
                    <a:pt x="1231" y="253"/>
                  </a:cubicBezTo>
                  <a:cubicBezTo>
                    <a:pt x="1197" y="253"/>
                    <a:pt x="1197" y="253"/>
                    <a:pt x="1197" y="253"/>
                  </a:cubicBezTo>
                  <a:cubicBezTo>
                    <a:pt x="1197" y="232"/>
                    <a:pt x="1197" y="232"/>
                    <a:pt x="1197" y="232"/>
                  </a:cubicBezTo>
                  <a:cubicBezTo>
                    <a:pt x="1231" y="232"/>
                    <a:pt x="1231" y="232"/>
                    <a:pt x="1231" y="232"/>
                  </a:cubicBezTo>
                  <a:cubicBezTo>
                    <a:pt x="1231" y="225"/>
                    <a:pt x="1231" y="225"/>
                    <a:pt x="1231" y="225"/>
                  </a:cubicBezTo>
                  <a:cubicBezTo>
                    <a:pt x="1189" y="225"/>
                    <a:pt x="1189" y="225"/>
                    <a:pt x="1189" y="225"/>
                  </a:cubicBezTo>
                  <a:lnTo>
                    <a:pt x="1189" y="289"/>
                  </a:lnTo>
                  <a:close/>
                  <a:moveTo>
                    <a:pt x="1287" y="275"/>
                  </a:moveTo>
                  <a:cubicBezTo>
                    <a:pt x="1250" y="225"/>
                    <a:pt x="1250" y="225"/>
                    <a:pt x="1250" y="225"/>
                  </a:cubicBezTo>
                  <a:cubicBezTo>
                    <a:pt x="1242" y="225"/>
                    <a:pt x="1242" y="225"/>
                    <a:pt x="1242" y="225"/>
                  </a:cubicBezTo>
                  <a:cubicBezTo>
                    <a:pt x="1242" y="289"/>
                    <a:pt x="1242" y="289"/>
                    <a:pt x="1242" y="289"/>
                  </a:cubicBezTo>
                  <a:cubicBezTo>
                    <a:pt x="1250" y="289"/>
                    <a:pt x="1250" y="289"/>
                    <a:pt x="1250" y="289"/>
                  </a:cubicBezTo>
                  <a:cubicBezTo>
                    <a:pt x="1250" y="238"/>
                    <a:pt x="1250" y="238"/>
                    <a:pt x="1250" y="238"/>
                  </a:cubicBezTo>
                  <a:cubicBezTo>
                    <a:pt x="1287" y="289"/>
                    <a:pt x="1287" y="289"/>
                    <a:pt x="1287" y="289"/>
                  </a:cubicBezTo>
                  <a:cubicBezTo>
                    <a:pt x="1295" y="289"/>
                    <a:pt x="1295" y="289"/>
                    <a:pt x="1295" y="289"/>
                  </a:cubicBezTo>
                  <a:cubicBezTo>
                    <a:pt x="1295" y="225"/>
                    <a:pt x="1295" y="225"/>
                    <a:pt x="1295" y="225"/>
                  </a:cubicBezTo>
                  <a:cubicBezTo>
                    <a:pt x="1287" y="225"/>
                    <a:pt x="1287" y="225"/>
                    <a:pt x="1287" y="225"/>
                  </a:cubicBezTo>
                  <a:lnTo>
                    <a:pt x="1287" y="275"/>
                  </a:lnTo>
                  <a:close/>
                  <a:moveTo>
                    <a:pt x="1303" y="232"/>
                  </a:moveTo>
                  <a:cubicBezTo>
                    <a:pt x="1323" y="232"/>
                    <a:pt x="1323" y="232"/>
                    <a:pt x="1323" y="232"/>
                  </a:cubicBezTo>
                  <a:cubicBezTo>
                    <a:pt x="1323" y="289"/>
                    <a:pt x="1323" y="289"/>
                    <a:pt x="1323" y="289"/>
                  </a:cubicBezTo>
                  <a:cubicBezTo>
                    <a:pt x="1331" y="289"/>
                    <a:pt x="1331" y="289"/>
                    <a:pt x="1331" y="289"/>
                  </a:cubicBezTo>
                  <a:cubicBezTo>
                    <a:pt x="1331" y="232"/>
                    <a:pt x="1331" y="232"/>
                    <a:pt x="1331" y="232"/>
                  </a:cubicBezTo>
                  <a:cubicBezTo>
                    <a:pt x="1351" y="232"/>
                    <a:pt x="1351" y="232"/>
                    <a:pt x="1351" y="232"/>
                  </a:cubicBezTo>
                  <a:cubicBezTo>
                    <a:pt x="1351" y="225"/>
                    <a:pt x="1351" y="225"/>
                    <a:pt x="1351" y="225"/>
                  </a:cubicBezTo>
                  <a:cubicBezTo>
                    <a:pt x="1303" y="225"/>
                    <a:pt x="1303" y="225"/>
                    <a:pt x="1303" y="225"/>
                  </a:cubicBezTo>
                  <a:lnTo>
                    <a:pt x="1303" y="232"/>
                  </a:lnTo>
                  <a:close/>
                  <a:moveTo>
                    <a:pt x="1360" y="289"/>
                  </a:moveTo>
                  <a:cubicBezTo>
                    <a:pt x="1401" y="289"/>
                    <a:pt x="1401" y="289"/>
                    <a:pt x="1401" y="289"/>
                  </a:cubicBezTo>
                  <a:cubicBezTo>
                    <a:pt x="1401" y="282"/>
                    <a:pt x="1401" y="282"/>
                    <a:pt x="1401" y="282"/>
                  </a:cubicBezTo>
                  <a:cubicBezTo>
                    <a:pt x="1367" y="282"/>
                    <a:pt x="1367" y="282"/>
                    <a:pt x="1367" y="282"/>
                  </a:cubicBezTo>
                  <a:cubicBezTo>
                    <a:pt x="1367" y="260"/>
                    <a:pt x="1367" y="260"/>
                    <a:pt x="1367" y="260"/>
                  </a:cubicBezTo>
                  <a:cubicBezTo>
                    <a:pt x="1401" y="260"/>
                    <a:pt x="1401" y="260"/>
                    <a:pt x="1401" y="260"/>
                  </a:cubicBezTo>
                  <a:cubicBezTo>
                    <a:pt x="1401" y="253"/>
                    <a:pt x="1401" y="253"/>
                    <a:pt x="1401" y="253"/>
                  </a:cubicBezTo>
                  <a:cubicBezTo>
                    <a:pt x="1367" y="253"/>
                    <a:pt x="1367" y="253"/>
                    <a:pt x="1367" y="253"/>
                  </a:cubicBezTo>
                  <a:cubicBezTo>
                    <a:pt x="1367" y="232"/>
                    <a:pt x="1367" y="232"/>
                    <a:pt x="1367" y="232"/>
                  </a:cubicBezTo>
                  <a:cubicBezTo>
                    <a:pt x="1401" y="232"/>
                    <a:pt x="1401" y="232"/>
                    <a:pt x="1401" y="232"/>
                  </a:cubicBezTo>
                  <a:cubicBezTo>
                    <a:pt x="1401" y="225"/>
                    <a:pt x="1401" y="225"/>
                    <a:pt x="1401" y="225"/>
                  </a:cubicBezTo>
                  <a:cubicBezTo>
                    <a:pt x="1360" y="225"/>
                    <a:pt x="1360" y="225"/>
                    <a:pt x="1360" y="225"/>
                  </a:cubicBezTo>
                  <a:lnTo>
                    <a:pt x="1360" y="289"/>
                  </a:lnTo>
                  <a:close/>
                  <a:moveTo>
                    <a:pt x="1458" y="244"/>
                  </a:moveTo>
                  <a:cubicBezTo>
                    <a:pt x="1458" y="233"/>
                    <a:pt x="1449" y="225"/>
                    <a:pt x="1437" y="225"/>
                  </a:cubicBezTo>
                  <a:cubicBezTo>
                    <a:pt x="1412" y="225"/>
                    <a:pt x="1412" y="225"/>
                    <a:pt x="1412" y="225"/>
                  </a:cubicBezTo>
                  <a:cubicBezTo>
                    <a:pt x="1412" y="289"/>
                    <a:pt x="1412" y="289"/>
                    <a:pt x="1412" y="289"/>
                  </a:cubicBezTo>
                  <a:cubicBezTo>
                    <a:pt x="1420" y="289"/>
                    <a:pt x="1420" y="289"/>
                    <a:pt x="1420" y="289"/>
                  </a:cubicBezTo>
                  <a:cubicBezTo>
                    <a:pt x="1420" y="264"/>
                    <a:pt x="1420" y="264"/>
                    <a:pt x="1420" y="264"/>
                  </a:cubicBezTo>
                  <a:cubicBezTo>
                    <a:pt x="1433" y="264"/>
                    <a:pt x="1433" y="264"/>
                    <a:pt x="1433" y="264"/>
                  </a:cubicBezTo>
                  <a:cubicBezTo>
                    <a:pt x="1449" y="289"/>
                    <a:pt x="1449" y="289"/>
                    <a:pt x="1449" y="289"/>
                  </a:cubicBezTo>
                  <a:cubicBezTo>
                    <a:pt x="1458" y="289"/>
                    <a:pt x="1458" y="289"/>
                    <a:pt x="1458" y="289"/>
                  </a:cubicBezTo>
                  <a:cubicBezTo>
                    <a:pt x="1441" y="263"/>
                    <a:pt x="1441" y="263"/>
                    <a:pt x="1441" y="263"/>
                  </a:cubicBezTo>
                  <a:cubicBezTo>
                    <a:pt x="1450" y="262"/>
                    <a:pt x="1458" y="256"/>
                    <a:pt x="1458" y="244"/>
                  </a:cubicBezTo>
                  <a:close/>
                  <a:moveTo>
                    <a:pt x="1420" y="257"/>
                  </a:moveTo>
                  <a:cubicBezTo>
                    <a:pt x="1420" y="232"/>
                    <a:pt x="1420" y="232"/>
                    <a:pt x="1420" y="232"/>
                  </a:cubicBezTo>
                  <a:cubicBezTo>
                    <a:pt x="1437" y="232"/>
                    <a:pt x="1437" y="232"/>
                    <a:pt x="1437" y="232"/>
                  </a:cubicBezTo>
                  <a:cubicBezTo>
                    <a:pt x="1444" y="232"/>
                    <a:pt x="1449" y="237"/>
                    <a:pt x="1449" y="244"/>
                  </a:cubicBezTo>
                  <a:cubicBezTo>
                    <a:pt x="1449" y="252"/>
                    <a:pt x="1444" y="257"/>
                    <a:pt x="1437" y="257"/>
                  </a:cubicBezTo>
                  <a:lnTo>
                    <a:pt x="1420" y="257"/>
                  </a:lnTo>
                  <a:close/>
                  <a:moveTo>
                    <a:pt x="59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58" y="312"/>
                    <a:pt x="58" y="312"/>
                    <a:pt x="58" y="312"/>
                  </a:cubicBezTo>
                  <a:cubicBezTo>
                    <a:pt x="180" y="312"/>
                    <a:pt x="180" y="312"/>
                    <a:pt x="180" y="312"/>
                  </a:cubicBezTo>
                  <a:cubicBezTo>
                    <a:pt x="239" y="253"/>
                    <a:pt x="239" y="253"/>
                    <a:pt x="239" y="25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180" y="0"/>
                    <a:pt x="180" y="0"/>
                    <a:pt x="180" y="0"/>
                  </a:cubicBezTo>
                  <a:lnTo>
                    <a:pt x="59" y="0"/>
                  </a:lnTo>
                  <a:close/>
                  <a:moveTo>
                    <a:pt x="233" y="251"/>
                  </a:moveTo>
                  <a:cubicBezTo>
                    <a:pt x="178" y="307"/>
                    <a:pt x="178" y="307"/>
                    <a:pt x="178" y="307"/>
                  </a:cubicBezTo>
                  <a:cubicBezTo>
                    <a:pt x="61" y="307"/>
                    <a:pt x="61" y="307"/>
                    <a:pt x="61" y="307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233" y="60"/>
                    <a:pt x="233" y="60"/>
                    <a:pt x="233" y="60"/>
                  </a:cubicBezTo>
                  <a:lnTo>
                    <a:pt x="233" y="251"/>
                  </a:lnTo>
                  <a:close/>
                  <a:moveTo>
                    <a:pt x="89" y="75"/>
                  </a:moveTo>
                  <a:cubicBezTo>
                    <a:pt x="73" y="91"/>
                    <a:pt x="73" y="91"/>
                    <a:pt x="73" y="91"/>
                  </a:cubicBezTo>
                  <a:cubicBezTo>
                    <a:pt x="73" y="222"/>
                    <a:pt x="73" y="222"/>
                    <a:pt x="73" y="222"/>
                  </a:cubicBezTo>
                  <a:cubicBezTo>
                    <a:pt x="89" y="238"/>
                    <a:pt x="89" y="238"/>
                    <a:pt x="89" y="238"/>
                  </a:cubicBezTo>
                  <a:cubicBezTo>
                    <a:pt x="150" y="238"/>
                    <a:pt x="150" y="238"/>
                    <a:pt x="150" y="238"/>
                  </a:cubicBezTo>
                  <a:cubicBezTo>
                    <a:pt x="165" y="222"/>
                    <a:pt x="165" y="222"/>
                    <a:pt x="165" y="22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49" y="75"/>
                    <a:pt x="149" y="75"/>
                    <a:pt x="149" y="75"/>
                  </a:cubicBezTo>
                  <a:lnTo>
                    <a:pt x="89" y="75"/>
                  </a:lnTo>
                  <a:close/>
                  <a:moveTo>
                    <a:pt x="160" y="220"/>
                  </a:moveTo>
                  <a:cubicBezTo>
                    <a:pt x="147" y="233"/>
                    <a:pt x="147" y="233"/>
                    <a:pt x="147" y="233"/>
                  </a:cubicBezTo>
                  <a:cubicBezTo>
                    <a:pt x="91" y="233"/>
                    <a:pt x="91" y="233"/>
                    <a:pt x="91" y="233"/>
                  </a:cubicBezTo>
                  <a:cubicBezTo>
                    <a:pt x="79" y="220"/>
                    <a:pt x="79" y="220"/>
                    <a:pt x="79" y="220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147" y="80"/>
                    <a:pt x="147" y="80"/>
                    <a:pt x="147" y="80"/>
                  </a:cubicBezTo>
                  <a:cubicBezTo>
                    <a:pt x="160" y="93"/>
                    <a:pt x="160" y="93"/>
                    <a:pt x="160" y="93"/>
                  </a:cubicBezTo>
                  <a:lnTo>
                    <a:pt x="160" y="220"/>
                  </a:lnTo>
                  <a:close/>
                  <a:moveTo>
                    <a:pt x="318" y="169"/>
                  </a:moveTo>
                  <a:cubicBezTo>
                    <a:pt x="318" y="174"/>
                    <a:pt x="318" y="174"/>
                    <a:pt x="318" y="174"/>
                  </a:cubicBezTo>
                  <a:cubicBezTo>
                    <a:pt x="2178" y="174"/>
                    <a:pt x="2178" y="174"/>
                    <a:pt x="2178" y="174"/>
                  </a:cubicBezTo>
                  <a:cubicBezTo>
                    <a:pt x="2178" y="169"/>
                    <a:pt x="2178" y="169"/>
                    <a:pt x="2178" y="169"/>
                  </a:cubicBezTo>
                  <a:lnTo>
                    <a:pt x="318" y="169"/>
                  </a:lnTo>
                  <a:close/>
                  <a:moveTo>
                    <a:pt x="1628" y="109"/>
                  </a:moveTo>
                  <a:cubicBezTo>
                    <a:pt x="1616" y="107"/>
                    <a:pt x="1616" y="107"/>
                    <a:pt x="1616" y="107"/>
                  </a:cubicBezTo>
                  <a:cubicBezTo>
                    <a:pt x="1616" y="48"/>
                    <a:pt x="1616" y="48"/>
                    <a:pt x="1616" y="48"/>
                  </a:cubicBezTo>
                  <a:cubicBezTo>
                    <a:pt x="1628" y="46"/>
                    <a:pt x="1628" y="46"/>
                    <a:pt x="1628" y="46"/>
                  </a:cubicBezTo>
                  <a:cubicBezTo>
                    <a:pt x="1628" y="39"/>
                    <a:pt x="1628" y="39"/>
                    <a:pt x="1628" y="39"/>
                  </a:cubicBezTo>
                  <a:cubicBezTo>
                    <a:pt x="1587" y="39"/>
                    <a:pt x="1587" y="39"/>
                    <a:pt x="1587" y="39"/>
                  </a:cubicBezTo>
                  <a:cubicBezTo>
                    <a:pt x="1587" y="46"/>
                    <a:pt x="1587" y="46"/>
                    <a:pt x="1587" y="46"/>
                  </a:cubicBezTo>
                  <a:cubicBezTo>
                    <a:pt x="1599" y="48"/>
                    <a:pt x="1599" y="48"/>
                    <a:pt x="1599" y="48"/>
                  </a:cubicBezTo>
                  <a:cubicBezTo>
                    <a:pt x="1599" y="107"/>
                    <a:pt x="1599" y="107"/>
                    <a:pt x="1599" y="107"/>
                  </a:cubicBezTo>
                  <a:cubicBezTo>
                    <a:pt x="1587" y="109"/>
                    <a:pt x="1587" y="109"/>
                    <a:pt x="1587" y="109"/>
                  </a:cubicBezTo>
                  <a:cubicBezTo>
                    <a:pt x="1587" y="116"/>
                    <a:pt x="1587" y="116"/>
                    <a:pt x="1587" y="116"/>
                  </a:cubicBezTo>
                  <a:cubicBezTo>
                    <a:pt x="1628" y="116"/>
                    <a:pt x="1628" y="116"/>
                    <a:pt x="1628" y="116"/>
                  </a:cubicBezTo>
                  <a:lnTo>
                    <a:pt x="1628" y="109"/>
                  </a:lnTo>
                  <a:close/>
                  <a:moveTo>
                    <a:pt x="1526" y="109"/>
                  </a:moveTo>
                  <a:cubicBezTo>
                    <a:pt x="1515" y="107"/>
                    <a:pt x="1515" y="107"/>
                    <a:pt x="1515" y="107"/>
                  </a:cubicBezTo>
                  <a:cubicBezTo>
                    <a:pt x="1515" y="61"/>
                    <a:pt x="1515" y="61"/>
                    <a:pt x="1515" y="61"/>
                  </a:cubicBezTo>
                  <a:cubicBezTo>
                    <a:pt x="1553" y="116"/>
                    <a:pt x="1553" y="116"/>
                    <a:pt x="1553" y="116"/>
                  </a:cubicBezTo>
                  <a:cubicBezTo>
                    <a:pt x="1567" y="116"/>
                    <a:pt x="1567" y="116"/>
                    <a:pt x="1567" y="116"/>
                  </a:cubicBezTo>
                  <a:cubicBezTo>
                    <a:pt x="1567" y="48"/>
                    <a:pt x="1567" y="48"/>
                    <a:pt x="1567" y="48"/>
                  </a:cubicBezTo>
                  <a:cubicBezTo>
                    <a:pt x="1578" y="46"/>
                    <a:pt x="1578" y="46"/>
                    <a:pt x="1578" y="46"/>
                  </a:cubicBezTo>
                  <a:cubicBezTo>
                    <a:pt x="1578" y="39"/>
                    <a:pt x="1578" y="39"/>
                    <a:pt x="1578" y="39"/>
                  </a:cubicBezTo>
                  <a:cubicBezTo>
                    <a:pt x="1544" y="39"/>
                    <a:pt x="1544" y="39"/>
                    <a:pt x="1544" y="39"/>
                  </a:cubicBezTo>
                  <a:cubicBezTo>
                    <a:pt x="1544" y="46"/>
                    <a:pt x="1544" y="46"/>
                    <a:pt x="1544" y="46"/>
                  </a:cubicBezTo>
                  <a:cubicBezTo>
                    <a:pt x="1556" y="48"/>
                    <a:pt x="1556" y="48"/>
                    <a:pt x="1556" y="48"/>
                  </a:cubicBezTo>
                  <a:cubicBezTo>
                    <a:pt x="1556" y="91"/>
                    <a:pt x="1556" y="91"/>
                    <a:pt x="1556" y="91"/>
                  </a:cubicBezTo>
                  <a:cubicBezTo>
                    <a:pt x="1518" y="39"/>
                    <a:pt x="1518" y="39"/>
                    <a:pt x="1518" y="39"/>
                  </a:cubicBezTo>
                  <a:cubicBezTo>
                    <a:pt x="1492" y="39"/>
                    <a:pt x="1492" y="39"/>
                    <a:pt x="1492" y="39"/>
                  </a:cubicBezTo>
                  <a:cubicBezTo>
                    <a:pt x="1492" y="46"/>
                    <a:pt x="1492" y="46"/>
                    <a:pt x="1492" y="46"/>
                  </a:cubicBezTo>
                  <a:cubicBezTo>
                    <a:pt x="1503" y="48"/>
                    <a:pt x="1503" y="48"/>
                    <a:pt x="1503" y="48"/>
                  </a:cubicBezTo>
                  <a:cubicBezTo>
                    <a:pt x="1503" y="107"/>
                    <a:pt x="1503" y="107"/>
                    <a:pt x="1503" y="107"/>
                  </a:cubicBezTo>
                  <a:cubicBezTo>
                    <a:pt x="1492" y="109"/>
                    <a:pt x="1492" y="109"/>
                    <a:pt x="1492" y="109"/>
                  </a:cubicBezTo>
                  <a:cubicBezTo>
                    <a:pt x="1492" y="116"/>
                    <a:pt x="1492" y="116"/>
                    <a:pt x="1492" y="116"/>
                  </a:cubicBezTo>
                  <a:cubicBezTo>
                    <a:pt x="1526" y="116"/>
                    <a:pt x="1526" y="116"/>
                    <a:pt x="1526" y="116"/>
                  </a:cubicBezTo>
                  <a:lnTo>
                    <a:pt x="1526" y="109"/>
                  </a:lnTo>
                  <a:close/>
                  <a:moveTo>
                    <a:pt x="1400" y="76"/>
                  </a:moveTo>
                  <a:cubicBezTo>
                    <a:pt x="1400" y="86"/>
                    <a:pt x="1399" y="99"/>
                    <a:pt x="1407" y="107"/>
                  </a:cubicBezTo>
                  <a:cubicBezTo>
                    <a:pt x="1414" y="114"/>
                    <a:pt x="1424" y="117"/>
                    <a:pt x="1438" y="117"/>
                  </a:cubicBezTo>
                  <a:cubicBezTo>
                    <a:pt x="1451" y="117"/>
                    <a:pt x="1461" y="115"/>
                    <a:pt x="1466" y="109"/>
                  </a:cubicBezTo>
                  <a:cubicBezTo>
                    <a:pt x="1474" y="101"/>
                    <a:pt x="1475" y="94"/>
                    <a:pt x="1475" y="77"/>
                  </a:cubicBezTo>
                  <a:cubicBezTo>
                    <a:pt x="1475" y="27"/>
                    <a:pt x="1475" y="27"/>
                    <a:pt x="1475" y="27"/>
                  </a:cubicBezTo>
                  <a:cubicBezTo>
                    <a:pt x="1487" y="26"/>
                    <a:pt x="1487" y="26"/>
                    <a:pt x="1487" y="26"/>
                  </a:cubicBezTo>
                  <a:cubicBezTo>
                    <a:pt x="1487" y="18"/>
                    <a:pt x="1487" y="18"/>
                    <a:pt x="1487" y="18"/>
                  </a:cubicBezTo>
                  <a:cubicBezTo>
                    <a:pt x="1452" y="18"/>
                    <a:pt x="1452" y="18"/>
                    <a:pt x="1452" y="18"/>
                  </a:cubicBezTo>
                  <a:cubicBezTo>
                    <a:pt x="1452" y="26"/>
                    <a:pt x="1452" y="26"/>
                    <a:pt x="1452" y="26"/>
                  </a:cubicBezTo>
                  <a:cubicBezTo>
                    <a:pt x="1463" y="27"/>
                    <a:pt x="1463" y="27"/>
                    <a:pt x="1463" y="27"/>
                  </a:cubicBezTo>
                  <a:cubicBezTo>
                    <a:pt x="1463" y="84"/>
                    <a:pt x="1463" y="84"/>
                    <a:pt x="1463" y="84"/>
                  </a:cubicBezTo>
                  <a:cubicBezTo>
                    <a:pt x="1463" y="92"/>
                    <a:pt x="1461" y="97"/>
                    <a:pt x="1458" y="101"/>
                  </a:cubicBezTo>
                  <a:cubicBezTo>
                    <a:pt x="1454" y="105"/>
                    <a:pt x="1448" y="107"/>
                    <a:pt x="1441" y="107"/>
                  </a:cubicBezTo>
                  <a:cubicBezTo>
                    <a:pt x="1427" y="107"/>
                    <a:pt x="1418" y="100"/>
                    <a:pt x="1418" y="84"/>
                  </a:cubicBezTo>
                  <a:cubicBezTo>
                    <a:pt x="1418" y="27"/>
                    <a:pt x="1418" y="27"/>
                    <a:pt x="1418" y="27"/>
                  </a:cubicBezTo>
                  <a:cubicBezTo>
                    <a:pt x="1430" y="26"/>
                    <a:pt x="1430" y="26"/>
                    <a:pt x="1430" y="26"/>
                  </a:cubicBezTo>
                  <a:cubicBezTo>
                    <a:pt x="1430" y="18"/>
                    <a:pt x="1430" y="18"/>
                    <a:pt x="1430" y="18"/>
                  </a:cubicBezTo>
                  <a:cubicBezTo>
                    <a:pt x="1388" y="18"/>
                    <a:pt x="1388" y="18"/>
                    <a:pt x="1388" y="18"/>
                  </a:cubicBezTo>
                  <a:cubicBezTo>
                    <a:pt x="1388" y="26"/>
                    <a:pt x="1388" y="26"/>
                    <a:pt x="1388" y="26"/>
                  </a:cubicBezTo>
                  <a:cubicBezTo>
                    <a:pt x="1400" y="27"/>
                    <a:pt x="1400" y="27"/>
                    <a:pt x="1400" y="27"/>
                  </a:cubicBezTo>
                  <a:lnTo>
                    <a:pt x="1400" y="76"/>
                  </a:lnTo>
                  <a:close/>
                  <a:moveTo>
                    <a:pt x="1671" y="116"/>
                  </a:moveTo>
                  <a:cubicBezTo>
                    <a:pt x="1687" y="116"/>
                    <a:pt x="1687" y="116"/>
                    <a:pt x="1687" y="116"/>
                  </a:cubicBezTo>
                  <a:cubicBezTo>
                    <a:pt x="1713" y="48"/>
                    <a:pt x="1713" y="48"/>
                    <a:pt x="1713" y="48"/>
                  </a:cubicBezTo>
                  <a:cubicBezTo>
                    <a:pt x="1724" y="46"/>
                    <a:pt x="1724" y="46"/>
                    <a:pt x="1724" y="46"/>
                  </a:cubicBezTo>
                  <a:cubicBezTo>
                    <a:pt x="1724" y="39"/>
                    <a:pt x="1724" y="39"/>
                    <a:pt x="1724" y="39"/>
                  </a:cubicBezTo>
                  <a:cubicBezTo>
                    <a:pt x="1690" y="39"/>
                    <a:pt x="1690" y="39"/>
                    <a:pt x="1690" y="39"/>
                  </a:cubicBezTo>
                  <a:cubicBezTo>
                    <a:pt x="1690" y="46"/>
                    <a:pt x="1690" y="46"/>
                    <a:pt x="1690" y="46"/>
                  </a:cubicBezTo>
                  <a:cubicBezTo>
                    <a:pt x="1701" y="48"/>
                    <a:pt x="1701" y="48"/>
                    <a:pt x="1701" y="48"/>
                  </a:cubicBezTo>
                  <a:cubicBezTo>
                    <a:pt x="1682" y="100"/>
                    <a:pt x="1682" y="100"/>
                    <a:pt x="1682" y="100"/>
                  </a:cubicBezTo>
                  <a:cubicBezTo>
                    <a:pt x="1663" y="48"/>
                    <a:pt x="1663" y="48"/>
                    <a:pt x="1663" y="48"/>
                  </a:cubicBezTo>
                  <a:cubicBezTo>
                    <a:pt x="1674" y="46"/>
                    <a:pt x="1674" y="46"/>
                    <a:pt x="1674" y="46"/>
                  </a:cubicBezTo>
                  <a:cubicBezTo>
                    <a:pt x="1674" y="39"/>
                    <a:pt x="1674" y="39"/>
                    <a:pt x="1674" y="39"/>
                  </a:cubicBezTo>
                  <a:cubicBezTo>
                    <a:pt x="1634" y="39"/>
                    <a:pt x="1634" y="39"/>
                    <a:pt x="1634" y="39"/>
                  </a:cubicBezTo>
                  <a:cubicBezTo>
                    <a:pt x="1634" y="46"/>
                    <a:pt x="1634" y="46"/>
                    <a:pt x="1634" y="46"/>
                  </a:cubicBezTo>
                  <a:cubicBezTo>
                    <a:pt x="1645" y="48"/>
                    <a:pt x="1645" y="48"/>
                    <a:pt x="1645" y="48"/>
                  </a:cubicBezTo>
                  <a:lnTo>
                    <a:pt x="1671" y="116"/>
                  </a:lnTo>
                  <a:close/>
                  <a:moveTo>
                    <a:pt x="2003" y="109"/>
                  </a:moveTo>
                  <a:cubicBezTo>
                    <a:pt x="1992" y="107"/>
                    <a:pt x="1992" y="107"/>
                    <a:pt x="1992" y="107"/>
                  </a:cubicBezTo>
                  <a:cubicBezTo>
                    <a:pt x="1992" y="48"/>
                    <a:pt x="1992" y="48"/>
                    <a:pt x="1992" y="48"/>
                  </a:cubicBezTo>
                  <a:cubicBezTo>
                    <a:pt x="2003" y="46"/>
                    <a:pt x="2003" y="46"/>
                    <a:pt x="2003" y="46"/>
                  </a:cubicBezTo>
                  <a:cubicBezTo>
                    <a:pt x="2003" y="39"/>
                    <a:pt x="2003" y="39"/>
                    <a:pt x="2003" y="39"/>
                  </a:cubicBezTo>
                  <a:cubicBezTo>
                    <a:pt x="1963" y="39"/>
                    <a:pt x="1963" y="39"/>
                    <a:pt x="1963" y="39"/>
                  </a:cubicBezTo>
                  <a:cubicBezTo>
                    <a:pt x="1963" y="46"/>
                    <a:pt x="1963" y="46"/>
                    <a:pt x="1963" y="46"/>
                  </a:cubicBezTo>
                  <a:cubicBezTo>
                    <a:pt x="1974" y="48"/>
                    <a:pt x="1974" y="48"/>
                    <a:pt x="1974" y="48"/>
                  </a:cubicBezTo>
                  <a:cubicBezTo>
                    <a:pt x="1974" y="107"/>
                    <a:pt x="1974" y="107"/>
                    <a:pt x="1974" y="107"/>
                  </a:cubicBezTo>
                  <a:cubicBezTo>
                    <a:pt x="1963" y="109"/>
                    <a:pt x="1963" y="109"/>
                    <a:pt x="1963" y="109"/>
                  </a:cubicBezTo>
                  <a:cubicBezTo>
                    <a:pt x="1963" y="116"/>
                    <a:pt x="1963" y="116"/>
                    <a:pt x="1963" y="116"/>
                  </a:cubicBezTo>
                  <a:cubicBezTo>
                    <a:pt x="2003" y="116"/>
                    <a:pt x="2003" y="116"/>
                    <a:pt x="2003" y="116"/>
                  </a:cubicBezTo>
                  <a:lnTo>
                    <a:pt x="2003" y="109"/>
                  </a:lnTo>
                  <a:close/>
                  <a:moveTo>
                    <a:pt x="2021" y="49"/>
                  </a:moveTo>
                  <a:cubicBezTo>
                    <a:pt x="2037" y="49"/>
                    <a:pt x="2037" y="49"/>
                    <a:pt x="2037" y="49"/>
                  </a:cubicBezTo>
                  <a:cubicBezTo>
                    <a:pt x="2037" y="107"/>
                    <a:pt x="2037" y="107"/>
                    <a:pt x="2037" y="107"/>
                  </a:cubicBezTo>
                  <a:cubicBezTo>
                    <a:pt x="2026" y="109"/>
                    <a:pt x="2026" y="109"/>
                    <a:pt x="2026" y="109"/>
                  </a:cubicBezTo>
                  <a:cubicBezTo>
                    <a:pt x="2026" y="116"/>
                    <a:pt x="2026" y="116"/>
                    <a:pt x="2026" y="116"/>
                  </a:cubicBezTo>
                  <a:cubicBezTo>
                    <a:pt x="2066" y="116"/>
                    <a:pt x="2066" y="116"/>
                    <a:pt x="2066" y="116"/>
                  </a:cubicBezTo>
                  <a:cubicBezTo>
                    <a:pt x="2066" y="109"/>
                    <a:pt x="2066" y="109"/>
                    <a:pt x="2066" y="109"/>
                  </a:cubicBezTo>
                  <a:cubicBezTo>
                    <a:pt x="2055" y="107"/>
                    <a:pt x="2055" y="107"/>
                    <a:pt x="2055" y="107"/>
                  </a:cubicBezTo>
                  <a:cubicBezTo>
                    <a:pt x="2055" y="49"/>
                    <a:pt x="2055" y="49"/>
                    <a:pt x="2055" y="49"/>
                  </a:cubicBezTo>
                  <a:cubicBezTo>
                    <a:pt x="2072" y="49"/>
                    <a:pt x="2072" y="49"/>
                    <a:pt x="2072" y="49"/>
                  </a:cubicBezTo>
                  <a:cubicBezTo>
                    <a:pt x="2074" y="60"/>
                    <a:pt x="2074" y="60"/>
                    <a:pt x="2074" y="60"/>
                  </a:cubicBezTo>
                  <a:cubicBezTo>
                    <a:pt x="2081" y="60"/>
                    <a:pt x="2081" y="60"/>
                    <a:pt x="2081" y="60"/>
                  </a:cubicBezTo>
                  <a:cubicBezTo>
                    <a:pt x="2081" y="39"/>
                    <a:pt x="2081" y="39"/>
                    <a:pt x="2081" y="39"/>
                  </a:cubicBezTo>
                  <a:cubicBezTo>
                    <a:pt x="2011" y="39"/>
                    <a:pt x="2011" y="39"/>
                    <a:pt x="2011" y="39"/>
                  </a:cubicBezTo>
                  <a:cubicBezTo>
                    <a:pt x="2011" y="60"/>
                    <a:pt x="2011" y="60"/>
                    <a:pt x="2011" y="60"/>
                  </a:cubicBezTo>
                  <a:cubicBezTo>
                    <a:pt x="2019" y="60"/>
                    <a:pt x="2019" y="60"/>
                    <a:pt x="2019" y="60"/>
                  </a:cubicBezTo>
                  <a:lnTo>
                    <a:pt x="2021" y="49"/>
                  </a:lnTo>
                  <a:close/>
                  <a:moveTo>
                    <a:pt x="2122" y="82"/>
                  </a:moveTo>
                  <a:cubicBezTo>
                    <a:pt x="2122" y="107"/>
                    <a:pt x="2122" y="107"/>
                    <a:pt x="2122" y="107"/>
                  </a:cubicBezTo>
                  <a:cubicBezTo>
                    <a:pt x="2110" y="109"/>
                    <a:pt x="2110" y="109"/>
                    <a:pt x="2110" y="109"/>
                  </a:cubicBezTo>
                  <a:cubicBezTo>
                    <a:pt x="2110" y="116"/>
                    <a:pt x="2110" y="116"/>
                    <a:pt x="2110" y="116"/>
                  </a:cubicBezTo>
                  <a:cubicBezTo>
                    <a:pt x="2150" y="116"/>
                    <a:pt x="2150" y="116"/>
                    <a:pt x="2150" y="116"/>
                  </a:cubicBezTo>
                  <a:cubicBezTo>
                    <a:pt x="2150" y="109"/>
                    <a:pt x="2150" y="109"/>
                    <a:pt x="2150" y="109"/>
                  </a:cubicBezTo>
                  <a:cubicBezTo>
                    <a:pt x="2139" y="107"/>
                    <a:pt x="2139" y="107"/>
                    <a:pt x="2139" y="107"/>
                  </a:cubicBezTo>
                  <a:cubicBezTo>
                    <a:pt x="2139" y="82"/>
                    <a:pt x="2139" y="82"/>
                    <a:pt x="2139" y="82"/>
                  </a:cubicBezTo>
                  <a:cubicBezTo>
                    <a:pt x="2161" y="48"/>
                    <a:pt x="2161" y="48"/>
                    <a:pt x="2161" y="48"/>
                  </a:cubicBezTo>
                  <a:cubicBezTo>
                    <a:pt x="2172" y="46"/>
                    <a:pt x="2172" y="46"/>
                    <a:pt x="2172" y="46"/>
                  </a:cubicBezTo>
                  <a:cubicBezTo>
                    <a:pt x="2172" y="39"/>
                    <a:pt x="2172" y="39"/>
                    <a:pt x="2172" y="39"/>
                  </a:cubicBezTo>
                  <a:cubicBezTo>
                    <a:pt x="2138" y="39"/>
                    <a:pt x="2138" y="39"/>
                    <a:pt x="2138" y="39"/>
                  </a:cubicBezTo>
                  <a:cubicBezTo>
                    <a:pt x="2138" y="46"/>
                    <a:pt x="2138" y="46"/>
                    <a:pt x="2138" y="46"/>
                  </a:cubicBezTo>
                  <a:cubicBezTo>
                    <a:pt x="2149" y="48"/>
                    <a:pt x="2149" y="48"/>
                    <a:pt x="2149" y="48"/>
                  </a:cubicBezTo>
                  <a:cubicBezTo>
                    <a:pt x="2133" y="73"/>
                    <a:pt x="2133" y="73"/>
                    <a:pt x="2133" y="73"/>
                  </a:cubicBezTo>
                  <a:cubicBezTo>
                    <a:pt x="2118" y="48"/>
                    <a:pt x="2118" y="48"/>
                    <a:pt x="2118" y="48"/>
                  </a:cubicBezTo>
                  <a:cubicBezTo>
                    <a:pt x="2129" y="46"/>
                    <a:pt x="2129" y="46"/>
                    <a:pt x="2129" y="46"/>
                  </a:cubicBezTo>
                  <a:cubicBezTo>
                    <a:pt x="2129" y="39"/>
                    <a:pt x="2129" y="39"/>
                    <a:pt x="2129" y="39"/>
                  </a:cubicBezTo>
                  <a:cubicBezTo>
                    <a:pt x="2088" y="39"/>
                    <a:pt x="2088" y="39"/>
                    <a:pt x="2088" y="39"/>
                  </a:cubicBezTo>
                  <a:cubicBezTo>
                    <a:pt x="2088" y="46"/>
                    <a:pt x="2088" y="46"/>
                    <a:pt x="2088" y="46"/>
                  </a:cubicBezTo>
                  <a:cubicBezTo>
                    <a:pt x="2099" y="48"/>
                    <a:pt x="2099" y="48"/>
                    <a:pt x="2099" y="48"/>
                  </a:cubicBezTo>
                  <a:lnTo>
                    <a:pt x="2122" y="82"/>
                  </a:lnTo>
                  <a:close/>
                  <a:moveTo>
                    <a:pt x="1953" y="94"/>
                  </a:moveTo>
                  <a:cubicBezTo>
                    <a:pt x="1953" y="63"/>
                    <a:pt x="1913" y="75"/>
                    <a:pt x="1913" y="58"/>
                  </a:cubicBezTo>
                  <a:cubicBezTo>
                    <a:pt x="1913" y="50"/>
                    <a:pt x="1919" y="48"/>
                    <a:pt x="1926" y="48"/>
                  </a:cubicBezTo>
                  <a:cubicBezTo>
                    <a:pt x="1933" y="48"/>
                    <a:pt x="1939" y="49"/>
                    <a:pt x="1939" y="49"/>
                  </a:cubicBezTo>
                  <a:cubicBezTo>
                    <a:pt x="1941" y="61"/>
                    <a:pt x="1941" y="61"/>
                    <a:pt x="1941" y="61"/>
                  </a:cubicBezTo>
                  <a:cubicBezTo>
                    <a:pt x="1949" y="61"/>
                    <a:pt x="1949" y="61"/>
                    <a:pt x="1949" y="61"/>
                  </a:cubicBezTo>
                  <a:cubicBezTo>
                    <a:pt x="1949" y="42"/>
                    <a:pt x="1949" y="42"/>
                    <a:pt x="1949" y="42"/>
                  </a:cubicBezTo>
                  <a:cubicBezTo>
                    <a:pt x="1941" y="40"/>
                    <a:pt x="1933" y="38"/>
                    <a:pt x="1924" y="38"/>
                  </a:cubicBezTo>
                  <a:cubicBezTo>
                    <a:pt x="1905" y="38"/>
                    <a:pt x="1896" y="46"/>
                    <a:pt x="1896" y="60"/>
                  </a:cubicBezTo>
                  <a:cubicBezTo>
                    <a:pt x="1896" y="79"/>
                    <a:pt x="1914" y="81"/>
                    <a:pt x="1928" y="86"/>
                  </a:cubicBezTo>
                  <a:cubicBezTo>
                    <a:pt x="1933" y="87"/>
                    <a:pt x="1936" y="89"/>
                    <a:pt x="1936" y="95"/>
                  </a:cubicBezTo>
                  <a:cubicBezTo>
                    <a:pt x="1936" y="104"/>
                    <a:pt x="1929" y="107"/>
                    <a:pt x="1920" y="107"/>
                  </a:cubicBezTo>
                  <a:cubicBezTo>
                    <a:pt x="1911" y="107"/>
                    <a:pt x="1905" y="105"/>
                    <a:pt x="1905" y="105"/>
                  </a:cubicBezTo>
                  <a:cubicBezTo>
                    <a:pt x="1903" y="92"/>
                    <a:pt x="1903" y="92"/>
                    <a:pt x="1903" y="92"/>
                  </a:cubicBezTo>
                  <a:cubicBezTo>
                    <a:pt x="1896" y="92"/>
                    <a:pt x="1896" y="92"/>
                    <a:pt x="1896" y="92"/>
                  </a:cubicBezTo>
                  <a:cubicBezTo>
                    <a:pt x="1896" y="112"/>
                    <a:pt x="1896" y="112"/>
                    <a:pt x="1896" y="112"/>
                  </a:cubicBezTo>
                  <a:cubicBezTo>
                    <a:pt x="1896" y="112"/>
                    <a:pt x="1908" y="117"/>
                    <a:pt x="1922" y="117"/>
                  </a:cubicBezTo>
                  <a:cubicBezTo>
                    <a:pt x="1942" y="117"/>
                    <a:pt x="1953" y="109"/>
                    <a:pt x="1953" y="94"/>
                  </a:cubicBezTo>
                  <a:close/>
                  <a:moveTo>
                    <a:pt x="1847" y="109"/>
                  </a:moveTo>
                  <a:cubicBezTo>
                    <a:pt x="1836" y="107"/>
                    <a:pt x="1836" y="107"/>
                    <a:pt x="1836" y="107"/>
                  </a:cubicBezTo>
                  <a:cubicBezTo>
                    <a:pt x="1836" y="81"/>
                    <a:pt x="1836" y="81"/>
                    <a:pt x="1836" y="81"/>
                  </a:cubicBezTo>
                  <a:cubicBezTo>
                    <a:pt x="1838" y="81"/>
                    <a:pt x="1838" y="81"/>
                    <a:pt x="1838" y="81"/>
                  </a:cubicBezTo>
                  <a:cubicBezTo>
                    <a:pt x="1848" y="81"/>
                    <a:pt x="1851" y="86"/>
                    <a:pt x="1855" y="98"/>
                  </a:cubicBezTo>
                  <a:cubicBezTo>
                    <a:pt x="1863" y="116"/>
                    <a:pt x="1863" y="116"/>
                    <a:pt x="1863" y="116"/>
                  </a:cubicBezTo>
                  <a:cubicBezTo>
                    <a:pt x="1887" y="116"/>
                    <a:pt x="1887" y="116"/>
                    <a:pt x="1887" y="116"/>
                  </a:cubicBezTo>
                  <a:cubicBezTo>
                    <a:pt x="1887" y="109"/>
                    <a:pt x="1887" y="109"/>
                    <a:pt x="1887" y="109"/>
                  </a:cubicBezTo>
                  <a:cubicBezTo>
                    <a:pt x="1876" y="107"/>
                    <a:pt x="1876" y="107"/>
                    <a:pt x="1876" y="107"/>
                  </a:cubicBezTo>
                  <a:cubicBezTo>
                    <a:pt x="1873" y="99"/>
                    <a:pt x="1868" y="84"/>
                    <a:pt x="1861" y="79"/>
                  </a:cubicBezTo>
                  <a:cubicBezTo>
                    <a:pt x="1869" y="76"/>
                    <a:pt x="1875" y="68"/>
                    <a:pt x="1875" y="59"/>
                  </a:cubicBezTo>
                  <a:cubicBezTo>
                    <a:pt x="1875" y="54"/>
                    <a:pt x="1873" y="49"/>
                    <a:pt x="1869" y="45"/>
                  </a:cubicBezTo>
                  <a:cubicBezTo>
                    <a:pt x="1863" y="40"/>
                    <a:pt x="1854" y="39"/>
                    <a:pt x="1846" y="39"/>
                  </a:cubicBezTo>
                  <a:cubicBezTo>
                    <a:pt x="1807" y="39"/>
                    <a:pt x="1807" y="39"/>
                    <a:pt x="1807" y="39"/>
                  </a:cubicBezTo>
                  <a:cubicBezTo>
                    <a:pt x="1807" y="46"/>
                    <a:pt x="1807" y="46"/>
                    <a:pt x="1807" y="46"/>
                  </a:cubicBezTo>
                  <a:cubicBezTo>
                    <a:pt x="1819" y="48"/>
                    <a:pt x="1819" y="48"/>
                    <a:pt x="1819" y="48"/>
                  </a:cubicBezTo>
                  <a:cubicBezTo>
                    <a:pt x="1819" y="107"/>
                    <a:pt x="1819" y="107"/>
                    <a:pt x="1819" y="107"/>
                  </a:cubicBezTo>
                  <a:cubicBezTo>
                    <a:pt x="1807" y="109"/>
                    <a:pt x="1807" y="109"/>
                    <a:pt x="1807" y="109"/>
                  </a:cubicBezTo>
                  <a:cubicBezTo>
                    <a:pt x="1807" y="116"/>
                    <a:pt x="1807" y="116"/>
                    <a:pt x="1807" y="116"/>
                  </a:cubicBezTo>
                  <a:cubicBezTo>
                    <a:pt x="1847" y="116"/>
                    <a:pt x="1847" y="116"/>
                    <a:pt x="1847" y="116"/>
                  </a:cubicBezTo>
                  <a:lnTo>
                    <a:pt x="1847" y="109"/>
                  </a:lnTo>
                  <a:close/>
                  <a:moveTo>
                    <a:pt x="1836" y="48"/>
                  </a:moveTo>
                  <a:cubicBezTo>
                    <a:pt x="1841" y="48"/>
                    <a:pt x="1841" y="48"/>
                    <a:pt x="1841" y="48"/>
                  </a:cubicBezTo>
                  <a:cubicBezTo>
                    <a:pt x="1845" y="48"/>
                    <a:pt x="1852" y="48"/>
                    <a:pt x="1854" y="51"/>
                  </a:cubicBezTo>
                  <a:cubicBezTo>
                    <a:pt x="1857" y="53"/>
                    <a:pt x="1858" y="57"/>
                    <a:pt x="1858" y="60"/>
                  </a:cubicBezTo>
                  <a:cubicBezTo>
                    <a:pt x="1858" y="63"/>
                    <a:pt x="1857" y="66"/>
                    <a:pt x="1855" y="69"/>
                  </a:cubicBezTo>
                  <a:cubicBezTo>
                    <a:pt x="1851" y="73"/>
                    <a:pt x="1844" y="73"/>
                    <a:pt x="1839" y="73"/>
                  </a:cubicBezTo>
                  <a:cubicBezTo>
                    <a:pt x="1836" y="73"/>
                    <a:pt x="1836" y="73"/>
                    <a:pt x="1836" y="73"/>
                  </a:cubicBezTo>
                  <a:lnTo>
                    <a:pt x="1836" y="48"/>
                  </a:lnTo>
                  <a:close/>
                  <a:moveTo>
                    <a:pt x="1796" y="95"/>
                  </a:moveTo>
                  <a:cubicBezTo>
                    <a:pt x="1788" y="95"/>
                    <a:pt x="1788" y="95"/>
                    <a:pt x="1788" y="95"/>
                  </a:cubicBezTo>
                  <a:cubicBezTo>
                    <a:pt x="1787" y="106"/>
                    <a:pt x="1787" y="106"/>
                    <a:pt x="1787" y="106"/>
                  </a:cubicBezTo>
                  <a:cubicBezTo>
                    <a:pt x="1759" y="106"/>
                    <a:pt x="1759" y="106"/>
                    <a:pt x="1759" y="106"/>
                  </a:cubicBezTo>
                  <a:cubicBezTo>
                    <a:pt x="1759" y="80"/>
                    <a:pt x="1759" y="80"/>
                    <a:pt x="1759" y="80"/>
                  </a:cubicBezTo>
                  <a:cubicBezTo>
                    <a:pt x="1776" y="80"/>
                    <a:pt x="1776" y="80"/>
                    <a:pt x="1776" y="80"/>
                  </a:cubicBezTo>
                  <a:cubicBezTo>
                    <a:pt x="1778" y="90"/>
                    <a:pt x="1778" y="90"/>
                    <a:pt x="1778" y="90"/>
                  </a:cubicBezTo>
                  <a:cubicBezTo>
                    <a:pt x="1784" y="90"/>
                    <a:pt x="1784" y="90"/>
                    <a:pt x="1784" y="90"/>
                  </a:cubicBezTo>
                  <a:cubicBezTo>
                    <a:pt x="1784" y="61"/>
                    <a:pt x="1784" y="61"/>
                    <a:pt x="1784" y="61"/>
                  </a:cubicBezTo>
                  <a:cubicBezTo>
                    <a:pt x="1778" y="61"/>
                    <a:pt x="1778" y="61"/>
                    <a:pt x="1778" y="61"/>
                  </a:cubicBezTo>
                  <a:cubicBezTo>
                    <a:pt x="1776" y="71"/>
                    <a:pt x="1776" y="71"/>
                    <a:pt x="1776" y="71"/>
                  </a:cubicBezTo>
                  <a:cubicBezTo>
                    <a:pt x="1759" y="71"/>
                    <a:pt x="1759" y="71"/>
                    <a:pt x="1759" y="71"/>
                  </a:cubicBezTo>
                  <a:cubicBezTo>
                    <a:pt x="1759" y="49"/>
                    <a:pt x="1759" y="49"/>
                    <a:pt x="1759" y="49"/>
                  </a:cubicBezTo>
                  <a:cubicBezTo>
                    <a:pt x="1787" y="49"/>
                    <a:pt x="1787" y="49"/>
                    <a:pt x="1787" y="49"/>
                  </a:cubicBezTo>
                  <a:cubicBezTo>
                    <a:pt x="1788" y="59"/>
                    <a:pt x="1788" y="59"/>
                    <a:pt x="1788" y="59"/>
                  </a:cubicBezTo>
                  <a:cubicBezTo>
                    <a:pt x="1796" y="59"/>
                    <a:pt x="1796" y="59"/>
                    <a:pt x="1796" y="59"/>
                  </a:cubicBezTo>
                  <a:cubicBezTo>
                    <a:pt x="1796" y="39"/>
                    <a:pt x="1796" y="39"/>
                    <a:pt x="1796" y="39"/>
                  </a:cubicBezTo>
                  <a:cubicBezTo>
                    <a:pt x="1730" y="39"/>
                    <a:pt x="1730" y="39"/>
                    <a:pt x="1730" y="39"/>
                  </a:cubicBezTo>
                  <a:cubicBezTo>
                    <a:pt x="1730" y="46"/>
                    <a:pt x="1730" y="46"/>
                    <a:pt x="1730" y="46"/>
                  </a:cubicBezTo>
                  <a:cubicBezTo>
                    <a:pt x="1741" y="48"/>
                    <a:pt x="1741" y="48"/>
                    <a:pt x="1741" y="48"/>
                  </a:cubicBezTo>
                  <a:cubicBezTo>
                    <a:pt x="1741" y="107"/>
                    <a:pt x="1741" y="107"/>
                    <a:pt x="1741" y="107"/>
                  </a:cubicBezTo>
                  <a:cubicBezTo>
                    <a:pt x="1730" y="109"/>
                    <a:pt x="1730" y="109"/>
                    <a:pt x="1730" y="109"/>
                  </a:cubicBezTo>
                  <a:cubicBezTo>
                    <a:pt x="1730" y="116"/>
                    <a:pt x="1730" y="116"/>
                    <a:pt x="1730" y="116"/>
                  </a:cubicBezTo>
                  <a:cubicBezTo>
                    <a:pt x="1796" y="116"/>
                    <a:pt x="1796" y="116"/>
                    <a:pt x="1796" y="116"/>
                  </a:cubicBezTo>
                  <a:lnTo>
                    <a:pt x="1796" y="95"/>
                  </a:lnTo>
                  <a:close/>
                  <a:moveTo>
                    <a:pt x="1342" y="95"/>
                  </a:moveTo>
                  <a:cubicBezTo>
                    <a:pt x="1335" y="95"/>
                    <a:pt x="1335" y="95"/>
                    <a:pt x="1335" y="95"/>
                  </a:cubicBezTo>
                  <a:cubicBezTo>
                    <a:pt x="1333" y="106"/>
                    <a:pt x="1333" y="106"/>
                    <a:pt x="1333" y="106"/>
                  </a:cubicBezTo>
                  <a:cubicBezTo>
                    <a:pt x="1305" y="106"/>
                    <a:pt x="1305" y="106"/>
                    <a:pt x="1305" y="106"/>
                  </a:cubicBezTo>
                  <a:cubicBezTo>
                    <a:pt x="1305" y="80"/>
                    <a:pt x="1305" y="80"/>
                    <a:pt x="1305" y="80"/>
                  </a:cubicBezTo>
                  <a:cubicBezTo>
                    <a:pt x="1323" y="80"/>
                    <a:pt x="1323" y="80"/>
                    <a:pt x="1323" y="80"/>
                  </a:cubicBezTo>
                  <a:cubicBezTo>
                    <a:pt x="1325" y="90"/>
                    <a:pt x="1325" y="90"/>
                    <a:pt x="1325" y="90"/>
                  </a:cubicBezTo>
                  <a:cubicBezTo>
                    <a:pt x="1331" y="90"/>
                    <a:pt x="1331" y="90"/>
                    <a:pt x="1331" y="90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25" y="61"/>
                    <a:pt x="1325" y="61"/>
                    <a:pt x="1325" y="61"/>
                  </a:cubicBezTo>
                  <a:cubicBezTo>
                    <a:pt x="1323" y="71"/>
                    <a:pt x="1323" y="71"/>
                    <a:pt x="1323" y="71"/>
                  </a:cubicBezTo>
                  <a:cubicBezTo>
                    <a:pt x="1305" y="71"/>
                    <a:pt x="1305" y="71"/>
                    <a:pt x="1305" y="71"/>
                  </a:cubicBezTo>
                  <a:cubicBezTo>
                    <a:pt x="1305" y="49"/>
                    <a:pt x="1305" y="49"/>
                    <a:pt x="1305" y="49"/>
                  </a:cubicBezTo>
                  <a:cubicBezTo>
                    <a:pt x="1333" y="49"/>
                    <a:pt x="1333" y="49"/>
                    <a:pt x="1333" y="49"/>
                  </a:cubicBezTo>
                  <a:cubicBezTo>
                    <a:pt x="1335" y="59"/>
                    <a:pt x="1335" y="59"/>
                    <a:pt x="1335" y="59"/>
                  </a:cubicBezTo>
                  <a:cubicBezTo>
                    <a:pt x="1342" y="59"/>
                    <a:pt x="1342" y="59"/>
                    <a:pt x="1342" y="59"/>
                  </a:cubicBezTo>
                  <a:cubicBezTo>
                    <a:pt x="1342" y="39"/>
                    <a:pt x="1342" y="39"/>
                    <a:pt x="1342" y="39"/>
                  </a:cubicBezTo>
                  <a:cubicBezTo>
                    <a:pt x="1277" y="39"/>
                    <a:pt x="1277" y="39"/>
                    <a:pt x="1277" y="39"/>
                  </a:cubicBezTo>
                  <a:cubicBezTo>
                    <a:pt x="1277" y="46"/>
                    <a:pt x="1277" y="46"/>
                    <a:pt x="1277" y="46"/>
                  </a:cubicBezTo>
                  <a:cubicBezTo>
                    <a:pt x="1288" y="48"/>
                    <a:pt x="1288" y="48"/>
                    <a:pt x="1288" y="48"/>
                  </a:cubicBezTo>
                  <a:cubicBezTo>
                    <a:pt x="1288" y="107"/>
                    <a:pt x="1288" y="107"/>
                    <a:pt x="1288" y="107"/>
                  </a:cubicBezTo>
                  <a:cubicBezTo>
                    <a:pt x="1277" y="109"/>
                    <a:pt x="1277" y="109"/>
                    <a:pt x="1277" y="109"/>
                  </a:cubicBezTo>
                  <a:cubicBezTo>
                    <a:pt x="1277" y="116"/>
                    <a:pt x="1277" y="116"/>
                    <a:pt x="1277" y="116"/>
                  </a:cubicBezTo>
                  <a:cubicBezTo>
                    <a:pt x="1342" y="116"/>
                    <a:pt x="1342" y="116"/>
                    <a:pt x="1342" y="116"/>
                  </a:cubicBezTo>
                  <a:lnTo>
                    <a:pt x="1342" y="95"/>
                  </a:lnTo>
                  <a:close/>
                  <a:moveTo>
                    <a:pt x="566" y="95"/>
                  </a:moveTo>
                  <a:cubicBezTo>
                    <a:pt x="559" y="95"/>
                    <a:pt x="559" y="95"/>
                    <a:pt x="559" y="95"/>
                  </a:cubicBezTo>
                  <a:cubicBezTo>
                    <a:pt x="557" y="106"/>
                    <a:pt x="557" y="106"/>
                    <a:pt x="557" y="106"/>
                  </a:cubicBezTo>
                  <a:cubicBezTo>
                    <a:pt x="529" y="106"/>
                    <a:pt x="529" y="106"/>
                    <a:pt x="529" y="106"/>
                  </a:cubicBezTo>
                  <a:cubicBezTo>
                    <a:pt x="529" y="80"/>
                    <a:pt x="529" y="80"/>
                    <a:pt x="529" y="80"/>
                  </a:cubicBezTo>
                  <a:cubicBezTo>
                    <a:pt x="546" y="80"/>
                    <a:pt x="546" y="80"/>
                    <a:pt x="546" y="80"/>
                  </a:cubicBezTo>
                  <a:cubicBezTo>
                    <a:pt x="548" y="90"/>
                    <a:pt x="548" y="90"/>
                    <a:pt x="548" y="90"/>
                  </a:cubicBezTo>
                  <a:cubicBezTo>
                    <a:pt x="555" y="90"/>
                    <a:pt x="555" y="90"/>
                    <a:pt x="555" y="90"/>
                  </a:cubicBezTo>
                  <a:cubicBezTo>
                    <a:pt x="555" y="61"/>
                    <a:pt x="555" y="61"/>
                    <a:pt x="555" y="61"/>
                  </a:cubicBezTo>
                  <a:cubicBezTo>
                    <a:pt x="548" y="61"/>
                    <a:pt x="548" y="61"/>
                    <a:pt x="548" y="61"/>
                  </a:cubicBezTo>
                  <a:cubicBezTo>
                    <a:pt x="546" y="71"/>
                    <a:pt x="546" y="71"/>
                    <a:pt x="546" y="71"/>
                  </a:cubicBezTo>
                  <a:cubicBezTo>
                    <a:pt x="529" y="71"/>
                    <a:pt x="529" y="71"/>
                    <a:pt x="529" y="71"/>
                  </a:cubicBezTo>
                  <a:cubicBezTo>
                    <a:pt x="529" y="49"/>
                    <a:pt x="529" y="49"/>
                    <a:pt x="529" y="49"/>
                  </a:cubicBezTo>
                  <a:cubicBezTo>
                    <a:pt x="557" y="49"/>
                    <a:pt x="557" y="49"/>
                    <a:pt x="557" y="49"/>
                  </a:cubicBezTo>
                  <a:cubicBezTo>
                    <a:pt x="559" y="59"/>
                    <a:pt x="559" y="59"/>
                    <a:pt x="559" y="59"/>
                  </a:cubicBezTo>
                  <a:cubicBezTo>
                    <a:pt x="566" y="59"/>
                    <a:pt x="566" y="59"/>
                    <a:pt x="566" y="59"/>
                  </a:cubicBezTo>
                  <a:cubicBezTo>
                    <a:pt x="566" y="39"/>
                    <a:pt x="566" y="39"/>
                    <a:pt x="566" y="39"/>
                  </a:cubicBezTo>
                  <a:cubicBezTo>
                    <a:pt x="500" y="39"/>
                    <a:pt x="500" y="39"/>
                    <a:pt x="500" y="39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11" y="48"/>
                    <a:pt x="511" y="48"/>
                    <a:pt x="511" y="48"/>
                  </a:cubicBezTo>
                  <a:cubicBezTo>
                    <a:pt x="511" y="107"/>
                    <a:pt x="511" y="107"/>
                    <a:pt x="511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16"/>
                    <a:pt x="500" y="116"/>
                    <a:pt x="500" y="116"/>
                  </a:cubicBezTo>
                  <a:cubicBezTo>
                    <a:pt x="566" y="116"/>
                    <a:pt x="566" y="116"/>
                    <a:pt x="566" y="116"/>
                  </a:cubicBezTo>
                  <a:lnTo>
                    <a:pt x="566" y="95"/>
                  </a:lnTo>
                  <a:close/>
                  <a:moveTo>
                    <a:pt x="659" y="117"/>
                  </a:moveTo>
                  <a:cubicBezTo>
                    <a:pt x="689" y="117"/>
                    <a:pt x="702" y="100"/>
                    <a:pt x="702" y="67"/>
                  </a:cubicBezTo>
                  <a:cubicBezTo>
                    <a:pt x="702" y="34"/>
                    <a:pt x="689" y="16"/>
                    <a:pt x="659" y="16"/>
                  </a:cubicBezTo>
                  <a:cubicBezTo>
                    <a:pt x="629" y="16"/>
                    <a:pt x="615" y="34"/>
                    <a:pt x="615" y="67"/>
                  </a:cubicBezTo>
                  <a:cubicBezTo>
                    <a:pt x="615" y="99"/>
                    <a:pt x="628" y="117"/>
                    <a:pt x="659" y="117"/>
                  </a:cubicBezTo>
                  <a:close/>
                  <a:moveTo>
                    <a:pt x="659" y="27"/>
                  </a:moveTo>
                  <a:cubicBezTo>
                    <a:pt x="675" y="27"/>
                    <a:pt x="683" y="40"/>
                    <a:pt x="683" y="67"/>
                  </a:cubicBezTo>
                  <a:cubicBezTo>
                    <a:pt x="683" y="94"/>
                    <a:pt x="675" y="107"/>
                    <a:pt x="659" y="107"/>
                  </a:cubicBezTo>
                  <a:cubicBezTo>
                    <a:pt x="642" y="107"/>
                    <a:pt x="634" y="94"/>
                    <a:pt x="634" y="67"/>
                  </a:cubicBezTo>
                  <a:cubicBezTo>
                    <a:pt x="634" y="40"/>
                    <a:pt x="643" y="27"/>
                    <a:pt x="659" y="27"/>
                  </a:cubicBezTo>
                  <a:close/>
                  <a:moveTo>
                    <a:pt x="327" y="28"/>
                  </a:moveTo>
                  <a:cubicBezTo>
                    <a:pt x="349" y="28"/>
                    <a:pt x="349" y="28"/>
                    <a:pt x="349" y="2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79" y="116"/>
                    <a:pt x="379" y="116"/>
                    <a:pt x="379" y="116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67" y="106"/>
                    <a:pt x="367" y="106"/>
                    <a:pt x="367" y="106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90" y="28"/>
                    <a:pt x="390" y="28"/>
                    <a:pt x="390" y="28"/>
                  </a:cubicBezTo>
                  <a:cubicBezTo>
                    <a:pt x="391" y="40"/>
                    <a:pt x="391" y="40"/>
                    <a:pt x="391" y="40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317" y="18"/>
                    <a:pt x="317" y="18"/>
                    <a:pt x="317" y="18"/>
                  </a:cubicBezTo>
                  <a:cubicBezTo>
                    <a:pt x="317" y="40"/>
                    <a:pt x="317" y="40"/>
                    <a:pt x="317" y="40"/>
                  </a:cubicBezTo>
                  <a:cubicBezTo>
                    <a:pt x="325" y="40"/>
                    <a:pt x="325" y="40"/>
                    <a:pt x="325" y="40"/>
                  </a:cubicBezTo>
                  <a:lnTo>
                    <a:pt x="327" y="28"/>
                  </a:lnTo>
                  <a:close/>
                  <a:moveTo>
                    <a:pt x="750" y="109"/>
                  </a:moveTo>
                  <a:cubicBezTo>
                    <a:pt x="739" y="107"/>
                    <a:pt x="739" y="107"/>
                    <a:pt x="739" y="107"/>
                  </a:cubicBezTo>
                  <a:cubicBezTo>
                    <a:pt x="739" y="80"/>
                    <a:pt x="739" y="80"/>
                    <a:pt x="739" y="80"/>
                  </a:cubicBezTo>
                  <a:cubicBezTo>
                    <a:pt x="768" y="80"/>
                    <a:pt x="768" y="80"/>
                    <a:pt x="768" y="80"/>
                  </a:cubicBezTo>
                  <a:cubicBezTo>
                    <a:pt x="768" y="107"/>
                    <a:pt x="768" y="107"/>
                    <a:pt x="768" y="107"/>
                  </a:cubicBezTo>
                  <a:cubicBezTo>
                    <a:pt x="757" y="109"/>
                    <a:pt x="757" y="109"/>
                    <a:pt x="757" y="109"/>
                  </a:cubicBezTo>
                  <a:cubicBezTo>
                    <a:pt x="757" y="116"/>
                    <a:pt x="757" y="116"/>
                    <a:pt x="757" y="116"/>
                  </a:cubicBezTo>
                  <a:cubicBezTo>
                    <a:pt x="797" y="116"/>
                    <a:pt x="797" y="116"/>
                    <a:pt x="797" y="116"/>
                  </a:cubicBezTo>
                  <a:cubicBezTo>
                    <a:pt x="797" y="109"/>
                    <a:pt x="797" y="109"/>
                    <a:pt x="797" y="109"/>
                  </a:cubicBezTo>
                  <a:cubicBezTo>
                    <a:pt x="786" y="107"/>
                    <a:pt x="786" y="107"/>
                    <a:pt x="786" y="107"/>
                  </a:cubicBezTo>
                  <a:cubicBezTo>
                    <a:pt x="786" y="48"/>
                    <a:pt x="786" y="48"/>
                    <a:pt x="786" y="48"/>
                  </a:cubicBezTo>
                  <a:cubicBezTo>
                    <a:pt x="797" y="46"/>
                    <a:pt x="797" y="46"/>
                    <a:pt x="797" y="46"/>
                  </a:cubicBezTo>
                  <a:cubicBezTo>
                    <a:pt x="797" y="39"/>
                    <a:pt x="797" y="39"/>
                    <a:pt x="797" y="39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7" y="46"/>
                    <a:pt x="757" y="46"/>
                    <a:pt x="757" y="46"/>
                  </a:cubicBezTo>
                  <a:cubicBezTo>
                    <a:pt x="768" y="48"/>
                    <a:pt x="768" y="48"/>
                    <a:pt x="768" y="48"/>
                  </a:cubicBezTo>
                  <a:cubicBezTo>
                    <a:pt x="768" y="71"/>
                    <a:pt x="768" y="71"/>
                    <a:pt x="768" y="71"/>
                  </a:cubicBezTo>
                  <a:cubicBezTo>
                    <a:pt x="739" y="71"/>
                    <a:pt x="739" y="71"/>
                    <a:pt x="739" y="71"/>
                  </a:cubicBezTo>
                  <a:cubicBezTo>
                    <a:pt x="739" y="48"/>
                    <a:pt x="739" y="48"/>
                    <a:pt x="739" y="48"/>
                  </a:cubicBezTo>
                  <a:cubicBezTo>
                    <a:pt x="750" y="46"/>
                    <a:pt x="750" y="46"/>
                    <a:pt x="750" y="46"/>
                  </a:cubicBezTo>
                  <a:cubicBezTo>
                    <a:pt x="750" y="39"/>
                    <a:pt x="750" y="39"/>
                    <a:pt x="750" y="39"/>
                  </a:cubicBezTo>
                  <a:cubicBezTo>
                    <a:pt x="710" y="39"/>
                    <a:pt x="710" y="39"/>
                    <a:pt x="710" y="39"/>
                  </a:cubicBezTo>
                  <a:cubicBezTo>
                    <a:pt x="710" y="46"/>
                    <a:pt x="710" y="46"/>
                    <a:pt x="710" y="46"/>
                  </a:cubicBezTo>
                  <a:cubicBezTo>
                    <a:pt x="722" y="48"/>
                    <a:pt x="722" y="48"/>
                    <a:pt x="722" y="48"/>
                  </a:cubicBezTo>
                  <a:cubicBezTo>
                    <a:pt x="722" y="107"/>
                    <a:pt x="722" y="107"/>
                    <a:pt x="722" y="107"/>
                  </a:cubicBezTo>
                  <a:cubicBezTo>
                    <a:pt x="710" y="109"/>
                    <a:pt x="710" y="109"/>
                    <a:pt x="710" y="109"/>
                  </a:cubicBezTo>
                  <a:cubicBezTo>
                    <a:pt x="710" y="116"/>
                    <a:pt x="710" y="116"/>
                    <a:pt x="710" y="116"/>
                  </a:cubicBezTo>
                  <a:cubicBezTo>
                    <a:pt x="750" y="116"/>
                    <a:pt x="750" y="116"/>
                    <a:pt x="750" y="116"/>
                  </a:cubicBezTo>
                  <a:lnTo>
                    <a:pt x="750" y="109"/>
                  </a:lnTo>
                  <a:close/>
                  <a:moveTo>
                    <a:pt x="445" y="109"/>
                  </a:moveTo>
                  <a:cubicBezTo>
                    <a:pt x="434" y="107"/>
                    <a:pt x="434" y="107"/>
                    <a:pt x="434" y="107"/>
                  </a:cubicBezTo>
                  <a:cubicBezTo>
                    <a:pt x="434" y="80"/>
                    <a:pt x="434" y="80"/>
                    <a:pt x="434" y="80"/>
                  </a:cubicBezTo>
                  <a:cubicBezTo>
                    <a:pt x="463" y="80"/>
                    <a:pt x="463" y="80"/>
                    <a:pt x="463" y="80"/>
                  </a:cubicBezTo>
                  <a:cubicBezTo>
                    <a:pt x="463" y="107"/>
                    <a:pt x="463" y="107"/>
                    <a:pt x="463" y="107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52" y="116"/>
                    <a:pt x="452" y="116"/>
                    <a:pt x="452" y="116"/>
                  </a:cubicBezTo>
                  <a:cubicBezTo>
                    <a:pt x="492" y="116"/>
                    <a:pt x="492" y="116"/>
                    <a:pt x="492" y="116"/>
                  </a:cubicBezTo>
                  <a:cubicBezTo>
                    <a:pt x="492" y="109"/>
                    <a:pt x="492" y="109"/>
                    <a:pt x="492" y="109"/>
                  </a:cubicBezTo>
                  <a:cubicBezTo>
                    <a:pt x="480" y="107"/>
                    <a:pt x="480" y="107"/>
                    <a:pt x="480" y="107"/>
                  </a:cubicBezTo>
                  <a:cubicBezTo>
                    <a:pt x="480" y="48"/>
                    <a:pt x="480" y="48"/>
                    <a:pt x="480" y="48"/>
                  </a:cubicBezTo>
                  <a:cubicBezTo>
                    <a:pt x="492" y="46"/>
                    <a:pt x="492" y="46"/>
                    <a:pt x="492" y="46"/>
                  </a:cubicBezTo>
                  <a:cubicBezTo>
                    <a:pt x="492" y="39"/>
                    <a:pt x="492" y="39"/>
                    <a:pt x="492" y="39"/>
                  </a:cubicBezTo>
                  <a:cubicBezTo>
                    <a:pt x="452" y="39"/>
                    <a:pt x="452" y="39"/>
                    <a:pt x="452" y="39"/>
                  </a:cubicBezTo>
                  <a:cubicBezTo>
                    <a:pt x="452" y="46"/>
                    <a:pt x="452" y="46"/>
                    <a:pt x="452" y="46"/>
                  </a:cubicBezTo>
                  <a:cubicBezTo>
                    <a:pt x="463" y="48"/>
                    <a:pt x="463" y="48"/>
                    <a:pt x="463" y="48"/>
                  </a:cubicBezTo>
                  <a:cubicBezTo>
                    <a:pt x="463" y="71"/>
                    <a:pt x="463" y="71"/>
                    <a:pt x="463" y="71"/>
                  </a:cubicBezTo>
                  <a:cubicBezTo>
                    <a:pt x="434" y="71"/>
                    <a:pt x="434" y="71"/>
                    <a:pt x="434" y="71"/>
                  </a:cubicBezTo>
                  <a:cubicBezTo>
                    <a:pt x="434" y="48"/>
                    <a:pt x="434" y="48"/>
                    <a:pt x="434" y="48"/>
                  </a:cubicBezTo>
                  <a:cubicBezTo>
                    <a:pt x="445" y="46"/>
                    <a:pt x="445" y="46"/>
                    <a:pt x="445" y="46"/>
                  </a:cubicBezTo>
                  <a:cubicBezTo>
                    <a:pt x="445" y="39"/>
                    <a:pt x="445" y="39"/>
                    <a:pt x="445" y="39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46"/>
                    <a:pt x="405" y="46"/>
                    <a:pt x="405" y="46"/>
                  </a:cubicBezTo>
                  <a:cubicBezTo>
                    <a:pt x="416" y="48"/>
                    <a:pt x="416" y="48"/>
                    <a:pt x="416" y="48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05" y="109"/>
                    <a:pt x="405" y="109"/>
                    <a:pt x="405" y="109"/>
                  </a:cubicBezTo>
                  <a:cubicBezTo>
                    <a:pt x="405" y="116"/>
                    <a:pt x="405" y="116"/>
                    <a:pt x="405" y="116"/>
                  </a:cubicBezTo>
                  <a:cubicBezTo>
                    <a:pt x="445" y="116"/>
                    <a:pt x="445" y="116"/>
                    <a:pt x="445" y="116"/>
                  </a:cubicBezTo>
                  <a:lnTo>
                    <a:pt x="445" y="109"/>
                  </a:lnTo>
                  <a:close/>
                  <a:moveTo>
                    <a:pt x="1209" y="49"/>
                  </a:moveTo>
                  <a:cubicBezTo>
                    <a:pt x="1226" y="49"/>
                    <a:pt x="1226" y="49"/>
                    <a:pt x="1226" y="49"/>
                  </a:cubicBezTo>
                  <a:cubicBezTo>
                    <a:pt x="1226" y="107"/>
                    <a:pt x="1226" y="107"/>
                    <a:pt x="1226" y="107"/>
                  </a:cubicBezTo>
                  <a:cubicBezTo>
                    <a:pt x="1215" y="109"/>
                    <a:pt x="1215" y="109"/>
                    <a:pt x="1215" y="109"/>
                  </a:cubicBezTo>
                  <a:cubicBezTo>
                    <a:pt x="1215" y="116"/>
                    <a:pt x="1215" y="116"/>
                    <a:pt x="1215" y="116"/>
                  </a:cubicBezTo>
                  <a:cubicBezTo>
                    <a:pt x="1255" y="116"/>
                    <a:pt x="1255" y="116"/>
                    <a:pt x="1255" y="116"/>
                  </a:cubicBezTo>
                  <a:cubicBezTo>
                    <a:pt x="1255" y="109"/>
                    <a:pt x="1255" y="109"/>
                    <a:pt x="1255" y="109"/>
                  </a:cubicBezTo>
                  <a:cubicBezTo>
                    <a:pt x="1244" y="107"/>
                    <a:pt x="1244" y="107"/>
                    <a:pt x="1244" y="107"/>
                  </a:cubicBezTo>
                  <a:cubicBezTo>
                    <a:pt x="1244" y="49"/>
                    <a:pt x="1244" y="49"/>
                    <a:pt x="1244" y="49"/>
                  </a:cubicBezTo>
                  <a:cubicBezTo>
                    <a:pt x="1261" y="49"/>
                    <a:pt x="1261" y="49"/>
                    <a:pt x="1261" y="49"/>
                  </a:cubicBezTo>
                  <a:cubicBezTo>
                    <a:pt x="1262" y="60"/>
                    <a:pt x="1262" y="60"/>
                    <a:pt x="1262" y="60"/>
                  </a:cubicBezTo>
                  <a:cubicBezTo>
                    <a:pt x="1270" y="60"/>
                    <a:pt x="1270" y="60"/>
                    <a:pt x="1270" y="60"/>
                  </a:cubicBezTo>
                  <a:cubicBezTo>
                    <a:pt x="1270" y="39"/>
                    <a:pt x="1270" y="39"/>
                    <a:pt x="1270" y="39"/>
                  </a:cubicBezTo>
                  <a:cubicBezTo>
                    <a:pt x="1200" y="39"/>
                    <a:pt x="1200" y="39"/>
                    <a:pt x="1200" y="39"/>
                  </a:cubicBezTo>
                  <a:cubicBezTo>
                    <a:pt x="1200" y="60"/>
                    <a:pt x="1200" y="60"/>
                    <a:pt x="1200" y="60"/>
                  </a:cubicBezTo>
                  <a:cubicBezTo>
                    <a:pt x="1208" y="60"/>
                    <a:pt x="1208" y="60"/>
                    <a:pt x="1208" y="60"/>
                  </a:cubicBezTo>
                  <a:lnTo>
                    <a:pt x="1209" y="49"/>
                  </a:lnTo>
                  <a:close/>
                  <a:moveTo>
                    <a:pt x="1058" y="49"/>
                  </a:moveTo>
                  <a:cubicBezTo>
                    <a:pt x="1075" y="49"/>
                    <a:pt x="1075" y="49"/>
                    <a:pt x="1075" y="49"/>
                  </a:cubicBezTo>
                  <a:cubicBezTo>
                    <a:pt x="1075" y="107"/>
                    <a:pt x="1075" y="107"/>
                    <a:pt x="1075" y="107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64" y="116"/>
                    <a:pt x="1064" y="116"/>
                    <a:pt x="1064" y="116"/>
                  </a:cubicBezTo>
                  <a:cubicBezTo>
                    <a:pt x="1104" y="116"/>
                    <a:pt x="1104" y="116"/>
                    <a:pt x="1104" y="116"/>
                  </a:cubicBezTo>
                  <a:cubicBezTo>
                    <a:pt x="1104" y="109"/>
                    <a:pt x="1104" y="109"/>
                    <a:pt x="1104" y="109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3" y="49"/>
                    <a:pt x="1093" y="49"/>
                    <a:pt x="1093" y="49"/>
                  </a:cubicBezTo>
                  <a:cubicBezTo>
                    <a:pt x="1110" y="49"/>
                    <a:pt x="1110" y="49"/>
                    <a:pt x="1110" y="49"/>
                  </a:cubicBezTo>
                  <a:cubicBezTo>
                    <a:pt x="1111" y="60"/>
                    <a:pt x="1111" y="60"/>
                    <a:pt x="1111" y="60"/>
                  </a:cubicBezTo>
                  <a:cubicBezTo>
                    <a:pt x="1119" y="60"/>
                    <a:pt x="1119" y="60"/>
                    <a:pt x="1119" y="60"/>
                  </a:cubicBezTo>
                  <a:cubicBezTo>
                    <a:pt x="1119" y="39"/>
                    <a:pt x="1119" y="39"/>
                    <a:pt x="1119" y="39"/>
                  </a:cubicBezTo>
                  <a:cubicBezTo>
                    <a:pt x="1049" y="39"/>
                    <a:pt x="1049" y="39"/>
                    <a:pt x="1049" y="39"/>
                  </a:cubicBezTo>
                  <a:cubicBezTo>
                    <a:pt x="1049" y="60"/>
                    <a:pt x="1049" y="60"/>
                    <a:pt x="1049" y="60"/>
                  </a:cubicBezTo>
                  <a:cubicBezTo>
                    <a:pt x="1057" y="60"/>
                    <a:pt x="1057" y="60"/>
                    <a:pt x="1057" y="60"/>
                  </a:cubicBezTo>
                  <a:lnTo>
                    <a:pt x="1058" y="49"/>
                  </a:lnTo>
                  <a:close/>
                  <a:moveTo>
                    <a:pt x="1114" y="116"/>
                  </a:moveTo>
                  <a:cubicBezTo>
                    <a:pt x="1147" y="116"/>
                    <a:pt x="1147" y="116"/>
                    <a:pt x="1147" y="116"/>
                  </a:cubicBezTo>
                  <a:cubicBezTo>
                    <a:pt x="1147" y="109"/>
                    <a:pt x="1147" y="109"/>
                    <a:pt x="1147" y="109"/>
                  </a:cubicBezTo>
                  <a:cubicBezTo>
                    <a:pt x="1136" y="107"/>
                    <a:pt x="1136" y="107"/>
                    <a:pt x="1136" y="107"/>
                  </a:cubicBezTo>
                  <a:cubicBezTo>
                    <a:pt x="1142" y="93"/>
                    <a:pt x="1142" y="93"/>
                    <a:pt x="1142" y="93"/>
                  </a:cubicBezTo>
                  <a:cubicBezTo>
                    <a:pt x="1171" y="93"/>
                    <a:pt x="1171" y="93"/>
                    <a:pt x="1171" y="93"/>
                  </a:cubicBezTo>
                  <a:cubicBezTo>
                    <a:pt x="1176" y="107"/>
                    <a:pt x="1176" y="107"/>
                    <a:pt x="1176" y="107"/>
                  </a:cubicBezTo>
                  <a:cubicBezTo>
                    <a:pt x="1165" y="109"/>
                    <a:pt x="1165" y="109"/>
                    <a:pt x="1165" y="109"/>
                  </a:cubicBezTo>
                  <a:cubicBezTo>
                    <a:pt x="1165" y="116"/>
                    <a:pt x="1165" y="116"/>
                    <a:pt x="1165" y="116"/>
                  </a:cubicBezTo>
                  <a:cubicBezTo>
                    <a:pt x="1205" y="116"/>
                    <a:pt x="1205" y="116"/>
                    <a:pt x="1205" y="116"/>
                  </a:cubicBezTo>
                  <a:cubicBezTo>
                    <a:pt x="1205" y="109"/>
                    <a:pt x="1205" y="109"/>
                    <a:pt x="1205" y="109"/>
                  </a:cubicBezTo>
                  <a:cubicBezTo>
                    <a:pt x="1194" y="107"/>
                    <a:pt x="1194" y="107"/>
                    <a:pt x="1194" y="107"/>
                  </a:cubicBezTo>
                  <a:cubicBezTo>
                    <a:pt x="1168" y="39"/>
                    <a:pt x="1168" y="39"/>
                    <a:pt x="1168" y="39"/>
                  </a:cubicBezTo>
                  <a:cubicBezTo>
                    <a:pt x="1151" y="39"/>
                    <a:pt x="1151" y="39"/>
                    <a:pt x="1151" y="39"/>
                  </a:cubicBezTo>
                  <a:cubicBezTo>
                    <a:pt x="1125" y="107"/>
                    <a:pt x="1125" y="107"/>
                    <a:pt x="1125" y="107"/>
                  </a:cubicBezTo>
                  <a:cubicBezTo>
                    <a:pt x="1114" y="109"/>
                    <a:pt x="1114" y="109"/>
                    <a:pt x="1114" y="109"/>
                  </a:cubicBezTo>
                  <a:lnTo>
                    <a:pt x="1114" y="116"/>
                  </a:lnTo>
                  <a:close/>
                  <a:moveTo>
                    <a:pt x="1156" y="54"/>
                  </a:moveTo>
                  <a:cubicBezTo>
                    <a:pt x="1167" y="84"/>
                    <a:pt x="1167" y="84"/>
                    <a:pt x="1167" y="84"/>
                  </a:cubicBezTo>
                  <a:cubicBezTo>
                    <a:pt x="1145" y="84"/>
                    <a:pt x="1145" y="84"/>
                    <a:pt x="1145" y="84"/>
                  </a:cubicBezTo>
                  <a:lnTo>
                    <a:pt x="1156" y="54"/>
                  </a:lnTo>
                  <a:close/>
                  <a:moveTo>
                    <a:pt x="1042" y="88"/>
                  </a:moveTo>
                  <a:cubicBezTo>
                    <a:pt x="1042" y="49"/>
                    <a:pt x="993" y="65"/>
                    <a:pt x="993" y="41"/>
                  </a:cubicBezTo>
                  <a:cubicBezTo>
                    <a:pt x="993" y="30"/>
                    <a:pt x="1002" y="27"/>
                    <a:pt x="1011" y="27"/>
                  </a:cubicBezTo>
                  <a:cubicBezTo>
                    <a:pt x="1019" y="27"/>
                    <a:pt x="1028" y="29"/>
                    <a:pt x="1028" y="29"/>
                  </a:cubicBezTo>
                  <a:cubicBezTo>
                    <a:pt x="1030" y="41"/>
                    <a:pt x="1030" y="41"/>
                    <a:pt x="1030" y="41"/>
                  </a:cubicBezTo>
                  <a:cubicBezTo>
                    <a:pt x="1038" y="41"/>
                    <a:pt x="1038" y="41"/>
                    <a:pt x="1038" y="41"/>
                  </a:cubicBezTo>
                  <a:cubicBezTo>
                    <a:pt x="1038" y="22"/>
                    <a:pt x="1038" y="22"/>
                    <a:pt x="1038" y="22"/>
                  </a:cubicBezTo>
                  <a:cubicBezTo>
                    <a:pt x="1030" y="19"/>
                    <a:pt x="1019" y="16"/>
                    <a:pt x="1009" y="16"/>
                  </a:cubicBezTo>
                  <a:cubicBezTo>
                    <a:pt x="987" y="16"/>
                    <a:pt x="976" y="27"/>
                    <a:pt x="976" y="44"/>
                  </a:cubicBezTo>
                  <a:cubicBezTo>
                    <a:pt x="976" y="65"/>
                    <a:pt x="992" y="69"/>
                    <a:pt x="1007" y="74"/>
                  </a:cubicBezTo>
                  <a:cubicBezTo>
                    <a:pt x="1017" y="77"/>
                    <a:pt x="1025" y="79"/>
                    <a:pt x="1025" y="90"/>
                  </a:cubicBezTo>
                  <a:cubicBezTo>
                    <a:pt x="1025" y="102"/>
                    <a:pt x="1015" y="106"/>
                    <a:pt x="1003" y="106"/>
                  </a:cubicBezTo>
                  <a:cubicBezTo>
                    <a:pt x="992" y="106"/>
                    <a:pt x="986" y="104"/>
                    <a:pt x="986" y="104"/>
                  </a:cubicBezTo>
                  <a:cubicBezTo>
                    <a:pt x="984" y="91"/>
                    <a:pt x="984" y="91"/>
                    <a:pt x="984" y="91"/>
                  </a:cubicBezTo>
                  <a:cubicBezTo>
                    <a:pt x="976" y="91"/>
                    <a:pt x="976" y="91"/>
                    <a:pt x="976" y="91"/>
                  </a:cubicBezTo>
                  <a:cubicBezTo>
                    <a:pt x="976" y="112"/>
                    <a:pt x="976" y="112"/>
                    <a:pt x="976" y="112"/>
                  </a:cubicBezTo>
                  <a:cubicBezTo>
                    <a:pt x="976" y="112"/>
                    <a:pt x="989" y="117"/>
                    <a:pt x="1006" y="117"/>
                  </a:cubicBezTo>
                  <a:cubicBezTo>
                    <a:pt x="1030" y="117"/>
                    <a:pt x="1042" y="107"/>
                    <a:pt x="1042" y="88"/>
                  </a:cubicBezTo>
                  <a:close/>
                  <a:moveTo>
                    <a:pt x="847" y="109"/>
                  </a:moveTo>
                  <a:cubicBezTo>
                    <a:pt x="835" y="107"/>
                    <a:pt x="835" y="107"/>
                    <a:pt x="835" y="107"/>
                  </a:cubicBezTo>
                  <a:cubicBezTo>
                    <a:pt x="835" y="48"/>
                    <a:pt x="835" y="48"/>
                    <a:pt x="835" y="48"/>
                  </a:cubicBezTo>
                  <a:cubicBezTo>
                    <a:pt x="847" y="46"/>
                    <a:pt x="847" y="46"/>
                    <a:pt x="847" y="46"/>
                  </a:cubicBezTo>
                  <a:cubicBezTo>
                    <a:pt x="847" y="39"/>
                    <a:pt x="847" y="39"/>
                    <a:pt x="847" y="39"/>
                  </a:cubicBezTo>
                  <a:cubicBezTo>
                    <a:pt x="806" y="39"/>
                    <a:pt x="806" y="39"/>
                    <a:pt x="806" y="39"/>
                  </a:cubicBezTo>
                  <a:cubicBezTo>
                    <a:pt x="806" y="46"/>
                    <a:pt x="806" y="46"/>
                    <a:pt x="806" y="46"/>
                  </a:cubicBezTo>
                  <a:cubicBezTo>
                    <a:pt x="818" y="48"/>
                    <a:pt x="818" y="48"/>
                    <a:pt x="818" y="48"/>
                  </a:cubicBezTo>
                  <a:cubicBezTo>
                    <a:pt x="818" y="107"/>
                    <a:pt x="818" y="107"/>
                    <a:pt x="818" y="107"/>
                  </a:cubicBezTo>
                  <a:cubicBezTo>
                    <a:pt x="806" y="109"/>
                    <a:pt x="806" y="109"/>
                    <a:pt x="806" y="109"/>
                  </a:cubicBezTo>
                  <a:cubicBezTo>
                    <a:pt x="806" y="116"/>
                    <a:pt x="806" y="116"/>
                    <a:pt x="806" y="116"/>
                  </a:cubicBezTo>
                  <a:cubicBezTo>
                    <a:pt x="847" y="116"/>
                    <a:pt x="847" y="116"/>
                    <a:pt x="847" y="116"/>
                  </a:cubicBezTo>
                  <a:lnTo>
                    <a:pt x="847" y="109"/>
                  </a:lnTo>
                  <a:close/>
                  <a:moveTo>
                    <a:pt x="890" y="117"/>
                  </a:moveTo>
                  <a:cubicBezTo>
                    <a:pt x="915" y="117"/>
                    <a:pt x="927" y="103"/>
                    <a:pt x="927" y="78"/>
                  </a:cubicBezTo>
                  <a:cubicBezTo>
                    <a:pt x="927" y="52"/>
                    <a:pt x="915" y="38"/>
                    <a:pt x="890" y="38"/>
                  </a:cubicBezTo>
                  <a:cubicBezTo>
                    <a:pt x="864" y="38"/>
                    <a:pt x="853" y="52"/>
                    <a:pt x="853" y="77"/>
                  </a:cubicBezTo>
                  <a:cubicBezTo>
                    <a:pt x="853" y="103"/>
                    <a:pt x="864" y="117"/>
                    <a:pt x="890" y="117"/>
                  </a:cubicBezTo>
                  <a:close/>
                  <a:moveTo>
                    <a:pt x="890" y="48"/>
                  </a:moveTo>
                  <a:cubicBezTo>
                    <a:pt x="902" y="48"/>
                    <a:pt x="908" y="57"/>
                    <a:pt x="908" y="78"/>
                  </a:cubicBezTo>
                  <a:cubicBezTo>
                    <a:pt x="908" y="98"/>
                    <a:pt x="902" y="107"/>
                    <a:pt x="889" y="107"/>
                  </a:cubicBezTo>
                  <a:cubicBezTo>
                    <a:pt x="877" y="107"/>
                    <a:pt x="871" y="98"/>
                    <a:pt x="871" y="77"/>
                  </a:cubicBezTo>
                  <a:cubicBezTo>
                    <a:pt x="871" y="57"/>
                    <a:pt x="877" y="48"/>
                    <a:pt x="890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5" r:id="rId2"/>
    <p:sldLayoutId id="2147483774" r:id="rId3"/>
    <p:sldLayoutId id="2147483760" r:id="rId4"/>
    <p:sldLayoutId id="2147483766" r:id="rId5"/>
    <p:sldLayoutId id="2147483773" r:id="rId6"/>
    <p:sldLayoutId id="2147483739" r:id="rId7"/>
    <p:sldLayoutId id="2147483775" r:id="rId8"/>
    <p:sldLayoutId id="2147483761" r:id="rId9"/>
    <p:sldLayoutId id="2147483776" r:id="rId10"/>
    <p:sldLayoutId id="2147483743" r:id="rId11"/>
    <p:sldLayoutId id="2147483777" r:id="rId12"/>
    <p:sldLayoutId id="2147483778" r:id="rId13"/>
    <p:sldLayoutId id="2147483759" r:id="rId14"/>
    <p:sldLayoutId id="2147483744" r:id="rId15"/>
    <p:sldLayoutId id="2147483779" r:id="rId16"/>
    <p:sldLayoutId id="2147483780" r:id="rId17"/>
    <p:sldLayoutId id="2147483742" r:id="rId18"/>
    <p:sldLayoutId id="2147483754" r:id="rId19"/>
    <p:sldLayoutId id="2147483758" r:id="rId20"/>
    <p:sldLayoutId id="2147483741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90513" indent="-290513" algn="l" rtl="0" eaLnBrk="0" fontAlgn="base" hangingPunct="0">
        <a:lnSpc>
          <a:spcPct val="85000"/>
        </a:lnSpc>
        <a:spcBef>
          <a:spcPts val="12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4.xml"/><Relationship Id="rId12" Type="http://schemas.openxmlformats.org/officeDocument/2006/relationships/diagramData" Target="../diagrams/data5.xml"/><Relationship Id="rId13" Type="http://schemas.openxmlformats.org/officeDocument/2006/relationships/diagramLayout" Target="../diagrams/layout5.xml"/><Relationship Id="rId14" Type="http://schemas.openxmlformats.org/officeDocument/2006/relationships/diagramQuickStyle" Target="../diagrams/quickStyle5.xml"/><Relationship Id="rId15" Type="http://schemas.openxmlformats.org/officeDocument/2006/relationships/diagramColors" Target="../diagrams/colors5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7.xml"/><Relationship Id="rId12" Type="http://schemas.openxmlformats.org/officeDocument/2006/relationships/diagramData" Target="../diagrams/data8.xml"/><Relationship Id="rId13" Type="http://schemas.openxmlformats.org/officeDocument/2006/relationships/diagramLayout" Target="../diagrams/layout8.xml"/><Relationship Id="rId14" Type="http://schemas.openxmlformats.org/officeDocument/2006/relationships/diagramQuickStyle" Target="../diagrams/quickStyle8.xml"/><Relationship Id="rId15" Type="http://schemas.openxmlformats.org/officeDocument/2006/relationships/diagramColors" Target="../diagrams/colors8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6.xml"/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88786"/>
            <a:ext cx="7162800" cy="920558"/>
          </a:xfrm>
        </p:spPr>
        <p:txBody>
          <a:bodyPr/>
          <a:lstStyle/>
          <a:p>
            <a:r>
              <a:rPr lang="en-US" dirty="0" smtClean="0"/>
              <a:t>Comparison of UMLS terminologies to identify risk of heart disease in clinical notes 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0080" y="4061576"/>
            <a:ext cx="7528560" cy="428625"/>
          </a:xfrm>
        </p:spPr>
        <p:txBody>
          <a:bodyPr/>
          <a:lstStyle/>
          <a:p>
            <a:r>
              <a:rPr lang="en-US" dirty="0" err="1" smtClean="0"/>
              <a:t>Chaitanya</a:t>
            </a:r>
            <a:r>
              <a:rPr lang="en-US" dirty="0" smtClean="0"/>
              <a:t> </a:t>
            </a:r>
            <a:r>
              <a:rPr lang="en-US" dirty="0" err="1" smtClean="0"/>
              <a:t>Shivade</a:t>
            </a:r>
            <a:r>
              <a:rPr lang="en-US" dirty="0" smtClean="0"/>
              <a:t>, </a:t>
            </a:r>
            <a:r>
              <a:rPr lang="en-US" b="1" dirty="0" smtClean="0"/>
              <a:t>Pranav </a:t>
            </a:r>
            <a:r>
              <a:rPr lang="en-US" b="1" dirty="0" err="1" smtClean="0"/>
              <a:t>Malewadkar</a:t>
            </a:r>
            <a:r>
              <a:rPr lang="en-US" dirty="0" smtClean="0"/>
              <a:t>, Eric </a:t>
            </a:r>
            <a:r>
              <a:rPr lang="en-US" dirty="0" err="1" smtClean="0"/>
              <a:t>Fosler-Lussier</a:t>
            </a:r>
            <a:r>
              <a:rPr lang="en-US" dirty="0" smtClean="0"/>
              <a:t>, Albert M. Lai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2014 i2b2 Clinical NLP Workshop</a:t>
            </a:r>
          </a:p>
          <a:p>
            <a:r>
              <a:rPr lang="en-US" sz="1600" dirty="0" smtClean="0"/>
              <a:t>14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November 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480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90626423"/>
              </p:ext>
            </p:extLst>
          </p:nvPr>
        </p:nvGraphicFramePr>
        <p:xfrm>
          <a:off x="457200" y="1250950"/>
          <a:ext cx="8255000" cy="433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6525" y="6389688"/>
            <a:ext cx="482600" cy="233363"/>
          </a:xfrm>
        </p:spPr>
        <p:txBody>
          <a:bodyPr/>
          <a:lstStyle/>
          <a:p>
            <a:fld id="{F44216FD-6AB8-4CAA-AE87-D3440EC6B7F7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324977"/>
              </p:ext>
            </p:extLst>
          </p:nvPr>
        </p:nvGraphicFramePr>
        <p:xfrm>
          <a:off x="1676400" y="762000"/>
          <a:ext cx="69342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52247324"/>
              </p:ext>
            </p:extLst>
          </p:nvPr>
        </p:nvGraphicFramePr>
        <p:xfrm>
          <a:off x="330200" y="1752600"/>
          <a:ext cx="4038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45209439"/>
              </p:ext>
            </p:extLst>
          </p:nvPr>
        </p:nvGraphicFramePr>
        <p:xfrm>
          <a:off x="4673600" y="3213100"/>
          <a:ext cx="3251200" cy="316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Down Arrow 6"/>
          <p:cNvSpPr/>
          <p:nvPr/>
        </p:nvSpPr>
        <p:spPr>
          <a:xfrm>
            <a:off x="2354581" y="2755900"/>
            <a:ext cx="45719" cy="3937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156200" y="2755900"/>
            <a:ext cx="45719" cy="431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4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9713"/>
            <a:ext cx="8229600" cy="792162"/>
          </a:xfrm>
        </p:spPr>
        <p:txBody>
          <a:bodyPr/>
          <a:lstStyle/>
          <a:p>
            <a:r>
              <a:rPr lang="en-US" dirty="0" smtClean="0"/>
              <a:t>Example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54000" y="1250950"/>
            <a:ext cx="8890000" cy="5060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accent1"/>
                </a:solidFill>
              </a:rPr>
              <a:t>Regex based </a:t>
            </a:r>
            <a:r>
              <a:rPr lang="en-US" sz="2400" dirty="0">
                <a:solidFill>
                  <a:schemeClr val="accent1"/>
                </a:solidFill>
              </a:rPr>
              <a:t>r</a:t>
            </a:r>
            <a:r>
              <a:rPr lang="en-US" sz="2400" dirty="0" smtClean="0">
                <a:solidFill>
                  <a:schemeClr val="accent1"/>
                </a:solidFill>
              </a:rPr>
              <a:t>ule</a:t>
            </a:r>
          </a:p>
          <a:p>
            <a:pPr lvl="1">
              <a:spcAft>
                <a:spcPts val="600"/>
              </a:spcAft>
            </a:pPr>
            <a:r>
              <a:rPr lang="en-US" sz="2200" dirty="0" smtClean="0">
                <a:solidFill>
                  <a:schemeClr val="accent1"/>
                </a:solidFill>
              </a:rPr>
              <a:t>Rule:</a:t>
            </a:r>
            <a:r>
              <a:rPr lang="en-US" sz="2200" dirty="0" smtClean="0"/>
              <a:t> (LDL)[\\s]*(</a:t>
            </a:r>
            <a:r>
              <a:rPr lang="en-US" sz="2200" dirty="0"/>
              <a:t>[1-9][0-9][0-9]</a:t>
            </a:r>
            <a:r>
              <a:rPr lang="en-US" sz="2200" dirty="0" smtClean="0"/>
              <a:t>)</a:t>
            </a:r>
            <a:endParaRPr lang="en-US" sz="2200" dirty="0"/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BB0000"/>
                </a:solidFill>
              </a:rPr>
              <a:t>Hit: “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initiate </a:t>
            </a:r>
            <a:r>
              <a:rPr lang="en-US" dirty="0"/>
              <a:t>Lipitor for </a:t>
            </a:r>
            <a:r>
              <a:rPr lang="en-US" dirty="0">
                <a:solidFill>
                  <a:schemeClr val="accent5"/>
                </a:solidFill>
              </a:rPr>
              <a:t>LDL 126</a:t>
            </a:r>
            <a:r>
              <a:rPr lang="en-US" dirty="0"/>
              <a:t>; defer PT/dietary consults for </a:t>
            </a:r>
            <a:r>
              <a:rPr lang="en-US" dirty="0" smtClean="0"/>
              <a:t>now </a:t>
            </a:r>
            <a:r>
              <a:rPr lang="en-US" dirty="0" smtClean="0">
                <a:solidFill>
                  <a:srgbClr val="BB0000"/>
                </a:solidFill>
              </a:rPr>
              <a:t>”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BB0000"/>
                </a:solidFill>
              </a:rPr>
              <a:t>Annotation: </a:t>
            </a:r>
            <a:r>
              <a:rPr lang="en-US" dirty="0"/>
              <a:t>Hyperlipidemia - High LDL</a:t>
            </a:r>
            <a:endParaRPr lang="en-US" dirty="0" smtClean="0">
              <a:solidFill>
                <a:srgbClr val="BB0000"/>
              </a:solidFill>
            </a:endParaRPr>
          </a:p>
          <a:p>
            <a:pPr lvl="1">
              <a:spcAft>
                <a:spcPts val="600"/>
              </a:spcAft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BB0000"/>
                </a:solidFill>
              </a:rPr>
              <a:t>CUI based rule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BB0000"/>
                </a:solidFill>
              </a:rPr>
              <a:t>Example CUI : </a:t>
            </a:r>
            <a:r>
              <a:rPr lang="en-US" dirty="0" smtClean="0"/>
              <a:t>‘C0011849’ : Diabetes Mellitus 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BB0000"/>
                </a:solidFill>
              </a:rPr>
              <a:t>Hit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BB0000"/>
                </a:solidFill>
              </a:rPr>
              <a:t>:</a:t>
            </a:r>
            <a:r>
              <a:rPr lang="en-US" dirty="0" smtClean="0"/>
              <a:t> “problems include: </a:t>
            </a:r>
            <a:r>
              <a:rPr lang="en-US" dirty="0" smtClean="0">
                <a:solidFill>
                  <a:srgbClr val="999500"/>
                </a:solidFill>
              </a:rPr>
              <a:t>diabetes mellitus</a:t>
            </a:r>
            <a:r>
              <a:rPr lang="en-US" dirty="0" smtClean="0"/>
              <a:t>, high </a:t>
            </a:r>
            <a:r>
              <a:rPr lang="en-US" dirty="0" err="1" smtClean="0"/>
              <a:t>chol</a:t>
            </a:r>
            <a:r>
              <a:rPr lang="en-US" dirty="0" smtClean="0"/>
              <a:t>.”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BB0000"/>
                </a:solidFill>
              </a:rPr>
              <a:t>Annotation: </a:t>
            </a:r>
            <a:r>
              <a:rPr lang="en-US" dirty="0"/>
              <a:t>Diabetes - Mention</a:t>
            </a:r>
            <a:endParaRPr lang="en-US" dirty="0" smtClean="0"/>
          </a:p>
          <a:p>
            <a:pPr lvl="1">
              <a:spcAft>
                <a:spcPts val="600"/>
              </a:spcAft>
            </a:pPr>
            <a:endParaRPr lang="en-US" dirty="0" smtClean="0"/>
          </a:p>
          <a:p>
            <a:pPr lvl="1">
              <a:spcAft>
                <a:spcPts val="600"/>
              </a:spcAft>
            </a:pPr>
            <a:endParaRPr lang="en-US" dirty="0" smtClean="0">
              <a:solidFill>
                <a:srgbClr val="BB0000"/>
              </a:solidFill>
            </a:endParaRPr>
          </a:p>
          <a:p>
            <a:pPr>
              <a:spcAft>
                <a:spcPts val="600"/>
              </a:spcAft>
            </a:pPr>
            <a:endParaRPr lang="en-US" dirty="0" smtClean="0">
              <a:solidFill>
                <a:srgbClr val="BB0000"/>
              </a:solidFill>
            </a:endParaRPr>
          </a:p>
          <a:p>
            <a:pPr>
              <a:spcAft>
                <a:spcPts val="600"/>
              </a:spcAft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9713"/>
            <a:ext cx="8229600" cy="792162"/>
          </a:xfrm>
        </p:spPr>
        <p:txBody>
          <a:bodyPr/>
          <a:lstStyle/>
          <a:p>
            <a:r>
              <a:rPr lang="en-US" dirty="0" smtClean="0"/>
              <a:t>Example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54000" y="1250950"/>
            <a:ext cx="8890000" cy="5060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accent1"/>
                </a:solidFill>
              </a:rPr>
              <a:t>CUI and Regex based </a:t>
            </a:r>
            <a:r>
              <a:rPr lang="en-US" sz="2400" dirty="0">
                <a:solidFill>
                  <a:schemeClr val="accent1"/>
                </a:solidFill>
              </a:rPr>
              <a:t>r</a:t>
            </a:r>
            <a:r>
              <a:rPr lang="en-US" sz="2400" dirty="0" smtClean="0">
                <a:solidFill>
                  <a:schemeClr val="accent1"/>
                </a:solidFill>
              </a:rPr>
              <a:t>ule</a:t>
            </a:r>
          </a:p>
          <a:p>
            <a:pPr lvl="1">
              <a:spcAft>
                <a:spcPts val="600"/>
              </a:spcAft>
            </a:pPr>
            <a:r>
              <a:rPr lang="en-US" sz="2200" dirty="0" smtClean="0">
                <a:solidFill>
                  <a:schemeClr val="accent1"/>
                </a:solidFill>
              </a:rPr>
              <a:t>Rule:</a:t>
            </a:r>
            <a:r>
              <a:rPr lang="en-US" sz="2200" dirty="0" smtClean="0"/>
              <a:t> “</a:t>
            </a:r>
            <a:r>
              <a:rPr lang="en-US" sz="2000" dirty="0"/>
              <a:t>([</a:t>
            </a:r>
            <a:r>
              <a:rPr lang="en-US" sz="2000" dirty="0" err="1"/>
              <a:t>Pp</a:t>
            </a:r>
            <a:r>
              <a:rPr lang="en-US" sz="2000" dirty="0"/>
              <a:t>]</a:t>
            </a:r>
            <a:r>
              <a:rPr lang="en-US" sz="2000" dirty="0" err="1"/>
              <a:t>remature</a:t>
            </a:r>
            <a:r>
              <a:rPr lang="en-US" sz="2000" dirty="0"/>
              <a:t>|[</a:t>
            </a:r>
            <a:r>
              <a:rPr lang="en-US" sz="2000" dirty="0" err="1"/>
              <a:t>Ee</a:t>
            </a:r>
            <a:r>
              <a:rPr lang="en-US" sz="2000" dirty="0"/>
              <a:t>]</a:t>
            </a:r>
            <a:r>
              <a:rPr lang="en-US" sz="2000" dirty="0" err="1"/>
              <a:t>xtensive</a:t>
            </a:r>
            <a:r>
              <a:rPr lang="en-US" sz="2000" dirty="0"/>
              <a:t>)[\\s]CAD</a:t>
            </a:r>
            <a:r>
              <a:rPr lang="en-US" sz="2000" dirty="0" smtClean="0"/>
              <a:t>”+ “</a:t>
            </a:r>
            <a:r>
              <a:rPr lang="en-US" sz="2000" dirty="0"/>
              <a:t>C0015671, </a:t>
            </a:r>
            <a:r>
              <a:rPr lang="en-US" sz="2000" dirty="0" smtClean="0"/>
              <a:t>C0015343..”</a:t>
            </a:r>
            <a:endParaRPr lang="en-US" sz="2200" dirty="0"/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BB0000"/>
                </a:solidFill>
              </a:rPr>
              <a:t>Hit: “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999500"/>
                </a:solidFill>
              </a:rPr>
              <a:t>Father</a:t>
            </a:r>
            <a:r>
              <a:rPr lang="en-US" dirty="0" smtClean="0"/>
              <a:t> with a history of </a:t>
            </a:r>
            <a:r>
              <a:rPr lang="en-US" dirty="0" smtClean="0">
                <a:solidFill>
                  <a:srgbClr val="999500"/>
                </a:solidFill>
              </a:rPr>
              <a:t>extensive CAD</a:t>
            </a:r>
            <a:r>
              <a:rPr lang="en-US" dirty="0" smtClean="0">
                <a:solidFill>
                  <a:srgbClr val="BB0000"/>
                </a:solidFill>
              </a:rPr>
              <a:t>”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BB0000"/>
                </a:solidFill>
              </a:rPr>
              <a:t>Type: </a:t>
            </a:r>
            <a:r>
              <a:rPr lang="en-US" dirty="0"/>
              <a:t>Family History - Present</a:t>
            </a:r>
            <a:endParaRPr lang="en-US" dirty="0" smtClean="0">
              <a:solidFill>
                <a:srgbClr val="BB0000"/>
              </a:solidFill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Aft>
                <a:spcPts val="600"/>
              </a:spcAft>
            </a:pPr>
            <a:endParaRPr lang="en-US" dirty="0" smtClean="0">
              <a:solidFill>
                <a:srgbClr val="BB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BB0000"/>
                </a:solidFill>
              </a:rPr>
              <a:t>O</a:t>
            </a:r>
            <a:r>
              <a:rPr lang="en-US" dirty="0" smtClean="0">
                <a:solidFill>
                  <a:srgbClr val="BB0000"/>
                </a:solidFill>
              </a:rPr>
              <a:t>nly matches relevant CUI’s in the Concept bank.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4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4500" y="240134"/>
            <a:ext cx="8229600" cy="792162"/>
          </a:xfrm>
        </p:spPr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110"/>
          <p:cNvSpPr>
            <a:spLocks noChangeArrowheads="1"/>
          </p:cNvSpPr>
          <p:nvPr/>
        </p:nvSpPr>
        <p:spPr bwMode="auto">
          <a:xfrm>
            <a:off x="1635604" y="22493999"/>
            <a:ext cx="14855124" cy="942862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Canvas 3"/>
          <p:cNvGrpSpPr/>
          <p:nvPr/>
        </p:nvGrpSpPr>
        <p:grpSpPr>
          <a:xfrm>
            <a:off x="438807" y="1118717"/>
            <a:ext cx="8237833" cy="4476903"/>
            <a:chOff x="0" y="0"/>
            <a:chExt cx="5960745" cy="27432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960745" cy="27432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sp>
        <p:sp>
          <p:nvSpPr>
            <p:cNvPr id="11" name="Vertical Scroll 10"/>
            <p:cNvSpPr/>
            <p:nvPr/>
          </p:nvSpPr>
          <p:spPr>
            <a:xfrm>
              <a:off x="77639" y="1443614"/>
              <a:ext cx="622831" cy="376458"/>
            </a:xfrm>
            <a:prstGeom prst="verticalScroll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Note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692076" y="1543547"/>
              <a:ext cx="240158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2086" y="1403006"/>
              <a:ext cx="666471" cy="4379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Pre process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0211" y="2243830"/>
              <a:ext cx="952099" cy="40383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Section Identification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056" y="2243828"/>
              <a:ext cx="934245" cy="4041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Sentence Chunking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1146" y="1494491"/>
              <a:ext cx="960065" cy="3220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Rules Engine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1168" y="757546"/>
              <a:ext cx="571261" cy="37568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Regex </a:t>
              </a:r>
              <a:endParaRPr lang="en-US" sz="2400">
                <a:effectLst/>
                <a:latin typeface="Times New Roman"/>
                <a:ea typeface="MS Mincho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3872" y="757546"/>
              <a:ext cx="936067" cy="37568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Combination</a:t>
              </a:r>
              <a:endParaRPr lang="en-US" sz="2400">
                <a:effectLst/>
                <a:latin typeface="Times New Roman"/>
                <a:ea typeface="MS Mincho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96085" y="757546"/>
              <a:ext cx="723427" cy="37568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Concept 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0" name="Down Arrow Callout 19"/>
            <p:cNvSpPr/>
            <p:nvPr/>
          </p:nvSpPr>
          <p:spPr>
            <a:xfrm>
              <a:off x="1235263" y="1252502"/>
              <a:ext cx="2283276" cy="173237"/>
            </a:xfrm>
            <a:prstGeom prst="downArrowCallout">
              <a:avLst>
                <a:gd name="adj1" fmla="val 49641"/>
                <a:gd name="adj2" fmla="val 52924"/>
                <a:gd name="adj3" fmla="val 25000"/>
                <a:gd name="adj4" fmla="val 42332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2368122" y="89847"/>
              <a:ext cx="836093" cy="429357"/>
            </a:xfrm>
            <a:prstGeom prst="can">
              <a:avLst>
                <a:gd name="adj" fmla="val 1513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CUI-Bank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529833" y="558773"/>
              <a:ext cx="134997" cy="183885"/>
            </a:xfrm>
            <a:prstGeom prst="down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2878820" y="564439"/>
              <a:ext cx="134998" cy="183885"/>
            </a:xfrm>
            <a:prstGeom prst="down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24" name="Up Arrow 23"/>
            <p:cNvSpPr/>
            <p:nvPr/>
          </p:nvSpPr>
          <p:spPr>
            <a:xfrm>
              <a:off x="1196843" y="1896252"/>
              <a:ext cx="153684" cy="299888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 dirty="0">
                <a:effectLst/>
                <a:ea typeface="Calibri"/>
                <a:cs typeface="Mang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68284" y="1403014"/>
              <a:ext cx="677693" cy="423923"/>
            </a:xfrm>
            <a:prstGeom prst="rect">
              <a:avLst/>
            </a:prstGeom>
            <a:noFill/>
            <a:ln w="28575" cmpd="sng">
              <a:solidFill>
                <a:srgbClr val="B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Post </a:t>
              </a:r>
              <a:endParaRPr lang="en-US" sz="2400" dirty="0">
                <a:effectLst/>
                <a:latin typeface="Times New Roman"/>
                <a:ea typeface="MS Mincho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Process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69676" y="2229424"/>
              <a:ext cx="669626" cy="323488"/>
            </a:xfrm>
            <a:prstGeom prst="rect">
              <a:avLst/>
            </a:prstGeom>
            <a:noFill/>
            <a:ln w="28575" cmpd="sng">
              <a:solidFill>
                <a:srgbClr val="B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Context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19631" y="153511"/>
              <a:ext cx="611945" cy="3234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Search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8" name="Can 27"/>
            <p:cNvSpPr/>
            <p:nvPr/>
          </p:nvSpPr>
          <p:spPr>
            <a:xfrm>
              <a:off x="460111" y="89841"/>
              <a:ext cx="594670" cy="537016"/>
            </a:xfrm>
            <a:prstGeom prst="ca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UMLS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1121321" y="240098"/>
              <a:ext cx="247668" cy="150275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2098052" y="240098"/>
              <a:ext cx="247668" cy="150275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652563" y="1553515"/>
              <a:ext cx="240159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2895815" y="1553515"/>
              <a:ext cx="240158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895213" y="1553515"/>
              <a:ext cx="285628" cy="161008"/>
            </a:xfrm>
            <a:prstGeom prst="rightArrow">
              <a:avLst/>
            </a:prstGeom>
            <a:noFill/>
            <a:ln w="28575" cmpd="sng">
              <a:solidFill>
                <a:srgbClr val="B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17646" y="1403014"/>
              <a:ext cx="747395" cy="423923"/>
            </a:xfrm>
            <a:prstGeom prst="rect">
              <a:avLst/>
            </a:prstGeom>
            <a:noFill/>
            <a:ln w="28575" cmpd="sng">
              <a:solidFill>
                <a:srgbClr val="B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Temporal Analysis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5" name="Up Arrow 34"/>
            <p:cNvSpPr/>
            <p:nvPr/>
          </p:nvSpPr>
          <p:spPr>
            <a:xfrm>
              <a:off x="3467093" y="1854022"/>
              <a:ext cx="153683" cy="299888"/>
            </a:xfrm>
            <a:prstGeom prst="upArrow">
              <a:avLst/>
            </a:prstGeom>
            <a:noFill/>
            <a:ln w="28575" cmpd="sng">
              <a:solidFill>
                <a:srgbClr val="B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6" name="Up Arrow 35"/>
            <p:cNvSpPr/>
            <p:nvPr/>
          </p:nvSpPr>
          <p:spPr>
            <a:xfrm rot="2640000">
              <a:off x="3985260" y="1816492"/>
              <a:ext cx="149479" cy="375076"/>
            </a:xfrm>
            <a:prstGeom prst="upArrow">
              <a:avLst/>
            </a:prstGeom>
            <a:noFill/>
            <a:ln w="28575" cmpd="sng">
              <a:solidFill>
                <a:srgbClr val="B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350308" y="2229503"/>
              <a:ext cx="616085" cy="390073"/>
            </a:xfrm>
            <a:prstGeom prst="rect">
              <a:avLst/>
            </a:prstGeom>
            <a:noFill/>
            <a:ln w="28575" cmpd="sng">
              <a:solidFill>
                <a:srgbClr val="B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Section Rules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8" name="Up Arrow 37"/>
            <p:cNvSpPr/>
            <p:nvPr/>
          </p:nvSpPr>
          <p:spPr>
            <a:xfrm>
              <a:off x="4594086" y="1854022"/>
              <a:ext cx="153683" cy="299888"/>
            </a:xfrm>
            <a:prstGeom prst="upArrow">
              <a:avLst/>
            </a:prstGeom>
            <a:noFill/>
            <a:ln w="28575" cmpd="sng">
              <a:solidFill>
                <a:srgbClr val="B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5005206" y="1553515"/>
              <a:ext cx="240159" cy="161008"/>
            </a:xfrm>
            <a:prstGeom prst="rightArrow">
              <a:avLst/>
            </a:prstGeom>
            <a:noFill/>
            <a:ln w="28575" cmpd="sng">
              <a:solidFill>
                <a:srgbClr val="B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70936" y="1455507"/>
              <a:ext cx="612087" cy="348853"/>
            </a:xfrm>
            <a:prstGeom prst="rect">
              <a:avLst/>
            </a:prstGeom>
            <a:noFill/>
            <a:ln w="28575" cmpd="sng">
              <a:solidFill>
                <a:srgbClr val="B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Output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19043" y="2228279"/>
              <a:ext cx="724584" cy="3233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MetaMap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42" name="Up Arrow 41"/>
            <p:cNvSpPr/>
            <p:nvPr/>
          </p:nvSpPr>
          <p:spPr>
            <a:xfrm>
              <a:off x="2616617" y="1853856"/>
              <a:ext cx="153394" cy="299516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</a:rPr>
                <a:t> 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31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Negation and Experiencer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Used the </a:t>
            </a:r>
            <a:r>
              <a:rPr lang="en-US" dirty="0" err="1" smtClean="0"/>
              <a:t>ConText</a:t>
            </a:r>
            <a:r>
              <a:rPr lang="en-US" dirty="0" smtClean="0"/>
              <a:t> library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Added custom regex rules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e.g.</a:t>
            </a:r>
            <a:r>
              <a:rPr lang="en-US" dirty="0"/>
              <a:t> </a:t>
            </a:r>
            <a:r>
              <a:rPr lang="en-US" dirty="0" smtClean="0"/>
              <a:t>“ </a:t>
            </a:r>
            <a:r>
              <a:rPr lang="en-US" dirty="0" err="1" smtClean="0"/>
              <a:t>borderline</a:t>
            </a:r>
            <a:r>
              <a:rPr lang="en-US" dirty="0" err="1"/>
              <a:t>|allerg</a:t>
            </a:r>
            <a:r>
              <a:rPr lang="en-US" dirty="0"/>
              <a:t>(</a:t>
            </a:r>
            <a:r>
              <a:rPr lang="en-US" dirty="0" err="1"/>
              <a:t>ies|ic|y</a:t>
            </a:r>
            <a:r>
              <a:rPr lang="en-US" dirty="0"/>
              <a:t>)|</a:t>
            </a:r>
            <a:r>
              <a:rPr lang="en-US" dirty="0" smtClean="0"/>
              <a:t>never 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Temporal markers</a:t>
            </a:r>
          </a:p>
          <a:p>
            <a:pPr lvl="1"/>
            <a:r>
              <a:rPr lang="en-US" dirty="0" smtClean="0"/>
              <a:t>Again used </a:t>
            </a:r>
            <a:r>
              <a:rPr lang="en-US" dirty="0" err="1" smtClean="0"/>
              <a:t>ConText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Augmented with custom rules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"switch </a:t>
            </a:r>
            <a:r>
              <a:rPr lang="en-US" dirty="0" err="1"/>
              <a:t>back|add</a:t>
            </a:r>
            <a:r>
              <a:rPr lang="en-US" dirty="0"/>
              <a:t> </a:t>
            </a:r>
            <a:r>
              <a:rPr lang="en-US" dirty="0" err="1"/>
              <a:t>back|begin|start|</a:t>
            </a:r>
            <a:r>
              <a:rPr lang="en-US" dirty="0" err="1" smtClean="0"/>
              <a:t>return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Denote time after DCT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4000" y="6057900"/>
            <a:ext cx="8648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Harkema</a:t>
            </a:r>
            <a:r>
              <a:rPr lang="en-US" sz="1200" dirty="0"/>
              <a:t>, H., Dowling, J. N., </a:t>
            </a:r>
            <a:r>
              <a:rPr lang="en-US" sz="1200" dirty="0" err="1"/>
              <a:t>Thornblade</a:t>
            </a:r>
            <a:r>
              <a:rPr lang="en-US" sz="1200" dirty="0"/>
              <a:t>, T. &amp; Chapman, W. W. </a:t>
            </a:r>
            <a:r>
              <a:rPr lang="en-US" sz="1200" dirty="0" err="1"/>
              <a:t>ConText</a:t>
            </a:r>
            <a:r>
              <a:rPr lang="en-US" sz="1200" dirty="0"/>
              <a:t>: an algorithm for determining negation, experiencer, and temporal status from clinical reports. </a:t>
            </a:r>
            <a:r>
              <a:rPr lang="en-US" sz="1200" i="1" dirty="0"/>
              <a:t>J. Biomed. Inform.</a:t>
            </a:r>
            <a:r>
              <a:rPr lang="en-US" sz="1200" dirty="0"/>
              <a:t> </a:t>
            </a:r>
            <a:r>
              <a:rPr lang="en-US" sz="1200" b="1" dirty="0"/>
              <a:t>42,</a:t>
            </a:r>
            <a:r>
              <a:rPr lang="en-US" sz="1200" dirty="0"/>
              <a:t> 839–51 (2009).</a:t>
            </a:r>
          </a:p>
        </p:txBody>
      </p:sp>
    </p:spTree>
    <p:extLst>
      <p:ext uri="{BB962C8B-B14F-4D97-AF65-F5344CB8AC3E}">
        <p14:creationId xmlns:p14="http://schemas.microsoft.com/office/powerpoint/2010/main" val="273023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89000" y="1250950"/>
            <a:ext cx="8255000" cy="2051050"/>
          </a:xfrm>
        </p:spPr>
        <p:txBody>
          <a:bodyPr/>
          <a:lstStyle/>
          <a:p>
            <a:r>
              <a:rPr lang="en-US" dirty="0" smtClean="0"/>
              <a:t>Leverage sections identified in preprocessing</a:t>
            </a:r>
          </a:p>
          <a:p>
            <a:pPr lvl="1"/>
            <a:r>
              <a:rPr lang="en-US" dirty="0" smtClean="0"/>
              <a:t>Medications in a list, Allergies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77593"/>
              </p:ext>
            </p:extLst>
          </p:nvPr>
        </p:nvGraphicFramePr>
        <p:xfrm>
          <a:off x="990600" y="2311400"/>
          <a:ext cx="6794500" cy="402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286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(F1 - Micro)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05890"/>
              </p:ext>
            </p:extLst>
          </p:nvPr>
        </p:nvGraphicFramePr>
        <p:xfrm>
          <a:off x="1295400" y="2032000"/>
          <a:ext cx="6096000" cy="29972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048000"/>
                <a:gridCol w="3048000"/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0.305</a:t>
                      </a:r>
                    </a:p>
                  </a:txBody>
                  <a:tcPr anchor="ctr"/>
                </a:tc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0.815</a:t>
                      </a:r>
                      <a:endParaRPr lang="en-US" dirty="0"/>
                    </a:p>
                  </a:txBody>
                  <a:tcPr anchor="ctr"/>
                </a:tc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0.872</a:t>
                      </a:r>
                      <a:endParaRPr lang="en-US" dirty="0"/>
                    </a:p>
                  </a:txBody>
                  <a:tcPr anchor="ctr"/>
                </a:tc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Ohio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State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0.908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7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9900" y="698500"/>
            <a:ext cx="8255000" cy="102235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31903"/>
              </p:ext>
            </p:extLst>
          </p:nvPr>
        </p:nvGraphicFramePr>
        <p:xfrm>
          <a:off x="685800" y="1739900"/>
          <a:ext cx="7759700" cy="471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965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3534" y="1185334"/>
            <a:ext cx="7614356" cy="4176888"/>
          </a:xfrm>
        </p:spPr>
        <p:txBody>
          <a:bodyPr/>
          <a:lstStyle/>
          <a:p>
            <a:r>
              <a:rPr lang="en-US" dirty="0" smtClean="0"/>
              <a:t>Most biomedical NLP systems rely on tools which map text to concepts</a:t>
            </a:r>
          </a:p>
          <a:p>
            <a:r>
              <a:rPr lang="en-US" dirty="0" smtClean="0"/>
              <a:t>Concepts are from a large set of terminologies</a:t>
            </a:r>
          </a:p>
          <a:p>
            <a:r>
              <a:rPr lang="en-US" dirty="0" smtClean="0"/>
              <a:t>Pre-processing takes time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Efficiently perform the task at large scale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5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i2b2 NLP challenge, Track 2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Task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Identifying heart disease risk factors in clinical notes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Developed a Rule</a:t>
            </a:r>
            <a:r>
              <a:rPr lang="en-US" dirty="0" smtClean="0"/>
              <a:t>-based system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Evaluated </a:t>
            </a:r>
            <a:r>
              <a:rPr lang="en-US" dirty="0" smtClean="0"/>
              <a:t>contribution of terminologies to the task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10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6525" y="6389688"/>
            <a:ext cx="482600" cy="233363"/>
          </a:xfrm>
        </p:spPr>
        <p:txBody>
          <a:bodyPr/>
          <a:lstStyle/>
          <a:p>
            <a:fld id="{F44216FD-6AB8-4CAA-AE87-D3440EC6B7F7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42588412"/>
              </p:ext>
            </p:extLst>
          </p:nvPr>
        </p:nvGraphicFramePr>
        <p:xfrm>
          <a:off x="1676400" y="762000"/>
          <a:ext cx="69342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58683160"/>
              </p:ext>
            </p:extLst>
          </p:nvPr>
        </p:nvGraphicFramePr>
        <p:xfrm>
          <a:off x="330200" y="1752600"/>
          <a:ext cx="4165600" cy="400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423758668"/>
              </p:ext>
            </p:extLst>
          </p:nvPr>
        </p:nvGraphicFramePr>
        <p:xfrm>
          <a:off x="4673600" y="3213100"/>
          <a:ext cx="3251200" cy="316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Down Arrow 6"/>
          <p:cNvSpPr/>
          <p:nvPr/>
        </p:nvSpPr>
        <p:spPr>
          <a:xfrm>
            <a:off x="2354581" y="2755900"/>
            <a:ext cx="45719" cy="5207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156200" y="2755900"/>
            <a:ext cx="45719" cy="431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5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Coverage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Coverage is skewed</a:t>
            </a:r>
          </a:p>
          <a:p>
            <a:pPr lvl="1"/>
            <a:r>
              <a:rPr lang="en-US" dirty="0" smtClean="0"/>
              <a:t>Consistent with findings of Wu et al (2012)</a:t>
            </a:r>
          </a:p>
          <a:p>
            <a:r>
              <a:rPr lang="en-US" dirty="0" smtClean="0"/>
              <a:t>119 terminologies have no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2600" y="5969000"/>
            <a:ext cx="5981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Wu, S. T. </a:t>
            </a:r>
            <a:r>
              <a:rPr lang="en-US" sz="1200" i="1" dirty="0"/>
              <a:t>et al.</a:t>
            </a:r>
            <a:r>
              <a:rPr lang="en-US" sz="1200" dirty="0"/>
              <a:t> Unified Medical Language System term occurrences in clinical notes: a large-scale corpus analysis. </a:t>
            </a:r>
            <a:r>
              <a:rPr lang="en-US" sz="1200" i="1" dirty="0"/>
              <a:t>J. Am. Med. Inform. Assoc.</a:t>
            </a:r>
            <a:r>
              <a:rPr lang="en-US" sz="1200" dirty="0"/>
              <a:t> </a:t>
            </a:r>
            <a:r>
              <a:rPr lang="en-US" sz="1200" b="1" dirty="0"/>
              <a:t>19,</a:t>
            </a:r>
            <a:r>
              <a:rPr lang="en-US" sz="1200" dirty="0"/>
              <a:t> e149–56 (2012).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883946"/>
              </p:ext>
            </p:extLst>
          </p:nvPr>
        </p:nvGraphicFramePr>
        <p:xfrm>
          <a:off x="533400" y="3060700"/>
          <a:ext cx="36957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409245"/>
              </p:ext>
            </p:extLst>
          </p:nvPr>
        </p:nvGraphicFramePr>
        <p:xfrm>
          <a:off x="4457700" y="3060700"/>
          <a:ext cx="4343400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048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Tag-wise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D5EC4B-24DC-495A-8D58-FF90D518722D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100023"/>
              </p:ext>
            </p:extLst>
          </p:nvPr>
        </p:nvGraphicFramePr>
        <p:xfrm>
          <a:off x="419100" y="1244600"/>
          <a:ext cx="85344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607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Ablation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07997"/>
              </p:ext>
            </p:extLst>
          </p:nvPr>
        </p:nvGraphicFramePr>
        <p:xfrm>
          <a:off x="1130300" y="1485900"/>
          <a:ext cx="6997700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188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Ablation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166916"/>
              </p:ext>
            </p:extLst>
          </p:nvPr>
        </p:nvGraphicFramePr>
        <p:xfrm>
          <a:off x="1790700" y="1524000"/>
          <a:ext cx="5537200" cy="386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428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Relatively simple rule based system</a:t>
            </a:r>
          </a:p>
          <a:p>
            <a:pPr lvl="1"/>
            <a:r>
              <a:rPr lang="en-US" dirty="0" smtClean="0"/>
              <a:t>UMLS CUI’s = Recall</a:t>
            </a:r>
          </a:p>
          <a:p>
            <a:pPr lvl="1"/>
            <a:r>
              <a:rPr lang="en-US" dirty="0" smtClean="0"/>
              <a:t>Regular Expressions = Precision</a:t>
            </a:r>
          </a:p>
          <a:p>
            <a:r>
              <a:rPr lang="en-US" dirty="0" smtClean="0"/>
              <a:t>Significantly higher performance compared to the median</a:t>
            </a:r>
          </a:p>
          <a:p>
            <a:r>
              <a:rPr lang="en-US" dirty="0" smtClean="0"/>
              <a:t>Certain terminologies perform better for the task</a:t>
            </a:r>
          </a:p>
          <a:p>
            <a:pPr lvl="1"/>
            <a:r>
              <a:rPr lang="en-US" dirty="0" smtClean="0"/>
              <a:t>CHV alone results in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Task based selection of terminologies</a:t>
            </a:r>
          </a:p>
          <a:p>
            <a:r>
              <a:rPr lang="en-US" dirty="0" smtClean="0"/>
              <a:t>High proportion of medication tags in this task</a:t>
            </a:r>
          </a:p>
          <a:p>
            <a:r>
              <a:rPr lang="en-US" dirty="0" smtClean="0"/>
              <a:t>RXNORM, ICD9CM perform well despite low coverage </a:t>
            </a:r>
          </a:p>
          <a:p>
            <a:r>
              <a:rPr lang="en-US" dirty="0" smtClean="0"/>
              <a:t>Create a model to pick and choose terminologies</a:t>
            </a:r>
          </a:p>
          <a:p>
            <a:pPr lvl="1"/>
            <a:r>
              <a:rPr lang="en-US" dirty="0" smtClean="0"/>
              <a:t>Computationally efficient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EC4B-24DC-495A-8D58-FF90D518722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5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sz="2000" dirty="0" smtClean="0"/>
              <a:t>malewadkar.1@osu.edu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4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Pre-processing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Search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Rule Engine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Negation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Experiencer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Temporal Markers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0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110"/>
          <p:cNvSpPr>
            <a:spLocks noChangeArrowheads="1"/>
          </p:cNvSpPr>
          <p:nvPr/>
        </p:nvSpPr>
        <p:spPr bwMode="auto">
          <a:xfrm>
            <a:off x="1635604" y="22493999"/>
            <a:ext cx="14855124" cy="942862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Canvas 3"/>
          <p:cNvGrpSpPr/>
          <p:nvPr/>
        </p:nvGrpSpPr>
        <p:grpSpPr>
          <a:xfrm>
            <a:off x="451507" y="1118717"/>
            <a:ext cx="8237833" cy="4476903"/>
            <a:chOff x="0" y="0"/>
            <a:chExt cx="5960745" cy="27432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960745" cy="27432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sp>
        <p:sp>
          <p:nvSpPr>
            <p:cNvPr id="11" name="Vertical Scroll 10"/>
            <p:cNvSpPr/>
            <p:nvPr/>
          </p:nvSpPr>
          <p:spPr>
            <a:xfrm>
              <a:off x="77639" y="1443614"/>
              <a:ext cx="622831" cy="376458"/>
            </a:xfrm>
            <a:prstGeom prst="verticalScroll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Note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692076" y="1543547"/>
              <a:ext cx="240158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2086" y="1403006"/>
              <a:ext cx="666471" cy="437926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Pre process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0211" y="2243830"/>
              <a:ext cx="952099" cy="403835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Section Identification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056" y="2243828"/>
              <a:ext cx="934245" cy="404102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Sentence Chunking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1146" y="1494491"/>
              <a:ext cx="960065" cy="3220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Rules Engine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1168" y="757546"/>
              <a:ext cx="571261" cy="37568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Regex </a:t>
              </a:r>
              <a:endParaRPr lang="en-US" sz="2400">
                <a:effectLst/>
                <a:latin typeface="Times New Roman"/>
                <a:ea typeface="MS Mincho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3872" y="757546"/>
              <a:ext cx="936067" cy="37568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Combination</a:t>
              </a:r>
              <a:endParaRPr lang="en-US" sz="2400">
                <a:effectLst/>
                <a:latin typeface="Times New Roman"/>
                <a:ea typeface="MS Mincho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96085" y="757546"/>
              <a:ext cx="723427" cy="37568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Concept 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0" name="Down Arrow Callout 19"/>
            <p:cNvSpPr/>
            <p:nvPr/>
          </p:nvSpPr>
          <p:spPr>
            <a:xfrm>
              <a:off x="1235263" y="1252502"/>
              <a:ext cx="2283276" cy="173237"/>
            </a:xfrm>
            <a:prstGeom prst="downArrowCallout">
              <a:avLst>
                <a:gd name="adj1" fmla="val 49641"/>
                <a:gd name="adj2" fmla="val 52924"/>
                <a:gd name="adj3" fmla="val 25000"/>
                <a:gd name="adj4" fmla="val 42332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2368122" y="89847"/>
              <a:ext cx="836093" cy="429357"/>
            </a:xfrm>
            <a:prstGeom prst="can">
              <a:avLst>
                <a:gd name="adj" fmla="val 1513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CUI-Bank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529833" y="558773"/>
              <a:ext cx="134997" cy="183885"/>
            </a:xfrm>
            <a:prstGeom prst="down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2878820" y="564439"/>
              <a:ext cx="134998" cy="183885"/>
            </a:xfrm>
            <a:prstGeom prst="down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24" name="Up Arrow 23"/>
            <p:cNvSpPr/>
            <p:nvPr/>
          </p:nvSpPr>
          <p:spPr>
            <a:xfrm>
              <a:off x="1196843" y="1896252"/>
              <a:ext cx="153684" cy="299888"/>
            </a:xfrm>
            <a:prstGeom prst="upArrow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68284" y="1403014"/>
              <a:ext cx="677693" cy="4239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Post </a:t>
              </a:r>
              <a:endParaRPr lang="en-US" sz="2400">
                <a:effectLst/>
                <a:latin typeface="Times New Roman"/>
                <a:ea typeface="MS Mincho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Process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69676" y="2229424"/>
              <a:ext cx="669626" cy="3234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Context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19631" y="153511"/>
              <a:ext cx="611945" cy="3234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Search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8" name="Can 27"/>
            <p:cNvSpPr/>
            <p:nvPr/>
          </p:nvSpPr>
          <p:spPr>
            <a:xfrm>
              <a:off x="460111" y="89841"/>
              <a:ext cx="594670" cy="537016"/>
            </a:xfrm>
            <a:prstGeom prst="ca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UMLS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1121321" y="240098"/>
              <a:ext cx="247668" cy="150275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2098052" y="240098"/>
              <a:ext cx="247668" cy="150275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652563" y="1553515"/>
              <a:ext cx="240159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2895815" y="1553515"/>
              <a:ext cx="240158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895213" y="1553515"/>
              <a:ext cx="285628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17646" y="1403014"/>
              <a:ext cx="747395" cy="4239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Temporal Analysis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5" name="Up Arrow 34"/>
            <p:cNvSpPr/>
            <p:nvPr/>
          </p:nvSpPr>
          <p:spPr>
            <a:xfrm>
              <a:off x="3467093" y="1854022"/>
              <a:ext cx="153683" cy="299888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6" name="Up Arrow 35"/>
            <p:cNvSpPr/>
            <p:nvPr/>
          </p:nvSpPr>
          <p:spPr>
            <a:xfrm rot="2640000">
              <a:off x="3985260" y="1816492"/>
              <a:ext cx="149479" cy="375076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350308" y="2229503"/>
              <a:ext cx="616085" cy="3900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Section 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8" name="Up Arrow 37"/>
            <p:cNvSpPr/>
            <p:nvPr/>
          </p:nvSpPr>
          <p:spPr>
            <a:xfrm>
              <a:off x="4594086" y="1854022"/>
              <a:ext cx="153683" cy="299888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5005206" y="1553515"/>
              <a:ext cx="240159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70936" y="1455507"/>
              <a:ext cx="612087" cy="3488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Output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19043" y="2228279"/>
              <a:ext cx="724584" cy="3233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MetaMap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42" name="Up Arrow 41"/>
            <p:cNvSpPr/>
            <p:nvPr/>
          </p:nvSpPr>
          <p:spPr>
            <a:xfrm>
              <a:off x="2616617" y="1853856"/>
              <a:ext cx="153394" cy="299516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</a:rPr>
                <a:t> 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47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Sentence chunking </a:t>
            </a:r>
          </a:p>
          <a:p>
            <a:pPr lvl="1"/>
            <a:r>
              <a:rPr lang="en-US" dirty="0" err="1" smtClean="0"/>
              <a:t>Lingpipe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odel trained on MEDLINE</a:t>
            </a:r>
          </a:p>
          <a:p>
            <a:endParaRPr lang="en-US" dirty="0" smtClean="0"/>
          </a:p>
          <a:p>
            <a:r>
              <a:rPr lang="en-US" dirty="0" smtClean="0"/>
              <a:t>Section identification</a:t>
            </a:r>
          </a:p>
          <a:p>
            <a:pPr lvl="1"/>
            <a:r>
              <a:rPr lang="en-US" dirty="0" smtClean="0"/>
              <a:t>Simple regex rules </a:t>
            </a:r>
          </a:p>
          <a:p>
            <a:pPr lvl="2"/>
            <a:r>
              <a:rPr lang="en-US" dirty="0" smtClean="0">
                <a:solidFill>
                  <a:srgbClr val="666666"/>
                </a:solidFill>
              </a:rPr>
              <a:t>Headings</a:t>
            </a:r>
          </a:p>
          <a:p>
            <a:pPr lvl="2"/>
            <a:r>
              <a:rPr lang="en-US" dirty="0" smtClean="0">
                <a:solidFill>
                  <a:srgbClr val="666666"/>
                </a:solidFill>
              </a:rPr>
              <a:t>Concepts viz. </a:t>
            </a:r>
            <a:r>
              <a:rPr lang="en-US" dirty="0" smtClean="0">
                <a:solidFill>
                  <a:srgbClr val="666666"/>
                </a:solidFill>
              </a:rPr>
              <a:t>Medication lists</a:t>
            </a:r>
            <a:endParaRPr lang="en-US" dirty="0" smtClean="0">
              <a:solidFill>
                <a:srgbClr val="666666"/>
              </a:solidFill>
            </a:endParaRPr>
          </a:p>
          <a:p>
            <a:pPr lvl="1"/>
            <a:r>
              <a:rPr lang="en-US" dirty="0" smtClean="0"/>
              <a:t>Match sections of interest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110"/>
          <p:cNvSpPr>
            <a:spLocks noChangeArrowheads="1"/>
          </p:cNvSpPr>
          <p:nvPr/>
        </p:nvSpPr>
        <p:spPr bwMode="auto">
          <a:xfrm>
            <a:off x="1635604" y="22493999"/>
            <a:ext cx="14855124" cy="942862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Canvas 3"/>
          <p:cNvGrpSpPr/>
          <p:nvPr/>
        </p:nvGrpSpPr>
        <p:grpSpPr>
          <a:xfrm>
            <a:off x="451507" y="1194917"/>
            <a:ext cx="8237833" cy="4476903"/>
            <a:chOff x="0" y="0"/>
            <a:chExt cx="5960745" cy="27432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960745" cy="27432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sp>
        <p:sp>
          <p:nvSpPr>
            <p:cNvPr id="11" name="Vertical Scroll 10"/>
            <p:cNvSpPr/>
            <p:nvPr/>
          </p:nvSpPr>
          <p:spPr>
            <a:xfrm>
              <a:off x="77639" y="1443614"/>
              <a:ext cx="622831" cy="376458"/>
            </a:xfrm>
            <a:prstGeom prst="verticalScroll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Note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692076" y="1543547"/>
              <a:ext cx="240158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2086" y="1403006"/>
              <a:ext cx="666471" cy="4379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Pre process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0211" y="2243830"/>
              <a:ext cx="952099" cy="40383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Section Identification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056" y="2243828"/>
              <a:ext cx="934245" cy="4041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Sentence Chunking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1146" y="1494491"/>
              <a:ext cx="960065" cy="3220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Rules Engine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1168" y="757546"/>
              <a:ext cx="571261" cy="37568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Regex </a:t>
              </a:r>
              <a:endParaRPr lang="en-US" sz="2400">
                <a:effectLst/>
                <a:latin typeface="Times New Roman"/>
                <a:ea typeface="MS Mincho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3872" y="757546"/>
              <a:ext cx="936067" cy="37568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Combination</a:t>
              </a:r>
              <a:endParaRPr lang="en-US" sz="2400">
                <a:effectLst/>
                <a:latin typeface="Times New Roman"/>
                <a:ea typeface="MS Mincho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96085" y="757546"/>
              <a:ext cx="723427" cy="37568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Concept 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0" name="Down Arrow Callout 19"/>
            <p:cNvSpPr/>
            <p:nvPr/>
          </p:nvSpPr>
          <p:spPr>
            <a:xfrm>
              <a:off x="1235263" y="1252502"/>
              <a:ext cx="2283276" cy="173237"/>
            </a:xfrm>
            <a:prstGeom prst="downArrowCallout">
              <a:avLst>
                <a:gd name="adj1" fmla="val 49641"/>
                <a:gd name="adj2" fmla="val 52924"/>
                <a:gd name="adj3" fmla="val 25000"/>
                <a:gd name="adj4" fmla="val 42332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2368122" y="89847"/>
              <a:ext cx="836093" cy="429357"/>
            </a:xfrm>
            <a:prstGeom prst="can">
              <a:avLst>
                <a:gd name="adj" fmla="val 15137"/>
              </a:avLst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CUI-Bank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529833" y="558773"/>
              <a:ext cx="134997" cy="183885"/>
            </a:xfrm>
            <a:prstGeom prst="down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2878820" y="564439"/>
              <a:ext cx="134998" cy="183885"/>
            </a:xfrm>
            <a:prstGeom prst="down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24" name="Up Arrow 23"/>
            <p:cNvSpPr/>
            <p:nvPr/>
          </p:nvSpPr>
          <p:spPr>
            <a:xfrm>
              <a:off x="1196843" y="1896252"/>
              <a:ext cx="153684" cy="299888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 dirty="0">
                <a:effectLst/>
                <a:ea typeface="Calibri"/>
                <a:cs typeface="Mang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68284" y="1403014"/>
              <a:ext cx="677693" cy="4239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Post </a:t>
              </a:r>
              <a:endParaRPr lang="en-US" sz="2400">
                <a:effectLst/>
                <a:latin typeface="Times New Roman"/>
                <a:ea typeface="MS Mincho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Process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69676" y="2229424"/>
              <a:ext cx="669626" cy="3234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Context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19631" y="153511"/>
              <a:ext cx="611945" cy="323488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Search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8" name="Can 27"/>
            <p:cNvSpPr/>
            <p:nvPr/>
          </p:nvSpPr>
          <p:spPr>
            <a:xfrm>
              <a:off x="460111" y="89841"/>
              <a:ext cx="594670" cy="537016"/>
            </a:xfrm>
            <a:prstGeom prst="can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UMLS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1121321" y="240098"/>
              <a:ext cx="247668" cy="150275"/>
            </a:xfrm>
            <a:prstGeom prst="rightArrow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2098052" y="240098"/>
              <a:ext cx="247668" cy="150275"/>
            </a:xfrm>
            <a:prstGeom prst="rightArrow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652563" y="1553515"/>
              <a:ext cx="240159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2895815" y="1553515"/>
              <a:ext cx="240158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895213" y="1553515"/>
              <a:ext cx="285628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17646" y="1403014"/>
              <a:ext cx="747395" cy="4239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Temporal Analysis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5" name="Up Arrow 34"/>
            <p:cNvSpPr/>
            <p:nvPr/>
          </p:nvSpPr>
          <p:spPr>
            <a:xfrm>
              <a:off x="3467093" y="1854022"/>
              <a:ext cx="153683" cy="299888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6" name="Up Arrow 35"/>
            <p:cNvSpPr/>
            <p:nvPr/>
          </p:nvSpPr>
          <p:spPr>
            <a:xfrm rot="2640000">
              <a:off x="3985260" y="1816492"/>
              <a:ext cx="149479" cy="375076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350308" y="2229503"/>
              <a:ext cx="616085" cy="3900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Section 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8" name="Up Arrow 37"/>
            <p:cNvSpPr/>
            <p:nvPr/>
          </p:nvSpPr>
          <p:spPr>
            <a:xfrm>
              <a:off x="4594086" y="1854022"/>
              <a:ext cx="153683" cy="299888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5005206" y="1553515"/>
              <a:ext cx="240159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70936" y="1455507"/>
              <a:ext cx="612087" cy="3488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Output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19043" y="2228279"/>
              <a:ext cx="724584" cy="3233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MetaMap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42" name="Up Arrow 41"/>
            <p:cNvSpPr/>
            <p:nvPr/>
          </p:nvSpPr>
          <p:spPr>
            <a:xfrm>
              <a:off x="2616617" y="1853856"/>
              <a:ext cx="153394" cy="299516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</a:rPr>
                <a:t> 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11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89000" y="1250950"/>
            <a:ext cx="8255000" cy="18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UMLS Search component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Create repository of CUI’s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Traverse UMLS graphs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Fetch </a:t>
            </a:r>
            <a:r>
              <a:rPr lang="en-US" dirty="0" smtClean="0"/>
              <a:t>related </a:t>
            </a:r>
            <a:r>
              <a:rPr lang="en-US" dirty="0" smtClean="0"/>
              <a:t>concept identifiers</a:t>
            </a:r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98755654"/>
              </p:ext>
            </p:extLst>
          </p:nvPr>
        </p:nvGraphicFramePr>
        <p:xfrm>
          <a:off x="1320800" y="3327400"/>
          <a:ext cx="6172200" cy="31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08300" y="4394200"/>
            <a:ext cx="66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2900" y="5562600"/>
            <a:ext cx="66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3600" y="3683000"/>
            <a:ext cx="107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SNOMEDCT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787900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9700" y="5880100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ICD9CM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821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ectangle 110"/>
          <p:cNvSpPr>
            <a:spLocks noChangeArrowheads="1"/>
          </p:cNvSpPr>
          <p:nvPr/>
        </p:nvSpPr>
        <p:spPr bwMode="auto">
          <a:xfrm>
            <a:off x="1635604" y="22493999"/>
            <a:ext cx="14855124" cy="942862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Canvas 3"/>
          <p:cNvGrpSpPr/>
          <p:nvPr/>
        </p:nvGrpSpPr>
        <p:grpSpPr>
          <a:xfrm>
            <a:off x="451507" y="1220317"/>
            <a:ext cx="8237833" cy="4476903"/>
            <a:chOff x="0" y="0"/>
            <a:chExt cx="5960745" cy="27432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960745" cy="27432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sp>
        <p:sp>
          <p:nvSpPr>
            <p:cNvPr id="11" name="Vertical Scroll 10"/>
            <p:cNvSpPr/>
            <p:nvPr/>
          </p:nvSpPr>
          <p:spPr>
            <a:xfrm>
              <a:off x="77639" y="1443614"/>
              <a:ext cx="622831" cy="376458"/>
            </a:xfrm>
            <a:prstGeom prst="verticalScroll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Note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692076" y="1543547"/>
              <a:ext cx="240158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2086" y="1403006"/>
              <a:ext cx="666471" cy="4379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Pre process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0211" y="2243830"/>
              <a:ext cx="952099" cy="40383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Section Identification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056" y="2243828"/>
              <a:ext cx="934245" cy="4041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Sentence Chunking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1146" y="1494491"/>
              <a:ext cx="960065" cy="322017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Rules Engine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1168" y="757546"/>
              <a:ext cx="571261" cy="375687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Regex </a:t>
              </a:r>
              <a:endParaRPr lang="en-US" sz="2400" dirty="0">
                <a:effectLst/>
                <a:latin typeface="Times New Roman"/>
                <a:ea typeface="MS Mincho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Rules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3872" y="757546"/>
              <a:ext cx="936067" cy="375687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Combination</a:t>
              </a:r>
              <a:endParaRPr lang="en-US" sz="2400">
                <a:effectLst/>
                <a:latin typeface="Times New Roman"/>
                <a:ea typeface="MS Mincho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96085" y="757546"/>
              <a:ext cx="723427" cy="375687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Concept 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0" name="Down Arrow Callout 19"/>
            <p:cNvSpPr/>
            <p:nvPr/>
          </p:nvSpPr>
          <p:spPr>
            <a:xfrm>
              <a:off x="1235263" y="1252502"/>
              <a:ext cx="2283276" cy="173237"/>
            </a:xfrm>
            <a:prstGeom prst="downArrowCallout">
              <a:avLst>
                <a:gd name="adj1" fmla="val 49641"/>
                <a:gd name="adj2" fmla="val 52924"/>
                <a:gd name="adj3" fmla="val 25000"/>
                <a:gd name="adj4" fmla="val 42332"/>
              </a:avLst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2368122" y="89847"/>
              <a:ext cx="836093" cy="429357"/>
            </a:xfrm>
            <a:prstGeom prst="can">
              <a:avLst>
                <a:gd name="adj" fmla="val 15137"/>
              </a:avLst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CUI-Bank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529833" y="558773"/>
              <a:ext cx="134997" cy="183885"/>
            </a:xfrm>
            <a:prstGeom prst="downArrow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2878820" y="564439"/>
              <a:ext cx="134998" cy="183885"/>
            </a:xfrm>
            <a:prstGeom prst="downArrow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24" name="Up Arrow 23"/>
            <p:cNvSpPr/>
            <p:nvPr/>
          </p:nvSpPr>
          <p:spPr>
            <a:xfrm>
              <a:off x="1196843" y="1896252"/>
              <a:ext cx="153684" cy="299888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 dirty="0">
                <a:effectLst/>
                <a:ea typeface="Calibri"/>
                <a:cs typeface="Mang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68284" y="1403014"/>
              <a:ext cx="677693" cy="4239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Post </a:t>
              </a:r>
              <a:endParaRPr lang="en-US" sz="2400">
                <a:effectLst/>
                <a:latin typeface="Times New Roman"/>
                <a:ea typeface="MS Mincho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Process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69676" y="2229424"/>
              <a:ext cx="669626" cy="3234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Context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19631" y="153511"/>
              <a:ext cx="611945" cy="3234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Search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8" name="Can 27"/>
            <p:cNvSpPr/>
            <p:nvPr/>
          </p:nvSpPr>
          <p:spPr>
            <a:xfrm>
              <a:off x="460111" y="89841"/>
              <a:ext cx="594670" cy="537016"/>
            </a:xfrm>
            <a:prstGeom prst="ca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UMLS</a:t>
              </a:r>
              <a:endParaRPr lang="en-US" sz="24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1121321" y="240098"/>
              <a:ext cx="247668" cy="150275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2098052" y="240098"/>
              <a:ext cx="247668" cy="150275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652563" y="1553515"/>
              <a:ext cx="240159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2895815" y="1553515"/>
              <a:ext cx="240158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895213" y="1553515"/>
              <a:ext cx="285628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17646" y="1403014"/>
              <a:ext cx="747395" cy="4239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Temporal Analysis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5" name="Up Arrow 34"/>
            <p:cNvSpPr/>
            <p:nvPr/>
          </p:nvSpPr>
          <p:spPr>
            <a:xfrm>
              <a:off x="3467093" y="1854022"/>
              <a:ext cx="153683" cy="299888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6" name="Up Arrow 35"/>
            <p:cNvSpPr/>
            <p:nvPr/>
          </p:nvSpPr>
          <p:spPr>
            <a:xfrm rot="2640000">
              <a:off x="3985260" y="1816492"/>
              <a:ext cx="149479" cy="375076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350308" y="2229503"/>
              <a:ext cx="616085" cy="3900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Section Rules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8" name="Up Arrow 37"/>
            <p:cNvSpPr/>
            <p:nvPr/>
          </p:nvSpPr>
          <p:spPr>
            <a:xfrm>
              <a:off x="4594086" y="1854022"/>
              <a:ext cx="153683" cy="299888"/>
            </a:xfrm>
            <a:prstGeom prst="up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5005206" y="1553515"/>
              <a:ext cx="240159" cy="16100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  <a:cs typeface="Mangal"/>
                </a:rPr>
                <a:t> </a:t>
              </a:r>
              <a:endParaRPr lang="en-US" sz="2000">
                <a:effectLst/>
                <a:ea typeface="Calibri"/>
                <a:cs typeface="Mang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70936" y="1455507"/>
              <a:ext cx="612087" cy="3488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MS Mincho"/>
                </a:rPr>
                <a:t>Output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19043" y="2228279"/>
              <a:ext cx="724584" cy="323318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MetaMap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42" name="Up Arrow 41"/>
            <p:cNvSpPr/>
            <p:nvPr/>
          </p:nvSpPr>
          <p:spPr>
            <a:xfrm>
              <a:off x="2616617" y="1853856"/>
              <a:ext cx="153394" cy="299516"/>
            </a:xfrm>
            <a:prstGeom prst="upArrow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159" tIns="47582" rIns="95159" bIns="475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>
                  <a:effectLst/>
                  <a:latin typeface="Times New Roman"/>
                  <a:ea typeface="Times New Roman"/>
                </a:rPr>
                <a:t> </a:t>
              </a:r>
              <a:endParaRPr lang="en-US" sz="2400">
                <a:effectLst/>
                <a:latin typeface="Times New Roman"/>
                <a:ea typeface="MS Minch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31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Engine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Find annotation </a:t>
            </a:r>
            <a:r>
              <a:rPr lang="en-US" dirty="0" smtClean="0"/>
              <a:t>candidates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Approach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Start with high recall rules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Refine</a:t>
            </a:r>
            <a:endParaRPr lang="en-US" dirty="0" smtClean="0"/>
          </a:p>
          <a:p>
            <a:pPr lvl="1"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6FD-6AB8-4CAA-AE87-D3440EC6B7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6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1757&quot;&gt;&lt;property id=&quot;20148&quot; value=&quot;5&quot;/&gt;&lt;property id=&quot;20300&quot; value=&quot;Slide 1 - &amp;quot;The Ohio State University&amp;#x0D;&amp;#x0A;College of Medicine&amp;quot;&quot;/&gt;&lt;property id=&quot;20307&quot; value=&quot;256&quot;/&gt;&lt;/object&gt;&lt;object type=&quot;3&quot; unique_id=&quot;11758&quot;&gt;&lt;property id=&quot;20148&quot; value=&quot;5&quot;/&gt;&lt;property id=&quot;20300&quot; value=&quot;Slide 2 - &amp;quot;Outline&amp;quot;&quot;/&gt;&lt;property id=&quot;20307&quot; value=&quot;257&quot;/&gt;&lt;/object&gt;&lt;object type=&quot;3&quot; unique_id=&quot;11759&quot;&gt;&lt;property id=&quot;20148&quot; value=&quot;5&quot;/&gt;&lt;property id=&quot;20300&quot; value=&quot;Slide 3 - &amp;quot;College of Medicine&amp;quot;&quot;/&gt;&lt;property id=&quot;20307&quot; value=&quot;258&quot;/&gt;&lt;/object&gt;&lt;object type=&quot;3&quot; unique_id=&quot;11760&quot;&gt;&lt;property id=&quot;20148&quot; value=&quot;5&quot;/&gt;&lt;property id=&quot;20300&quot; value=&quot;Slide 4 - &amp;quot;College of Medicine&amp;quot;&quot;/&gt;&lt;property id=&quot;20307&quot; value=&quot;259&quot;/&gt;&lt;/object&gt;&lt;object type=&quot;3&quot; unique_id=&quot;11761&quot;&gt;&lt;property id=&quot;20148&quot; value=&quot;5&quot;/&gt;&lt;property id=&quot;20300&quot; value=&quot;Slide 5 - &amp;quot;Curricular Components&amp;quot;&quot;/&gt;&lt;property id=&quot;20307&quot; value=&quot;260&quot;/&gt;&lt;/object&gt;&lt;object type=&quot;3&quot; unique_id=&quot;11762&quot;&gt;&lt;property id=&quot;20148&quot; value=&quot;5&quot;/&gt;&lt;property id=&quot;20300&quot; value=&quot;Slide 6 - &amp;quot;Anatomy&amp;quot;&quot;/&gt;&lt;property id=&quot;20307&quot; value=&quot;261&quot;/&gt;&lt;/object&gt;&lt;object type=&quot;3&quot; unique_id=&quot;11763&quot;&gt;&lt;property id=&quot;20148&quot; value=&quot;5&quot;/&gt;&lt;property id=&quot;20300&quot; value=&quot;Slide 7 - &amp;quot;Integrated Pathway&amp;quot;&quot;/&gt;&lt;property id=&quot;20307&quot; value=&quot;262&quot;/&gt;&lt;/object&gt;&lt;object type=&quot;3&quot; unique_id=&quot;11764&quot;&gt;&lt;property id=&quot;20148&quot; value=&quot;5&quot;/&gt;&lt;property id=&quot;20300&quot; value=&quot;Slide 8 - &amp;quot;Independent Study Pathway&amp;quot;&quot;/&gt;&lt;property id=&quot;20307&quot; value=&quot;263&quot;/&gt;&lt;/object&gt;&lt;object type=&quot;3&quot; unique_id=&quot;11765&quot;&gt;&lt;property id=&quot;20148&quot; value=&quot;5&quot;/&gt;&lt;property id=&quot;20300&quot; value=&quot;Slide 9 - &amp;quot;Clinical Assessment &amp;amp; Problem Solving  (CAPS)&amp;quot;&quot;/&gt;&lt;property id=&quot;20307&quot; value=&quot;264&quot;/&gt;&lt;/object&gt;&lt;object type=&quot;3&quot; unique_id=&quot;11766&quot;&gt;&lt;property id=&quot;20148&quot; value=&quot;5&quot;/&gt;&lt;property id=&quot;20300&quot; value=&quot;Slide 10 - &amp;quot;CAPS continued&amp;quot;&quot;/&gt;&lt;property id=&quot;20307&quot; value=&quot;265&quot;/&gt;&lt;/object&gt;&lt;object type=&quot;3&quot; unique_id=&quot;11767&quot;&gt;&lt;property id=&quot;20148&quot; value=&quot;5&quot;/&gt;&lt;property id=&quot;20300&quot; value=&quot;Slide 11 - &amp;quot;Service Learning&amp;quot;&quot;/&gt;&lt;property id=&quot;20307&quot; value=&quot;266&quot;/&gt;&lt;/object&gt;&lt;object type=&quot;3&quot; unique_id=&quot;11768&quot;&gt;&lt;property id=&quot;20148&quot; value=&quot;5&quot;/&gt;&lt;property id=&quot;20300&quot; value=&quot;Slide 12 - &amp;quot;Opportunities&amp;quot;&quot;/&gt;&lt;property id=&quot;20307&quot; value=&quot;267&quot;/&gt;&lt;/object&gt;&lt;object type=&quot;3&quot; unique_id=&quot;11769&quot;&gt;&lt;property id=&quot;20148&quot; value=&quot;5&quot;/&gt;&lt;property id=&quot;20300&quot; value=&quot;Slide 13 - &amp;quot;Student Wellness&amp;quot;&quot;/&gt;&lt;property id=&quot;20307&quot; value=&quot;268&quot;/&gt;&lt;/object&gt;&lt;object type=&quot;3&quot; unique_id=&quot;11770&quot;&gt;&lt;property id=&quot;20148&quot; value=&quot;5&quot;/&gt;&lt;property id=&quot;20300&quot; value=&quot;Slide 14 - &amp;quot;Med 3 Year&amp;quot;&quot;/&gt;&lt;property id=&quot;20307&quot; value=&quot;269&quot;/&gt;&lt;/object&gt;&lt;object type=&quot;3&quot; unique_id=&quot;11771&quot;&gt;&lt;property id=&quot;20148&quot; value=&quot;5&quot;/&gt;&lt;property id=&quot;20300&quot; value=&quot;Slide 15 - &amp;quot;Hospital Locations&amp;quot;&quot;/&gt;&lt;property id=&quot;20307&quot; value=&quot;270&quot;/&gt;&lt;/object&gt;&lt;object type=&quot;3&quot; unique_id=&quot;11772&quot;&gt;&lt;property id=&quot;20148&quot; value=&quot;5&quot;/&gt;&lt;property id=&quot;20300&quot; value=&quot;Slide 16&quot;/&gt;&lt;property id=&quot;20307&quot; value=&quot;271&quot;/&gt;&lt;/object&gt;&lt;object type=&quot;3&quot; unique_id=&quot;11773&quot;&gt;&lt;property id=&quot;20148&quot; value=&quot;5&quot;/&gt;&lt;property id=&quot;20300&quot; value=&quot;Slide 17&quot;/&gt;&lt;property id=&quot;20307&quot; value=&quot;272&quot;/&gt;&lt;/object&gt;&lt;object type=&quot;3&quot; unique_id=&quot;11775&quot;&gt;&lt;property id=&quot;20148&quot; value=&quot;5&quot;/&gt;&lt;property id=&quot;20300&quot; value=&quot;Slide 19 - &amp;quot;Med&amp;#x0D;&amp;#x0A;4 Year&amp;quot;&quot;/&gt;&lt;property id=&quot;20307&quot; value=&quot;274&quot;/&gt;&lt;/object&gt;&lt;object type=&quot;3&quot; unique_id=&quot;11776&quot;&gt;&lt;property id=&quot;20148&quot; value=&quot;5&quot;/&gt;&lt;property id=&quot;20300&quot; value=&quot;Slide 20 - &amp;quot;2009 Residency MATCH&amp;quot;&quot;/&gt;&lt;property id=&quot;20307&quot; value=&quot;275&quot;/&gt;&lt;/object&gt;&lt;object type=&quot;3&quot; unique_id=&quot;11777&quot;&gt;&lt;property id=&quot;20148&quot; value=&quot;5&quot;/&gt;&lt;property id=&quot;20300&quot; value=&quot;Slide 21 - &amp;quot;2009 PGY-1 Specialty Distribution&amp;quot;&quot;/&gt;&lt;property id=&quot;20307&quot; value=&quot;276&quot;/&gt;&lt;/object&gt;&lt;object type=&quot;3&quot; unique_id=&quot;11778&quot;&gt;&lt;property id=&quot;20148&quot; value=&quot;5&quot;/&gt;&lt;property id=&quot;20300&quot; value=&quot;Slide 22 - &amp;quot;USMLE&amp;quot;&quot;/&gt;&lt;property id=&quot;20307&quot; value=&quot;277&quot;/&gt;&lt;/object&gt;&lt;object type=&quot;3&quot; unique_id=&quot;11779&quot;&gt;&lt;property id=&quot;20148&quot; value=&quot;5&quot;/&gt;&lt;property id=&quot;20300&quot; value=&quot;Slide 23 - &amp;quot;Key Initiatives&amp;quot;&quot;/&gt;&lt;property id=&quot;20307&quot; value=&quot;278&quot;/&gt;&lt;/object&gt;&lt;object type=&quot;3&quot; unique_id=&quot;11780&quot;&gt;&lt;property id=&quot;20148&quot; value=&quot;5&quot;/&gt;&lt;property id=&quot;20300&quot; value=&quot;Slide 24 - &amp;quot;Signature Programs&amp;quot;&quot;/&gt;&lt;property id=&quot;20307&quot; value=&quot;279&quot;/&gt;&lt;/object&gt;&lt;object type=&quot;3&quot; unique_id=&quot;11781&quot;&gt;&lt;property id=&quot;20148&quot; value=&quot;5&quot;/&gt;&lt;property id=&quot;20300&quot; value=&quot;Slide 25 - &amp;quot;The Ohio State University&amp;quot;&quot;/&gt;&lt;property id=&quot;20307&quot; value=&quot;280&quot;/&gt;&lt;/object&gt;&lt;object type=&quot;3&quot; unique_id=&quot;11782&quot;&gt;&lt;property id=&quot;20148&quot; value=&quot;5&quot;/&gt;&lt;property id=&quot;20300&quot; value=&quot;Slide 26 - &amp;quot;Columbus, Ohio&amp;quot;&quot;/&gt;&lt;property id=&quot;20307&quot; value=&quot;281&quot;/&gt;&lt;/object&gt;&lt;object type=&quot;3&quot; unique_id=&quot;11783&quot;&gt;&lt;property id=&quot;20148&quot; value=&quot;5&quot;/&gt;&lt;property id=&quot;20300&quot; value=&quot;Slide 27 - &amp;quot;http://medicine.osu.edu&amp;quot;&quot;/&gt;&lt;property id=&quot;20307&quot; value=&quot;282&quot;/&gt;&lt;/object&gt;&lt;object type=&quot;3&quot; unique_id=&quot;11784&quot;&gt;&lt;property id=&quot;20148&quot; value=&quot;5&quot;/&gt;&lt;property id=&quot;20300&quot; value=&quot;Slide 28&quot;/&gt;&lt;property id=&quot;20307&quot; value=&quot;283&quot;/&gt;&lt;/object&gt;&lt;object type=&quot;3&quot; unique_id=&quot;12607&quot;&gt;&lt;property id=&quot;20148&quot; value=&quot;5&quot;/&gt;&lt;property id=&quot;20300&quot; value=&quot;Slide 18 - &amp;quot;ProjectONE: Creating the Future of Medicine&amp;quot;&quot;/&gt;&lt;property id=&quot;20307&quot; value=&quot;28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013 OSUWMC Template">
  <a:themeElements>
    <a:clrScheme name="OSUWMC Sept 2013">
      <a:dk1>
        <a:srgbClr val="000000"/>
      </a:dk1>
      <a:lt1>
        <a:srgbClr val="FFFFFF"/>
      </a:lt1>
      <a:dk2>
        <a:srgbClr val="666666"/>
      </a:dk2>
      <a:lt2>
        <a:srgbClr val="F2F2F2"/>
      </a:lt2>
      <a:accent1>
        <a:srgbClr val="BB0000"/>
      </a:accent1>
      <a:accent2>
        <a:srgbClr val="D25F15"/>
      </a:accent2>
      <a:accent3>
        <a:srgbClr val="7DA1C4"/>
      </a:accent3>
      <a:accent4>
        <a:srgbClr val="880063"/>
      </a:accent4>
      <a:accent5>
        <a:srgbClr val="999500"/>
      </a:accent5>
      <a:accent6>
        <a:srgbClr val="65513C"/>
      </a:accent6>
      <a:hlink>
        <a:srgbClr val="4B79A5"/>
      </a:hlink>
      <a:folHlink>
        <a:srgbClr val="A3A3A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SUWMC Sept 2013">
    <a:dk1>
      <a:srgbClr val="000000"/>
    </a:dk1>
    <a:lt1>
      <a:srgbClr val="FFFFFF"/>
    </a:lt1>
    <a:dk2>
      <a:srgbClr val="666666"/>
    </a:dk2>
    <a:lt2>
      <a:srgbClr val="F2F2F2"/>
    </a:lt2>
    <a:accent1>
      <a:srgbClr val="BB0000"/>
    </a:accent1>
    <a:accent2>
      <a:srgbClr val="D25F15"/>
    </a:accent2>
    <a:accent3>
      <a:srgbClr val="7DA1C4"/>
    </a:accent3>
    <a:accent4>
      <a:srgbClr val="880063"/>
    </a:accent4>
    <a:accent5>
      <a:srgbClr val="999500"/>
    </a:accent5>
    <a:accent6>
      <a:srgbClr val="65513C"/>
    </a:accent6>
    <a:hlink>
      <a:srgbClr val="4B79A5"/>
    </a:hlink>
    <a:folHlink>
      <a:srgbClr val="A3A3A3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ser_x0020_Type xmlns="eacbd4e1-6f7d-4cc1-92db-35588741376f">Advanced PowerPoint Users</User_x0020_Type>
    <Security_x0020_Disclaimer xmlns="eacbd4e1-6f7d-4cc1-92db-35588741376f">Yes</Security_x0020_Disclaimer>
    <Data_x0020_Classification xmlns="eacbd4e1-6f7d-4cc1-92db-35588741376f">Public</Data_x0020_Classification>
    <Thumbnail xmlns="eacbd4e1-6f7d-4cc1-92db-35588741376f">
      <Url xsi:nil="true"/>
      <Description xsi:nil="true"/>
    </Thumbnai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1CAD4B521F8749A72C66E6CA80DA82" ma:contentTypeVersion="2" ma:contentTypeDescription="Create a new document." ma:contentTypeScope="" ma:versionID="d0483f9fefd908a120fbee87fba9ff6d">
  <xsd:schema xmlns:xsd="http://www.w3.org/2001/XMLSchema" xmlns:xs="http://www.w3.org/2001/XMLSchema" xmlns:p="http://schemas.microsoft.com/office/2006/metadata/properties" xmlns:ns2="eacbd4e1-6f7d-4cc1-92db-35588741376f" targetNamespace="http://schemas.microsoft.com/office/2006/metadata/properties" ma:root="true" ma:fieldsID="425e620e79c3fcdf391d3210fd40dd8a" ns2:_="">
    <xsd:import namespace="eacbd4e1-6f7d-4cc1-92db-35588741376f"/>
    <xsd:element name="properties">
      <xsd:complexType>
        <xsd:sequence>
          <xsd:element name="documentManagement">
            <xsd:complexType>
              <xsd:all>
                <xsd:element ref="ns2:Thumbnail" minOccurs="0"/>
                <xsd:element ref="ns2:User_x0020_Type" minOccurs="0"/>
                <xsd:element ref="ns2:Data_x0020_Classification"/>
                <xsd:element ref="ns2:Security_x0020_Disclaime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bd4e1-6f7d-4cc1-92db-35588741376f" elementFormDefault="qualified">
    <xsd:import namespace="http://schemas.microsoft.com/office/2006/documentManagement/types"/>
    <xsd:import namespace="http://schemas.microsoft.com/office/infopath/2007/PartnerControls"/>
    <xsd:element name="Thumbnail" ma:index="8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ser_x0020_Type" ma:index="9" nillable="true" ma:displayName="User Type" ma:default="Advanced PowerPoint Users" ma:format="Dropdown" ma:internalName="User_x0020_Type">
      <xsd:simpleType>
        <xsd:restriction base="dms:Choice">
          <xsd:enumeration value="Advanced PowerPoint Users"/>
          <xsd:enumeration value="Regular PowerPoint Users"/>
        </xsd:restriction>
      </xsd:simpleType>
    </xsd:element>
    <xsd:element name="Data_x0020_Classification" ma:index="10" ma:displayName="Data Classification" ma:default="Limited Access" ma:format="Dropdown" ma:internalName="Data_x0020_Classification">
      <xsd:simpleType>
        <xsd:restriction base="dms:Choice">
          <xsd:enumeration value="Public"/>
          <xsd:enumeration value="Limited Access"/>
        </xsd:restriction>
      </xsd:simpleType>
    </xsd:element>
    <xsd:element name="Security_x0020_Disclaimer" ma:index="11" ma:displayName="Security Disclaimer" ma:description="This document does not contain Personal Health Information (PHI) or other restricted data." ma:format="Dropdown" ma:internalName="Security_x0020_Disclaimer">
      <xsd:simpleType>
        <xsd:restriction base="dms:Choice">
          <xsd:enumeration value="Y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BF430-ED5F-4D60-B382-A9F293D522C2}">
  <ds:schemaRefs>
    <ds:schemaRef ds:uri="http://schemas.microsoft.com/office/2006/metadata/properties"/>
    <ds:schemaRef ds:uri="http://schemas.microsoft.com/office/infopath/2007/PartnerControls"/>
    <ds:schemaRef ds:uri="eacbd4e1-6f7d-4cc1-92db-35588741376f"/>
  </ds:schemaRefs>
</ds:datastoreItem>
</file>

<file path=customXml/itemProps2.xml><?xml version="1.0" encoding="utf-8"?>
<ds:datastoreItem xmlns:ds="http://schemas.openxmlformats.org/officeDocument/2006/customXml" ds:itemID="{8CA3003F-D5E5-4A44-978A-D3DF1DAE01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964865-5BB8-406F-B731-C50416509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bd4e1-6f7d-4cc1-92db-3558874137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33862</TotalTime>
  <Words>882</Words>
  <Application>Microsoft Macintosh PowerPoint</Application>
  <PresentationFormat>On-screen Show (4:3)</PresentationFormat>
  <Paragraphs>337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2013 OSUWMC Template</vt:lpstr>
      <vt:lpstr>Comparison of UMLS terminologies to identify risk of heart disease in clinical notes  </vt:lpstr>
      <vt:lpstr>Overview</vt:lpstr>
      <vt:lpstr>System Architecture</vt:lpstr>
      <vt:lpstr>System Diagram</vt:lpstr>
      <vt:lpstr>Pre-processing</vt:lpstr>
      <vt:lpstr>System Diagram</vt:lpstr>
      <vt:lpstr>Search</vt:lpstr>
      <vt:lpstr>System Diagram</vt:lpstr>
      <vt:lpstr>Rule Engine</vt:lpstr>
      <vt:lpstr>Rules</vt:lpstr>
      <vt:lpstr>Example</vt:lpstr>
      <vt:lpstr>Example Rules</vt:lpstr>
      <vt:lpstr>Example Rules</vt:lpstr>
      <vt:lpstr>System Diagram</vt:lpstr>
      <vt:lpstr>Post Processing</vt:lpstr>
      <vt:lpstr>Post Processing</vt:lpstr>
      <vt:lpstr>Performance (F1 - Micro)</vt:lpstr>
      <vt:lpstr>Performance</vt:lpstr>
      <vt:lpstr>Terminology Comparison</vt:lpstr>
      <vt:lpstr>Restriction</vt:lpstr>
      <vt:lpstr>Concept Coverage</vt:lpstr>
      <vt:lpstr>Tag-wise Performance</vt:lpstr>
      <vt:lpstr>Ablation Tests</vt:lpstr>
      <vt:lpstr>Ablation Tests</vt:lpstr>
      <vt:lpstr>Conclusion</vt:lpstr>
      <vt:lpstr>Discussion</vt:lpstr>
      <vt:lpstr>Questions? malewadkar.1@osu.edu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2013_OSUWMC Presentation Template_10-17</dc:title>
  <dc:creator/>
  <cp:lastModifiedBy>Pranav</cp:lastModifiedBy>
  <cp:revision>838</cp:revision>
  <dcterms:created xsi:type="dcterms:W3CDTF">2010-06-18T15:19:42Z</dcterms:created>
  <dcterms:modified xsi:type="dcterms:W3CDTF">2014-11-14T18:35:14Z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0x010100FB1CAD4B521F8749A72C66E6CA80DA82</vt:lpwstr>
  </property>
</Properties>
</file>