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sldIdLst>
    <p:sldId id="277" r:id="rId2"/>
    <p:sldId id="261" r:id="rId3"/>
    <p:sldId id="257" r:id="rId4"/>
    <p:sldId id="292" r:id="rId5"/>
    <p:sldId id="293" r:id="rId6"/>
    <p:sldId id="297" r:id="rId7"/>
    <p:sldId id="258" r:id="rId8"/>
    <p:sldId id="263" r:id="rId9"/>
    <p:sldId id="264" r:id="rId10"/>
    <p:sldId id="296" r:id="rId11"/>
    <p:sldId id="265" r:id="rId12"/>
    <p:sldId id="266" r:id="rId13"/>
    <p:sldId id="267" r:id="rId14"/>
    <p:sldId id="299" r:id="rId15"/>
    <p:sldId id="268" r:id="rId16"/>
    <p:sldId id="298" r:id="rId17"/>
    <p:sldId id="300" r:id="rId18"/>
    <p:sldId id="301" r:id="rId19"/>
    <p:sldId id="269" r:id="rId20"/>
    <p:sldId id="270" r:id="rId21"/>
    <p:sldId id="271" r:id="rId22"/>
    <p:sldId id="272" r:id="rId23"/>
    <p:sldId id="273" r:id="rId24"/>
    <p:sldId id="276" r:id="rId25"/>
    <p:sldId id="26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hyperlink" Target="https://www.kaggle.com/aashita/nyt-comments" TargetMode="Externa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61.png"/><Relationship Id="rId7" Type="http://schemas.openxmlformats.org/officeDocument/2006/relationships/image" Target="../media/image4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ashita/nyt-comments" TargetMode="External"/><Relationship Id="rId7" Type="http://schemas.openxmlformats.org/officeDocument/2006/relationships/image" Target="../media/image36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61.png"/><Relationship Id="rId7" Type="http://schemas.openxmlformats.org/officeDocument/2006/relationships/image" Target="../media/image4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7E7C42-4394-48E6-ABFF-3C3BCA9EEA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E107AF2-75F7-4AFE-8E6E-10B932D92400}">
      <dgm:prSet/>
      <dgm:spPr/>
      <dgm:t>
        <a:bodyPr/>
        <a:lstStyle/>
        <a:p>
          <a:r>
            <a:rPr lang="en-US"/>
            <a:t>In this project, we will analyze “New York Times Comments,”, a data set having information about the comments made on the articles published in New York Times. </a:t>
          </a:r>
        </a:p>
      </dgm:t>
    </dgm:pt>
    <dgm:pt modelId="{27496B71-5BE4-4321-AF40-A6B5E4CEBE0B}" type="parTrans" cxnId="{EC4F55B6-C5E9-4A43-9C81-782FD24C84BB}">
      <dgm:prSet/>
      <dgm:spPr/>
      <dgm:t>
        <a:bodyPr/>
        <a:lstStyle/>
        <a:p>
          <a:endParaRPr lang="en-US"/>
        </a:p>
      </dgm:t>
    </dgm:pt>
    <dgm:pt modelId="{66F29E60-225B-47BA-88EE-F632296A20A8}" type="sibTrans" cxnId="{EC4F55B6-C5E9-4A43-9C81-782FD24C84BB}">
      <dgm:prSet/>
      <dgm:spPr/>
      <dgm:t>
        <a:bodyPr/>
        <a:lstStyle/>
        <a:p>
          <a:endParaRPr lang="en-US"/>
        </a:p>
      </dgm:t>
    </dgm:pt>
    <dgm:pt modelId="{528A7FCE-A7BC-48BC-B19A-BD5A6E52088E}">
      <dgm:prSet/>
      <dgm:spPr/>
      <dgm:t>
        <a:bodyPr/>
        <a:lstStyle/>
        <a:p>
          <a:r>
            <a:rPr lang="en-US" dirty="0"/>
            <a:t>It demonstrates the usage of HDFS, MapReduce, Google Cloud and Hive on big data. </a:t>
          </a:r>
        </a:p>
      </dgm:t>
    </dgm:pt>
    <dgm:pt modelId="{B49DF963-2B3A-4BEB-9D1B-5D53D34AA946}" type="parTrans" cxnId="{B4521A76-F585-4060-83B3-13868EE18EC1}">
      <dgm:prSet/>
      <dgm:spPr/>
      <dgm:t>
        <a:bodyPr/>
        <a:lstStyle/>
        <a:p>
          <a:endParaRPr lang="en-US"/>
        </a:p>
      </dgm:t>
    </dgm:pt>
    <dgm:pt modelId="{ACEBD4BD-8BED-4F32-B01A-7A5305F76F5E}" type="sibTrans" cxnId="{B4521A76-F585-4060-83B3-13868EE18EC1}">
      <dgm:prSet/>
      <dgm:spPr/>
      <dgm:t>
        <a:bodyPr/>
        <a:lstStyle/>
        <a:p>
          <a:endParaRPr lang="en-US"/>
        </a:p>
      </dgm:t>
    </dgm:pt>
    <dgm:pt modelId="{7F659B00-39C4-44F0-B900-5289C8377505}">
      <dgm:prSet/>
      <dgm:spPr/>
      <dgm:t>
        <a:bodyPr/>
        <a:lstStyle/>
        <a:p>
          <a:r>
            <a:rPr lang="en-US" dirty="0"/>
            <a:t>The dataset files for comments comprise of over 2 million (Approx.) comments in total. </a:t>
          </a:r>
        </a:p>
      </dgm:t>
    </dgm:pt>
    <dgm:pt modelId="{5003E322-3C2F-48B2-AB55-85CB7549F5F5}" type="parTrans" cxnId="{C6B5205D-DF34-4C23-8FA9-79FF6B698EC2}">
      <dgm:prSet/>
      <dgm:spPr/>
      <dgm:t>
        <a:bodyPr/>
        <a:lstStyle/>
        <a:p>
          <a:endParaRPr lang="en-US"/>
        </a:p>
      </dgm:t>
    </dgm:pt>
    <dgm:pt modelId="{F9BB2D58-1B6C-4AF8-A6DC-B46F5C506884}" type="sibTrans" cxnId="{C6B5205D-DF34-4C23-8FA9-79FF6B698EC2}">
      <dgm:prSet/>
      <dgm:spPr/>
      <dgm:t>
        <a:bodyPr/>
        <a:lstStyle/>
        <a:p>
          <a:endParaRPr lang="en-US"/>
        </a:p>
      </dgm:t>
    </dgm:pt>
    <dgm:pt modelId="{E5EFA4C5-6162-47F6-BFC0-C48E0ABA717C}">
      <dgm:prSet/>
      <dgm:spPr/>
      <dgm:t>
        <a:bodyPr/>
        <a:lstStyle/>
        <a:p>
          <a:r>
            <a:rPr lang="en-US"/>
            <a:t>This data will help the purpose of understanding and analyzing the public reading interests, analyzing behaviors.</a:t>
          </a:r>
        </a:p>
      </dgm:t>
    </dgm:pt>
    <dgm:pt modelId="{BAE7DD1E-2127-4A40-804D-F79098D15F33}" type="parTrans" cxnId="{80BEC162-9347-4043-86ED-F6239BA38980}">
      <dgm:prSet/>
      <dgm:spPr/>
      <dgm:t>
        <a:bodyPr/>
        <a:lstStyle/>
        <a:p>
          <a:endParaRPr lang="en-US"/>
        </a:p>
      </dgm:t>
    </dgm:pt>
    <dgm:pt modelId="{9AE7657D-7964-4584-89D9-C8333ECC1C2D}" type="sibTrans" cxnId="{80BEC162-9347-4043-86ED-F6239BA38980}">
      <dgm:prSet/>
      <dgm:spPr/>
      <dgm:t>
        <a:bodyPr/>
        <a:lstStyle/>
        <a:p>
          <a:endParaRPr lang="en-US"/>
        </a:p>
      </dgm:t>
    </dgm:pt>
    <dgm:pt modelId="{81D3E6ED-D4B1-40F5-95B0-8D58D262E700}" type="pres">
      <dgm:prSet presAssocID="{BD7E7C42-4394-48E6-ABFF-3C3BCA9EEAF9}" presName="root" presStyleCnt="0">
        <dgm:presLayoutVars>
          <dgm:dir/>
          <dgm:resizeHandles val="exact"/>
        </dgm:presLayoutVars>
      </dgm:prSet>
      <dgm:spPr/>
    </dgm:pt>
    <dgm:pt modelId="{1B99C6F6-F429-476D-AE0E-1A9B0AAA200E}" type="pres">
      <dgm:prSet presAssocID="{5E107AF2-75F7-4AFE-8E6E-10B932D92400}" presName="compNode" presStyleCnt="0"/>
      <dgm:spPr/>
    </dgm:pt>
    <dgm:pt modelId="{72E68E55-5F40-451A-A3B2-0F1751775001}" type="pres">
      <dgm:prSet presAssocID="{5E107AF2-75F7-4AFE-8E6E-10B932D92400}" presName="bgRect" presStyleLbl="bgShp" presStyleIdx="0" presStyleCnt="4"/>
      <dgm:spPr/>
    </dgm:pt>
    <dgm:pt modelId="{6439B8DC-5428-485F-9CF5-F3131E83CBFD}" type="pres">
      <dgm:prSet presAssocID="{5E107AF2-75F7-4AFE-8E6E-10B932D924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9A04F716-F5E0-42EC-A17A-602C2D51C85A}" type="pres">
      <dgm:prSet presAssocID="{5E107AF2-75F7-4AFE-8E6E-10B932D92400}" presName="spaceRect" presStyleCnt="0"/>
      <dgm:spPr/>
    </dgm:pt>
    <dgm:pt modelId="{18196305-6257-461C-94AC-386E0D563B24}" type="pres">
      <dgm:prSet presAssocID="{5E107AF2-75F7-4AFE-8E6E-10B932D92400}" presName="parTx" presStyleLbl="revTx" presStyleIdx="0" presStyleCnt="4">
        <dgm:presLayoutVars>
          <dgm:chMax val="0"/>
          <dgm:chPref val="0"/>
        </dgm:presLayoutVars>
      </dgm:prSet>
      <dgm:spPr/>
    </dgm:pt>
    <dgm:pt modelId="{1ACFC852-BF88-4942-AF1A-DFCF2BA78722}" type="pres">
      <dgm:prSet presAssocID="{66F29E60-225B-47BA-88EE-F632296A20A8}" presName="sibTrans" presStyleCnt="0"/>
      <dgm:spPr/>
    </dgm:pt>
    <dgm:pt modelId="{9EAB0845-E7DD-4531-879D-3C9A8449266C}" type="pres">
      <dgm:prSet presAssocID="{528A7FCE-A7BC-48BC-B19A-BD5A6E52088E}" presName="compNode" presStyleCnt="0"/>
      <dgm:spPr/>
    </dgm:pt>
    <dgm:pt modelId="{2A9F5189-3E58-455A-8F87-56B5C5B7ED77}" type="pres">
      <dgm:prSet presAssocID="{528A7FCE-A7BC-48BC-B19A-BD5A6E52088E}" presName="bgRect" presStyleLbl="bgShp" presStyleIdx="1" presStyleCnt="4"/>
      <dgm:spPr/>
    </dgm:pt>
    <dgm:pt modelId="{F0374F28-35E1-4F9F-8982-A64D75A1A8E0}" type="pres">
      <dgm:prSet presAssocID="{528A7FCE-A7BC-48BC-B19A-BD5A6E5208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D8DC6A4-CB34-42CE-9C76-AE9EF2198CAF}" type="pres">
      <dgm:prSet presAssocID="{528A7FCE-A7BC-48BC-B19A-BD5A6E52088E}" presName="spaceRect" presStyleCnt="0"/>
      <dgm:spPr/>
    </dgm:pt>
    <dgm:pt modelId="{4DC74E03-1875-4542-ADCC-A5CAEBCFD150}" type="pres">
      <dgm:prSet presAssocID="{528A7FCE-A7BC-48BC-B19A-BD5A6E52088E}" presName="parTx" presStyleLbl="revTx" presStyleIdx="1" presStyleCnt="4">
        <dgm:presLayoutVars>
          <dgm:chMax val="0"/>
          <dgm:chPref val="0"/>
        </dgm:presLayoutVars>
      </dgm:prSet>
      <dgm:spPr/>
    </dgm:pt>
    <dgm:pt modelId="{189F07B7-0122-4509-95A8-D062714B136F}" type="pres">
      <dgm:prSet presAssocID="{ACEBD4BD-8BED-4F32-B01A-7A5305F76F5E}" presName="sibTrans" presStyleCnt="0"/>
      <dgm:spPr/>
    </dgm:pt>
    <dgm:pt modelId="{EBE1DF93-C21D-4A45-9E6E-55C45BF2605C}" type="pres">
      <dgm:prSet presAssocID="{7F659B00-39C4-44F0-B900-5289C8377505}" presName="compNode" presStyleCnt="0"/>
      <dgm:spPr/>
    </dgm:pt>
    <dgm:pt modelId="{C1E31BB8-DB7A-4099-9062-C7E8280CE4AD}" type="pres">
      <dgm:prSet presAssocID="{7F659B00-39C4-44F0-B900-5289C8377505}" presName="bgRect" presStyleLbl="bgShp" presStyleIdx="2" presStyleCnt="4"/>
      <dgm:spPr/>
    </dgm:pt>
    <dgm:pt modelId="{9894FDB7-6D26-497F-B55D-C806AEC29189}" type="pres">
      <dgm:prSet presAssocID="{7F659B00-39C4-44F0-B900-5289C83775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52D8A18-A5DC-4C3F-86E2-FBC39150A73A}" type="pres">
      <dgm:prSet presAssocID="{7F659B00-39C4-44F0-B900-5289C8377505}" presName="spaceRect" presStyleCnt="0"/>
      <dgm:spPr/>
    </dgm:pt>
    <dgm:pt modelId="{E7492711-A8FD-4D0D-9414-16A0A5B28767}" type="pres">
      <dgm:prSet presAssocID="{7F659B00-39C4-44F0-B900-5289C8377505}" presName="parTx" presStyleLbl="revTx" presStyleIdx="2" presStyleCnt="4">
        <dgm:presLayoutVars>
          <dgm:chMax val="0"/>
          <dgm:chPref val="0"/>
        </dgm:presLayoutVars>
      </dgm:prSet>
      <dgm:spPr/>
    </dgm:pt>
    <dgm:pt modelId="{8DB07812-2F33-4DED-9F86-1E5C6F08280A}" type="pres">
      <dgm:prSet presAssocID="{F9BB2D58-1B6C-4AF8-A6DC-B46F5C506884}" presName="sibTrans" presStyleCnt="0"/>
      <dgm:spPr/>
    </dgm:pt>
    <dgm:pt modelId="{A23964F3-EF20-413C-BBB3-90FDAB3AFE66}" type="pres">
      <dgm:prSet presAssocID="{E5EFA4C5-6162-47F6-BFC0-C48E0ABA717C}" presName="compNode" presStyleCnt="0"/>
      <dgm:spPr/>
    </dgm:pt>
    <dgm:pt modelId="{D6C78278-9156-4DF5-B3C6-DEFB76E81A6A}" type="pres">
      <dgm:prSet presAssocID="{E5EFA4C5-6162-47F6-BFC0-C48E0ABA717C}" presName="bgRect" presStyleLbl="bgShp" presStyleIdx="3" presStyleCnt="4"/>
      <dgm:spPr/>
    </dgm:pt>
    <dgm:pt modelId="{62EC20C0-3128-4D76-9DD1-41D620BF8122}" type="pres">
      <dgm:prSet presAssocID="{E5EFA4C5-6162-47F6-BFC0-C48E0ABA71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7A390F2F-68D5-4FF7-95AB-BEDF9F025467}" type="pres">
      <dgm:prSet presAssocID="{E5EFA4C5-6162-47F6-BFC0-C48E0ABA717C}" presName="spaceRect" presStyleCnt="0"/>
      <dgm:spPr/>
    </dgm:pt>
    <dgm:pt modelId="{FD7012A9-B40A-4746-A1DC-99E1380857F0}" type="pres">
      <dgm:prSet presAssocID="{E5EFA4C5-6162-47F6-BFC0-C48E0ABA717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BE92A34-BCDA-4FA1-90C9-79AB1945AF50}" type="presOf" srcId="{528A7FCE-A7BC-48BC-B19A-BD5A6E52088E}" destId="{4DC74E03-1875-4542-ADCC-A5CAEBCFD150}" srcOrd="0" destOrd="0" presId="urn:microsoft.com/office/officeart/2018/2/layout/IconVerticalSolidList"/>
    <dgm:cxn modelId="{C6B5205D-DF34-4C23-8FA9-79FF6B698EC2}" srcId="{BD7E7C42-4394-48E6-ABFF-3C3BCA9EEAF9}" destId="{7F659B00-39C4-44F0-B900-5289C8377505}" srcOrd="2" destOrd="0" parTransId="{5003E322-3C2F-48B2-AB55-85CB7549F5F5}" sibTransId="{F9BB2D58-1B6C-4AF8-A6DC-B46F5C506884}"/>
    <dgm:cxn modelId="{CD43115E-4BD6-4C48-8996-613EDF42679D}" type="presOf" srcId="{E5EFA4C5-6162-47F6-BFC0-C48E0ABA717C}" destId="{FD7012A9-B40A-4746-A1DC-99E1380857F0}" srcOrd="0" destOrd="0" presId="urn:microsoft.com/office/officeart/2018/2/layout/IconVerticalSolidList"/>
    <dgm:cxn modelId="{B38F1860-98EF-46FE-975C-FEA986C1A8B8}" type="presOf" srcId="{BD7E7C42-4394-48E6-ABFF-3C3BCA9EEAF9}" destId="{81D3E6ED-D4B1-40F5-95B0-8D58D262E700}" srcOrd="0" destOrd="0" presId="urn:microsoft.com/office/officeart/2018/2/layout/IconVerticalSolidList"/>
    <dgm:cxn modelId="{80BEC162-9347-4043-86ED-F6239BA38980}" srcId="{BD7E7C42-4394-48E6-ABFF-3C3BCA9EEAF9}" destId="{E5EFA4C5-6162-47F6-BFC0-C48E0ABA717C}" srcOrd="3" destOrd="0" parTransId="{BAE7DD1E-2127-4A40-804D-F79098D15F33}" sibTransId="{9AE7657D-7964-4584-89D9-C8333ECC1C2D}"/>
    <dgm:cxn modelId="{B4521A76-F585-4060-83B3-13868EE18EC1}" srcId="{BD7E7C42-4394-48E6-ABFF-3C3BCA9EEAF9}" destId="{528A7FCE-A7BC-48BC-B19A-BD5A6E52088E}" srcOrd="1" destOrd="0" parTransId="{B49DF963-2B3A-4BEB-9D1B-5D53D34AA946}" sibTransId="{ACEBD4BD-8BED-4F32-B01A-7A5305F76F5E}"/>
    <dgm:cxn modelId="{7AF97B79-2095-43F8-B22A-D47F87B83F57}" type="presOf" srcId="{5E107AF2-75F7-4AFE-8E6E-10B932D92400}" destId="{18196305-6257-461C-94AC-386E0D563B24}" srcOrd="0" destOrd="0" presId="urn:microsoft.com/office/officeart/2018/2/layout/IconVerticalSolidList"/>
    <dgm:cxn modelId="{EC4F55B6-C5E9-4A43-9C81-782FD24C84BB}" srcId="{BD7E7C42-4394-48E6-ABFF-3C3BCA9EEAF9}" destId="{5E107AF2-75F7-4AFE-8E6E-10B932D92400}" srcOrd="0" destOrd="0" parTransId="{27496B71-5BE4-4321-AF40-A6B5E4CEBE0B}" sibTransId="{66F29E60-225B-47BA-88EE-F632296A20A8}"/>
    <dgm:cxn modelId="{58376AC9-4CF1-4CD0-9397-31559E3B9E8C}" type="presOf" srcId="{7F659B00-39C4-44F0-B900-5289C8377505}" destId="{E7492711-A8FD-4D0D-9414-16A0A5B28767}" srcOrd="0" destOrd="0" presId="urn:microsoft.com/office/officeart/2018/2/layout/IconVerticalSolidList"/>
    <dgm:cxn modelId="{3DBD8DD8-AA8B-4884-A843-E186865805FB}" type="presParOf" srcId="{81D3E6ED-D4B1-40F5-95B0-8D58D262E700}" destId="{1B99C6F6-F429-476D-AE0E-1A9B0AAA200E}" srcOrd="0" destOrd="0" presId="urn:microsoft.com/office/officeart/2018/2/layout/IconVerticalSolidList"/>
    <dgm:cxn modelId="{7794A64C-FDE1-41A1-A059-63A34F149C9F}" type="presParOf" srcId="{1B99C6F6-F429-476D-AE0E-1A9B0AAA200E}" destId="{72E68E55-5F40-451A-A3B2-0F1751775001}" srcOrd="0" destOrd="0" presId="urn:microsoft.com/office/officeart/2018/2/layout/IconVerticalSolidList"/>
    <dgm:cxn modelId="{E3E5BDA1-FA96-48A1-86BA-3D518998D86E}" type="presParOf" srcId="{1B99C6F6-F429-476D-AE0E-1A9B0AAA200E}" destId="{6439B8DC-5428-485F-9CF5-F3131E83CBFD}" srcOrd="1" destOrd="0" presId="urn:microsoft.com/office/officeart/2018/2/layout/IconVerticalSolidList"/>
    <dgm:cxn modelId="{08851BE9-2EB1-45BD-8169-92BC71456AE5}" type="presParOf" srcId="{1B99C6F6-F429-476D-AE0E-1A9B0AAA200E}" destId="{9A04F716-F5E0-42EC-A17A-602C2D51C85A}" srcOrd="2" destOrd="0" presId="urn:microsoft.com/office/officeart/2018/2/layout/IconVerticalSolidList"/>
    <dgm:cxn modelId="{26821E2C-C821-4284-AE07-29DC340BCC83}" type="presParOf" srcId="{1B99C6F6-F429-476D-AE0E-1A9B0AAA200E}" destId="{18196305-6257-461C-94AC-386E0D563B24}" srcOrd="3" destOrd="0" presId="urn:microsoft.com/office/officeart/2018/2/layout/IconVerticalSolidList"/>
    <dgm:cxn modelId="{0D3A9B43-D95A-43CC-B01E-0ED9DC4B8D9B}" type="presParOf" srcId="{81D3E6ED-D4B1-40F5-95B0-8D58D262E700}" destId="{1ACFC852-BF88-4942-AF1A-DFCF2BA78722}" srcOrd="1" destOrd="0" presId="urn:microsoft.com/office/officeart/2018/2/layout/IconVerticalSolidList"/>
    <dgm:cxn modelId="{967D0D55-420C-420D-9F08-A5CC23D5023C}" type="presParOf" srcId="{81D3E6ED-D4B1-40F5-95B0-8D58D262E700}" destId="{9EAB0845-E7DD-4531-879D-3C9A8449266C}" srcOrd="2" destOrd="0" presId="urn:microsoft.com/office/officeart/2018/2/layout/IconVerticalSolidList"/>
    <dgm:cxn modelId="{CD13BC96-F301-4058-99AE-F142CABB97A0}" type="presParOf" srcId="{9EAB0845-E7DD-4531-879D-3C9A8449266C}" destId="{2A9F5189-3E58-455A-8F87-56B5C5B7ED77}" srcOrd="0" destOrd="0" presId="urn:microsoft.com/office/officeart/2018/2/layout/IconVerticalSolidList"/>
    <dgm:cxn modelId="{226BF661-51C1-4CC6-B239-A9950251A3DC}" type="presParOf" srcId="{9EAB0845-E7DD-4531-879D-3C9A8449266C}" destId="{F0374F28-35E1-4F9F-8982-A64D75A1A8E0}" srcOrd="1" destOrd="0" presId="urn:microsoft.com/office/officeart/2018/2/layout/IconVerticalSolidList"/>
    <dgm:cxn modelId="{FFCEE48B-0256-4AA8-9504-5031E73C5859}" type="presParOf" srcId="{9EAB0845-E7DD-4531-879D-3C9A8449266C}" destId="{1D8DC6A4-CB34-42CE-9C76-AE9EF2198CAF}" srcOrd="2" destOrd="0" presId="urn:microsoft.com/office/officeart/2018/2/layout/IconVerticalSolidList"/>
    <dgm:cxn modelId="{E8D781ED-4307-4885-BFAF-F45151AA9762}" type="presParOf" srcId="{9EAB0845-E7DD-4531-879D-3C9A8449266C}" destId="{4DC74E03-1875-4542-ADCC-A5CAEBCFD150}" srcOrd="3" destOrd="0" presId="urn:microsoft.com/office/officeart/2018/2/layout/IconVerticalSolidList"/>
    <dgm:cxn modelId="{EAF748BC-90E8-4E37-9D44-C898F7AE416D}" type="presParOf" srcId="{81D3E6ED-D4B1-40F5-95B0-8D58D262E700}" destId="{189F07B7-0122-4509-95A8-D062714B136F}" srcOrd="3" destOrd="0" presId="urn:microsoft.com/office/officeart/2018/2/layout/IconVerticalSolidList"/>
    <dgm:cxn modelId="{0666F324-ACF8-426F-9FEF-426F3B7ED2C2}" type="presParOf" srcId="{81D3E6ED-D4B1-40F5-95B0-8D58D262E700}" destId="{EBE1DF93-C21D-4A45-9E6E-55C45BF2605C}" srcOrd="4" destOrd="0" presId="urn:microsoft.com/office/officeart/2018/2/layout/IconVerticalSolidList"/>
    <dgm:cxn modelId="{9908F852-8326-44D2-9C2C-2EAACA194F8C}" type="presParOf" srcId="{EBE1DF93-C21D-4A45-9E6E-55C45BF2605C}" destId="{C1E31BB8-DB7A-4099-9062-C7E8280CE4AD}" srcOrd="0" destOrd="0" presId="urn:microsoft.com/office/officeart/2018/2/layout/IconVerticalSolidList"/>
    <dgm:cxn modelId="{9EAC3A69-234D-46F7-AC31-F2E62E7D2ED6}" type="presParOf" srcId="{EBE1DF93-C21D-4A45-9E6E-55C45BF2605C}" destId="{9894FDB7-6D26-497F-B55D-C806AEC29189}" srcOrd="1" destOrd="0" presId="urn:microsoft.com/office/officeart/2018/2/layout/IconVerticalSolidList"/>
    <dgm:cxn modelId="{633712D6-580D-45FB-AD6A-36AA8FED3F32}" type="presParOf" srcId="{EBE1DF93-C21D-4A45-9E6E-55C45BF2605C}" destId="{C52D8A18-A5DC-4C3F-86E2-FBC39150A73A}" srcOrd="2" destOrd="0" presId="urn:microsoft.com/office/officeart/2018/2/layout/IconVerticalSolidList"/>
    <dgm:cxn modelId="{689A5A05-4478-46AF-A60C-F3D631A8E36D}" type="presParOf" srcId="{EBE1DF93-C21D-4A45-9E6E-55C45BF2605C}" destId="{E7492711-A8FD-4D0D-9414-16A0A5B28767}" srcOrd="3" destOrd="0" presId="urn:microsoft.com/office/officeart/2018/2/layout/IconVerticalSolidList"/>
    <dgm:cxn modelId="{A64B8628-5210-4F41-A5B3-A52111589DA2}" type="presParOf" srcId="{81D3E6ED-D4B1-40F5-95B0-8D58D262E700}" destId="{8DB07812-2F33-4DED-9F86-1E5C6F08280A}" srcOrd="5" destOrd="0" presId="urn:microsoft.com/office/officeart/2018/2/layout/IconVerticalSolidList"/>
    <dgm:cxn modelId="{4BAC0781-C6E1-48CF-961C-DB704AA9C955}" type="presParOf" srcId="{81D3E6ED-D4B1-40F5-95B0-8D58D262E700}" destId="{A23964F3-EF20-413C-BBB3-90FDAB3AFE66}" srcOrd="6" destOrd="0" presId="urn:microsoft.com/office/officeart/2018/2/layout/IconVerticalSolidList"/>
    <dgm:cxn modelId="{9D2856A6-BEE1-4232-A400-B3494042970B}" type="presParOf" srcId="{A23964F3-EF20-413C-BBB3-90FDAB3AFE66}" destId="{D6C78278-9156-4DF5-B3C6-DEFB76E81A6A}" srcOrd="0" destOrd="0" presId="urn:microsoft.com/office/officeart/2018/2/layout/IconVerticalSolidList"/>
    <dgm:cxn modelId="{20E9ECF0-8006-416F-B067-B9FA1C18389A}" type="presParOf" srcId="{A23964F3-EF20-413C-BBB3-90FDAB3AFE66}" destId="{62EC20C0-3128-4D76-9DD1-41D620BF8122}" srcOrd="1" destOrd="0" presId="urn:microsoft.com/office/officeart/2018/2/layout/IconVerticalSolidList"/>
    <dgm:cxn modelId="{73E2823E-F175-4DD1-BF2C-51258B2BCA4B}" type="presParOf" srcId="{A23964F3-EF20-413C-BBB3-90FDAB3AFE66}" destId="{7A390F2F-68D5-4FF7-95AB-BEDF9F025467}" srcOrd="2" destOrd="0" presId="urn:microsoft.com/office/officeart/2018/2/layout/IconVerticalSolidList"/>
    <dgm:cxn modelId="{38AC1B8E-B93E-4E3A-9020-A52F96D29856}" type="presParOf" srcId="{A23964F3-EF20-413C-BBB3-90FDAB3AFE66}" destId="{FD7012A9-B40A-4746-A1DC-99E1380857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C5F9A2-D56D-4EC7-BF3A-5EB8EA1FEA1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CB57C52-2D61-4447-98F7-A41C8D18342B}">
      <dgm:prSet/>
      <dgm:spPr/>
      <dgm:t>
        <a:bodyPr/>
        <a:lstStyle/>
        <a:p>
          <a:r>
            <a:rPr lang="en-US"/>
            <a:t>Analyzing most used Document Type and Type of Material.</a:t>
          </a:r>
        </a:p>
      </dgm:t>
    </dgm:pt>
    <dgm:pt modelId="{F112A51D-5AC4-4552-AE84-3FBDE15841DC}" type="parTrans" cxnId="{CAAF8CA2-D842-41AD-B0AD-605D91BE7ABB}">
      <dgm:prSet/>
      <dgm:spPr/>
      <dgm:t>
        <a:bodyPr/>
        <a:lstStyle/>
        <a:p>
          <a:endParaRPr lang="en-US"/>
        </a:p>
      </dgm:t>
    </dgm:pt>
    <dgm:pt modelId="{5509AC7A-90F4-4248-A3F5-8B6156C348EE}" type="sibTrans" cxnId="{CAAF8CA2-D842-41AD-B0AD-605D91BE7ABB}">
      <dgm:prSet/>
      <dgm:spPr/>
      <dgm:t>
        <a:bodyPr/>
        <a:lstStyle/>
        <a:p>
          <a:endParaRPr lang="en-US"/>
        </a:p>
      </dgm:t>
    </dgm:pt>
    <dgm:pt modelId="{C657978E-AC55-475C-A762-06A3C56E293B}">
      <dgm:prSet/>
      <dgm:spPr/>
      <dgm:t>
        <a:bodyPr/>
        <a:lstStyle/>
        <a:p>
          <a:r>
            <a:rPr lang="en-US"/>
            <a:t>Analyzing most Popular Author for the Articles.</a:t>
          </a:r>
        </a:p>
      </dgm:t>
    </dgm:pt>
    <dgm:pt modelId="{BD295A73-B9A0-4E32-BBFF-4093475CF9EC}" type="parTrans" cxnId="{958F0C9D-C7F1-4BBB-809E-1DCEFBA300F8}">
      <dgm:prSet/>
      <dgm:spPr/>
      <dgm:t>
        <a:bodyPr/>
        <a:lstStyle/>
        <a:p>
          <a:endParaRPr lang="en-US"/>
        </a:p>
      </dgm:t>
    </dgm:pt>
    <dgm:pt modelId="{87E4C54F-D666-4597-BF71-0278C240C699}" type="sibTrans" cxnId="{958F0C9D-C7F1-4BBB-809E-1DCEFBA300F8}">
      <dgm:prSet/>
      <dgm:spPr/>
      <dgm:t>
        <a:bodyPr/>
        <a:lstStyle/>
        <a:p>
          <a:endParaRPr lang="en-US"/>
        </a:p>
      </dgm:t>
    </dgm:pt>
    <dgm:pt modelId="{675C525F-FDB2-480B-8812-22FC2ACE429B}">
      <dgm:prSet/>
      <dgm:spPr/>
      <dgm:t>
        <a:bodyPr/>
        <a:lstStyle/>
        <a:p>
          <a:r>
            <a:rPr lang="en-US"/>
            <a:t>Analyzing sentiments of people based on positive negative comments</a:t>
          </a:r>
        </a:p>
      </dgm:t>
    </dgm:pt>
    <dgm:pt modelId="{16B2DF2F-1EDE-4852-920C-8156305C9370}" type="parTrans" cxnId="{221F71C7-AF15-4683-B156-0EC03251CE0C}">
      <dgm:prSet/>
      <dgm:spPr/>
      <dgm:t>
        <a:bodyPr/>
        <a:lstStyle/>
        <a:p>
          <a:endParaRPr lang="en-US"/>
        </a:p>
      </dgm:t>
    </dgm:pt>
    <dgm:pt modelId="{F24BD7D9-01D5-4E26-994D-0438B2B288A5}" type="sibTrans" cxnId="{221F71C7-AF15-4683-B156-0EC03251CE0C}">
      <dgm:prSet/>
      <dgm:spPr/>
      <dgm:t>
        <a:bodyPr/>
        <a:lstStyle/>
        <a:p>
          <a:endParaRPr lang="en-US"/>
        </a:p>
      </dgm:t>
    </dgm:pt>
    <dgm:pt modelId="{B99B0A8F-2665-4A2B-8C43-55109736BD6B}">
      <dgm:prSet/>
      <dgm:spPr/>
      <dgm:t>
        <a:bodyPr/>
        <a:lstStyle/>
        <a:p>
          <a:r>
            <a:rPr lang="en-US" dirty="0"/>
            <a:t>Analyzing the recommendation's, reply, document type counts</a:t>
          </a:r>
        </a:p>
      </dgm:t>
    </dgm:pt>
    <dgm:pt modelId="{3BC54838-8937-4C19-B4F4-81A271A20978}" type="parTrans" cxnId="{81F3F76C-9256-4BE9-965E-95A35A953C48}">
      <dgm:prSet/>
      <dgm:spPr/>
      <dgm:t>
        <a:bodyPr/>
        <a:lstStyle/>
        <a:p>
          <a:endParaRPr lang="en-US"/>
        </a:p>
      </dgm:t>
    </dgm:pt>
    <dgm:pt modelId="{74CCB4C6-E0CF-4D87-B417-BF974849CCFB}" type="sibTrans" cxnId="{81F3F76C-9256-4BE9-965E-95A35A953C48}">
      <dgm:prSet/>
      <dgm:spPr/>
      <dgm:t>
        <a:bodyPr/>
        <a:lstStyle/>
        <a:p>
          <a:endParaRPr lang="en-US"/>
        </a:p>
      </dgm:t>
    </dgm:pt>
    <dgm:pt modelId="{AFDCEA40-6A79-4FB6-9A47-078F72059D8F}">
      <dgm:prSet/>
      <dgm:spPr/>
      <dgm:t>
        <a:bodyPr/>
        <a:lstStyle/>
        <a:p>
          <a:r>
            <a:rPr lang="en-US"/>
            <a:t>Analyzing the highest reply count based on user location.</a:t>
          </a:r>
        </a:p>
      </dgm:t>
    </dgm:pt>
    <dgm:pt modelId="{E7DB4F55-B351-4E4F-9FED-14D181B0D187}" type="parTrans" cxnId="{AA9E958B-4857-419E-A0F1-EB6588E0B8FF}">
      <dgm:prSet/>
      <dgm:spPr/>
      <dgm:t>
        <a:bodyPr/>
        <a:lstStyle/>
        <a:p>
          <a:endParaRPr lang="en-US"/>
        </a:p>
      </dgm:t>
    </dgm:pt>
    <dgm:pt modelId="{1929D5A6-C020-467B-945C-9CBD16330A6E}" type="sibTrans" cxnId="{AA9E958B-4857-419E-A0F1-EB6588E0B8FF}">
      <dgm:prSet/>
      <dgm:spPr/>
      <dgm:t>
        <a:bodyPr/>
        <a:lstStyle/>
        <a:p>
          <a:endParaRPr lang="en-US"/>
        </a:p>
      </dgm:t>
    </dgm:pt>
    <dgm:pt modelId="{C897D1B9-9880-45A0-ADB0-4FBDC2613BC6}">
      <dgm:prSet/>
      <dgm:spPr/>
      <dgm:t>
        <a:bodyPr/>
        <a:lstStyle/>
        <a:p>
          <a:endParaRPr lang="en-US" dirty="0"/>
        </a:p>
      </dgm:t>
    </dgm:pt>
    <dgm:pt modelId="{810280AF-6B04-4225-BC96-DA445D1BD71E}" type="parTrans" cxnId="{7536102A-CBD5-4842-8DEF-4124B083D474}">
      <dgm:prSet/>
      <dgm:spPr/>
      <dgm:t>
        <a:bodyPr/>
        <a:lstStyle/>
        <a:p>
          <a:endParaRPr lang="en-US"/>
        </a:p>
      </dgm:t>
    </dgm:pt>
    <dgm:pt modelId="{68A7933B-F7FB-4B80-B59F-DCA9AC967A73}" type="sibTrans" cxnId="{7536102A-CBD5-4842-8DEF-4124B083D474}">
      <dgm:prSet/>
      <dgm:spPr/>
      <dgm:t>
        <a:bodyPr/>
        <a:lstStyle/>
        <a:p>
          <a:endParaRPr lang="en-US"/>
        </a:p>
      </dgm:t>
    </dgm:pt>
    <dgm:pt modelId="{4BF7CA1A-AE80-43CE-9472-8445E4D3D1CB}" type="pres">
      <dgm:prSet presAssocID="{67C5F9A2-D56D-4EC7-BF3A-5EB8EA1FEA1A}" presName="root" presStyleCnt="0">
        <dgm:presLayoutVars>
          <dgm:dir/>
          <dgm:resizeHandles val="exact"/>
        </dgm:presLayoutVars>
      </dgm:prSet>
      <dgm:spPr/>
    </dgm:pt>
    <dgm:pt modelId="{582EA723-6E17-413B-8A7E-10BD8863D105}" type="pres">
      <dgm:prSet presAssocID="{7CB57C52-2D61-4447-98F7-A41C8D18342B}" presName="compNode" presStyleCnt="0"/>
      <dgm:spPr/>
    </dgm:pt>
    <dgm:pt modelId="{7F603D12-2A3D-412D-AE4D-9C114577B428}" type="pres">
      <dgm:prSet presAssocID="{7CB57C52-2D61-4447-98F7-A41C8D18342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77F19A2-E53E-47EC-8B15-BB6B91696162}" type="pres">
      <dgm:prSet presAssocID="{7CB57C52-2D61-4447-98F7-A41C8D18342B}" presName="spaceRect" presStyleCnt="0"/>
      <dgm:spPr/>
    </dgm:pt>
    <dgm:pt modelId="{9021C1BA-3007-456C-8CA3-CA0BF4617DAA}" type="pres">
      <dgm:prSet presAssocID="{7CB57C52-2D61-4447-98F7-A41C8D18342B}" presName="textRect" presStyleLbl="revTx" presStyleIdx="0" presStyleCnt="5">
        <dgm:presLayoutVars>
          <dgm:chMax val="1"/>
          <dgm:chPref val="1"/>
        </dgm:presLayoutVars>
      </dgm:prSet>
      <dgm:spPr/>
    </dgm:pt>
    <dgm:pt modelId="{53281D3D-513D-48F2-8E71-7D17069002D6}" type="pres">
      <dgm:prSet presAssocID="{5509AC7A-90F4-4248-A3F5-8B6156C348EE}" presName="sibTrans" presStyleCnt="0"/>
      <dgm:spPr/>
    </dgm:pt>
    <dgm:pt modelId="{A1FF87AC-F5A3-4886-95B4-0C7DF0ECD67A}" type="pres">
      <dgm:prSet presAssocID="{C657978E-AC55-475C-A762-06A3C56E293B}" presName="compNode" presStyleCnt="0"/>
      <dgm:spPr/>
    </dgm:pt>
    <dgm:pt modelId="{7E12A02B-17EE-4425-B3EC-8AAA0FB3B5D1}" type="pres">
      <dgm:prSet presAssocID="{C657978E-AC55-475C-A762-06A3C56E293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3DBA6EC9-94D7-4814-A0A4-7CA2EC569335}" type="pres">
      <dgm:prSet presAssocID="{C657978E-AC55-475C-A762-06A3C56E293B}" presName="spaceRect" presStyleCnt="0"/>
      <dgm:spPr/>
    </dgm:pt>
    <dgm:pt modelId="{31C3BB7A-B24A-4B3C-A888-80011D0AADE5}" type="pres">
      <dgm:prSet presAssocID="{C657978E-AC55-475C-A762-06A3C56E293B}" presName="textRect" presStyleLbl="revTx" presStyleIdx="1" presStyleCnt="5">
        <dgm:presLayoutVars>
          <dgm:chMax val="1"/>
          <dgm:chPref val="1"/>
        </dgm:presLayoutVars>
      </dgm:prSet>
      <dgm:spPr/>
    </dgm:pt>
    <dgm:pt modelId="{AE98B433-8CB1-4E3B-94D6-C578F6FA4A80}" type="pres">
      <dgm:prSet presAssocID="{87E4C54F-D666-4597-BF71-0278C240C699}" presName="sibTrans" presStyleCnt="0"/>
      <dgm:spPr/>
    </dgm:pt>
    <dgm:pt modelId="{6B222E9C-17D0-48B1-AFF0-066B71EA4E8B}" type="pres">
      <dgm:prSet presAssocID="{675C525F-FDB2-480B-8812-22FC2ACE429B}" presName="compNode" presStyleCnt="0"/>
      <dgm:spPr/>
    </dgm:pt>
    <dgm:pt modelId="{FD9DC7CF-3FE2-4C3E-A826-34EA6170676A}" type="pres">
      <dgm:prSet presAssocID="{675C525F-FDB2-480B-8812-22FC2ACE429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3B415440-B163-4598-AAF1-DEF6EE0EA555}" type="pres">
      <dgm:prSet presAssocID="{675C525F-FDB2-480B-8812-22FC2ACE429B}" presName="spaceRect" presStyleCnt="0"/>
      <dgm:spPr/>
    </dgm:pt>
    <dgm:pt modelId="{F0BCDC76-6211-4E7C-A75D-A8BF69DB6AE7}" type="pres">
      <dgm:prSet presAssocID="{675C525F-FDB2-480B-8812-22FC2ACE429B}" presName="textRect" presStyleLbl="revTx" presStyleIdx="2" presStyleCnt="5">
        <dgm:presLayoutVars>
          <dgm:chMax val="1"/>
          <dgm:chPref val="1"/>
        </dgm:presLayoutVars>
      </dgm:prSet>
      <dgm:spPr/>
    </dgm:pt>
    <dgm:pt modelId="{5B446D01-7778-4E0A-BA11-23EC4DB55264}" type="pres">
      <dgm:prSet presAssocID="{F24BD7D9-01D5-4E26-994D-0438B2B288A5}" presName="sibTrans" presStyleCnt="0"/>
      <dgm:spPr/>
    </dgm:pt>
    <dgm:pt modelId="{9169C9A3-FAC3-4458-880C-BFEC35DA2D54}" type="pres">
      <dgm:prSet presAssocID="{B99B0A8F-2665-4A2B-8C43-55109736BD6B}" presName="compNode" presStyleCnt="0"/>
      <dgm:spPr/>
    </dgm:pt>
    <dgm:pt modelId="{6340BF73-C268-44FE-9C70-05BC65B51A58}" type="pres">
      <dgm:prSet presAssocID="{B99B0A8F-2665-4A2B-8C43-55109736BD6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A374619-61AC-4C7F-B3F3-B5B7AFE9492A}" type="pres">
      <dgm:prSet presAssocID="{B99B0A8F-2665-4A2B-8C43-55109736BD6B}" presName="spaceRect" presStyleCnt="0"/>
      <dgm:spPr/>
    </dgm:pt>
    <dgm:pt modelId="{4672B06F-9853-4FF0-BFFC-ACA0D5D4901A}" type="pres">
      <dgm:prSet presAssocID="{B99B0A8F-2665-4A2B-8C43-55109736BD6B}" presName="textRect" presStyleLbl="revTx" presStyleIdx="3" presStyleCnt="5">
        <dgm:presLayoutVars>
          <dgm:chMax val="1"/>
          <dgm:chPref val="1"/>
        </dgm:presLayoutVars>
      </dgm:prSet>
      <dgm:spPr/>
    </dgm:pt>
    <dgm:pt modelId="{A44ADC61-153B-4688-97B1-8ECBEDB24429}" type="pres">
      <dgm:prSet presAssocID="{74CCB4C6-E0CF-4D87-B417-BF974849CCFB}" presName="sibTrans" presStyleCnt="0"/>
      <dgm:spPr/>
    </dgm:pt>
    <dgm:pt modelId="{69286CA0-4309-442E-932B-9463F1F34208}" type="pres">
      <dgm:prSet presAssocID="{AFDCEA40-6A79-4FB6-9A47-078F72059D8F}" presName="compNode" presStyleCnt="0"/>
      <dgm:spPr/>
    </dgm:pt>
    <dgm:pt modelId="{B8FEC4E9-797C-44DA-9552-77B35AEBEB09}" type="pres">
      <dgm:prSet presAssocID="{AFDCEA40-6A79-4FB6-9A47-078F72059D8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DC55CDA-66AC-4332-A971-966F0DD4E235}" type="pres">
      <dgm:prSet presAssocID="{AFDCEA40-6A79-4FB6-9A47-078F72059D8F}" presName="spaceRect" presStyleCnt="0"/>
      <dgm:spPr/>
    </dgm:pt>
    <dgm:pt modelId="{451FD0BE-1FC8-418E-9E7F-FF80C48CAE86}" type="pres">
      <dgm:prSet presAssocID="{AFDCEA40-6A79-4FB6-9A47-078F72059D8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536102A-CBD5-4842-8DEF-4124B083D474}" srcId="{AFDCEA40-6A79-4FB6-9A47-078F72059D8F}" destId="{C897D1B9-9880-45A0-ADB0-4FBDC2613BC6}" srcOrd="0" destOrd="0" parTransId="{810280AF-6B04-4225-BC96-DA445D1BD71E}" sibTransId="{68A7933B-F7FB-4B80-B59F-DCA9AC967A73}"/>
    <dgm:cxn modelId="{84C41933-1EE8-4734-84EF-5642D593B53F}" type="presOf" srcId="{67C5F9A2-D56D-4EC7-BF3A-5EB8EA1FEA1A}" destId="{4BF7CA1A-AE80-43CE-9472-8445E4D3D1CB}" srcOrd="0" destOrd="0" presId="urn:microsoft.com/office/officeart/2018/2/layout/IconLabelList"/>
    <dgm:cxn modelId="{61B6266B-63AC-4C9E-9237-EAC588F4C8FB}" type="presOf" srcId="{AFDCEA40-6A79-4FB6-9A47-078F72059D8F}" destId="{451FD0BE-1FC8-418E-9E7F-FF80C48CAE86}" srcOrd="0" destOrd="0" presId="urn:microsoft.com/office/officeart/2018/2/layout/IconLabelList"/>
    <dgm:cxn modelId="{81F3F76C-9256-4BE9-965E-95A35A953C48}" srcId="{67C5F9A2-D56D-4EC7-BF3A-5EB8EA1FEA1A}" destId="{B99B0A8F-2665-4A2B-8C43-55109736BD6B}" srcOrd="3" destOrd="0" parTransId="{3BC54838-8937-4C19-B4F4-81A271A20978}" sibTransId="{74CCB4C6-E0CF-4D87-B417-BF974849CCFB}"/>
    <dgm:cxn modelId="{AA9E958B-4857-419E-A0F1-EB6588E0B8FF}" srcId="{67C5F9A2-D56D-4EC7-BF3A-5EB8EA1FEA1A}" destId="{AFDCEA40-6A79-4FB6-9A47-078F72059D8F}" srcOrd="4" destOrd="0" parTransId="{E7DB4F55-B351-4E4F-9FED-14D181B0D187}" sibTransId="{1929D5A6-C020-467B-945C-9CBD16330A6E}"/>
    <dgm:cxn modelId="{958F0C9D-C7F1-4BBB-809E-1DCEFBA300F8}" srcId="{67C5F9A2-D56D-4EC7-BF3A-5EB8EA1FEA1A}" destId="{C657978E-AC55-475C-A762-06A3C56E293B}" srcOrd="1" destOrd="0" parTransId="{BD295A73-B9A0-4E32-BBFF-4093475CF9EC}" sibTransId="{87E4C54F-D666-4597-BF71-0278C240C699}"/>
    <dgm:cxn modelId="{82C00FA0-422A-4B9F-9EC9-FD57305AA9BA}" type="presOf" srcId="{C657978E-AC55-475C-A762-06A3C56E293B}" destId="{31C3BB7A-B24A-4B3C-A888-80011D0AADE5}" srcOrd="0" destOrd="0" presId="urn:microsoft.com/office/officeart/2018/2/layout/IconLabelList"/>
    <dgm:cxn modelId="{CAAF8CA2-D842-41AD-B0AD-605D91BE7ABB}" srcId="{67C5F9A2-D56D-4EC7-BF3A-5EB8EA1FEA1A}" destId="{7CB57C52-2D61-4447-98F7-A41C8D18342B}" srcOrd="0" destOrd="0" parTransId="{F112A51D-5AC4-4552-AE84-3FBDE15841DC}" sibTransId="{5509AC7A-90F4-4248-A3F5-8B6156C348EE}"/>
    <dgm:cxn modelId="{EDB175B3-6E23-4799-9B2E-9C0E87836D5A}" type="presOf" srcId="{7CB57C52-2D61-4447-98F7-A41C8D18342B}" destId="{9021C1BA-3007-456C-8CA3-CA0BF4617DAA}" srcOrd="0" destOrd="0" presId="urn:microsoft.com/office/officeart/2018/2/layout/IconLabelList"/>
    <dgm:cxn modelId="{221F71C7-AF15-4683-B156-0EC03251CE0C}" srcId="{67C5F9A2-D56D-4EC7-BF3A-5EB8EA1FEA1A}" destId="{675C525F-FDB2-480B-8812-22FC2ACE429B}" srcOrd="2" destOrd="0" parTransId="{16B2DF2F-1EDE-4852-920C-8156305C9370}" sibTransId="{F24BD7D9-01D5-4E26-994D-0438B2B288A5}"/>
    <dgm:cxn modelId="{13F95BF0-C958-40DB-92A8-E049EFBDAE30}" type="presOf" srcId="{675C525F-FDB2-480B-8812-22FC2ACE429B}" destId="{F0BCDC76-6211-4E7C-A75D-A8BF69DB6AE7}" srcOrd="0" destOrd="0" presId="urn:microsoft.com/office/officeart/2018/2/layout/IconLabelList"/>
    <dgm:cxn modelId="{D18135F1-474A-48AA-974B-66F4DF10AE92}" type="presOf" srcId="{B99B0A8F-2665-4A2B-8C43-55109736BD6B}" destId="{4672B06F-9853-4FF0-BFFC-ACA0D5D4901A}" srcOrd="0" destOrd="0" presId="urn:microsoft.com/office/officeart/2018/2/layout/IconLabelList"/>
    <dgm:cxn modelId="{382A0542-64F8-4AA7-9B8F-C02C5CFC0443}" type="presParOf" srcId="{4BF7CA1A-AE80-43CE-9472-8445E4D3D1CB}" destId="{582EA723-6E17-413B-8A7E-10BD8863D105}" srcOrd="0" destOrd="0" presId="urn:microsoft.com/office/officeart/2018/2/layout/IconLabelList"/>
    <dgm:cxn modelId="{6208E0CF-616E-4423-9197-A304514EE250}" type="presParOf" srcId="{582EA723-6E17-413B-8A7E-10BD8863D105}" destId="{7F603D12-2A3D-412D-AE4D-9C114577B428}" srcOrd="0" destOrd="0" presId="urn:microsoft.com/office/officeart/2018/2/layout/IconLabelList"/>
    <dgm:cxn modelId="{1B2B5C05-359F-4D57-86ED-EC4981781092}" type="presParOf" srcId="{582EA723-6E17-413B-8A7E-10BD8863D105}" destId="{577F19A2-E53E-47EC-8B15-BB6B91696162}" srcOrd="1" destOrd="0" presId="urn:microsoft.com/office/officeart/2018/2/layout/IconLabelList"/>
    <dgm:cxn modelId="{120081A0-6B46-4DC5-AC0B-284C7D3D2FD5}" type="presParOf" srcId="{582EA723-6E17-413B-8A7E-10BD8863D105}" destId="{9021C1BA-3007-456C-8CA3-CA0BF4617DAA}" srcOrd="2" destOrd="0" presId="urn:microsoft.com/office/officeart/2018/2/layout/IconLabelList"/>
    <dgm:cxn modelId="{565DA0A4-E782-4E10-8B91-D7E7063DC5E3}" type="presParOf" srcId="{4BF7CA1A-AE80-43CE-9472-8445E4D3D1CB}" destId="{53281D3D-513D-48F2-8E71-7D17069002D6}" srcOrd="1" destOrd="0" presId="urn:microsoft.com/office/officeart/2018/2/layout/IconLabelList"/>
    <dgm:cxn modelId="{F20CB5CD-0B65-41CA-ACAF-2B6B5B6D961E}" type="presParOf" srcId="{4BF7CA1A-AE80-43CE-9472-8445E4D3D1CB}" destId="{A1FF87AC-F5A3-4886-95B4-0C7DF0ECD67A}" srcOrd="2" destOrd="0" presId="urn:microsoft.com/office/officeart/2018/2/layout/IconLabelList"/>
    <dgm:cxn modelId="{1C161EFE-B10E-405D-AA7B-FBF5FC340242}" type="presParOf" srcId="{A1FF87AC-F5A3-4886-95B4-0C7DF0ECD67A}" destId="{7E12A02B-17EE-4425-B3EC-8AAA0FB3B5D1}" srcOrd="0" destOrd="0" presId="urn:microsoft.com/office/officeart/2018/2/layout/IconLabelList"/>
    <dgm:cxn modelId="{6A8344E8-26E8-4388-ABA2-DBD2EDC291B7}" type="presParOf" srcId="{A1FF87AC-F5A3-4886-95B4-0C7DF0ECD67A}" destId="{3DBA6EC9-94D7-4814-A0A4-7CA2EC569335}" srcOrd="1" destOrd="0" presId="urn:microsoft.com/office/officeart/2018/2/layout/IconLabelList"/>
    <dgm:cxn modelId="{04C7C7FB-0431-4D48-81E5-2F2FB62C3331}" type="presParOf" srcId="{A1FF87AC-F5A3-4886-95B4-0C7DF0ECD67A}" destId="{31C3BB7A-B24A-4B3C-A888-80011D0AADE5}" srcOrd="2" destOrd="0" presId="urn:microsoft.com/office/officeart/2018/2/layout/IconLabelList"/>
    <dgm:cxn modelId="{F2144ABB-0165-4363-8241-2C4D61E0F828}" type="presParOf" srcId="{4BF7CA1A-AE80-43CE-9472-8445E4D3D1CB}" destId="{AE98B433-8CB1-4E3B-94D6-C578F6FA4A80}" srcOrd="3" destOrd="0" presId="urn:microsoft.com/office/officeart/2018/2/layout/IconLabelList"/>
    <dgm:cxn modelId="{4ED6C73B-AF42-44E3-91A2-FF27EB5B1CB6}" type="presParOf" srcId="{4BF7CA1A-AE80-43CE-9472-8445E4D3D1CB}" destId="{6B222E9C-17D0-48B1-AFF0-066B71EA4E8B}" srcOrd="4" destOrd="0" presId="urn:microsoft.com/office/officeart/2018/2/layout/IconLabelList"/>
    <dgm:cxn modelId="{B24E4995-E5CF-4A05-92DE-22FD0DF63CDA}" type="presParOf" srcId="{6B222E9C-17D0-48B1-AFF0-066B71EA4E8B}" destId="{FD9DC7CF-3FE2-4C3E-A826-34EA6170676A}" srcOrd="0" destOrd="0" presId="urn:microsoft.com/office/officeart/2018/2/layout/IconLabelList"/>
    <dgm:cxn modelId="{9922AF8A-EC73-4C3E-887D-572221838C57}" type="presParOf" srcId="{6B222E9C-17D0-48B1-AFF0-066B71EA4E8B}" destId="{3B415440-B163-4598-AAF1-DEF6EE0EA555}" srcOrd="1" destOrd="0" presId="urn:microsoft.com/office/officeart/2018/2/layout/IconLabelList"/>
    <dgm:cxn modelId="{2E59822C-56BD-4791-9DCD-97D84C31C0BE}" type="presParOf" srcId="{6B222E9C-17D0-48B1-AFF0-066B71EA4E8B}" destId="{F0BCDC76-6211-4E7C-A75D-A8BF69DB6AE7}" srcOrd="2" destOrd="0" presId="urn:microsoft.com/office/officeart/2018/2/layout/IconLabelList"/>
    <dgm:cxn modelId="{988A57A3-A2E8-4C4A-AD0D-0512AB1CA695}" type="presParOf" srcId="{4BF7CA1A-AE80-43CE-9472-8445E4D3D1CB}" destId="{5B446D01-7778-4E0A-BA11-23EC4DB55264}" srcOrd="5" destOrd="0" presId="urn:microsoft.com/office/officeart/2018/2/layout/IconLabelList"/>
    <dgm:cxn modelId="{0C9DCD56-307B-4575-A2E3-A46DDD853B60}" type="presParOf" srcId="{4BF7CA1A-AE80-43CE-9472-8445E4D3D1CB}" destId="{9169C9A3-FAC3-4458-880C-BFEC35DA2D54}" srcOrd="6" destOrd="0" presId="urn:microsoft.com/office/officeart/2018/2/layout/IconLabelList"/>
    <dgm:cxn modelId="{21F01130-65E0-4E63-9147-F8F89E914CEF}" type="presParOf" srcId="{9169C9A3-FAC3-4458-880C-BFEC35DA2D54}" destId="{6340BF73-C268-44FE-9C70-05BC65B51A58}" srcOrd="0" destOrd="0" presId="urn:microsoft.com/office/officeart/2018/2/layout/IconLabelList"/>
    <dgm:cxn modelId="{C8F125C0-0E5E-4C39-B0B1-EE940AC4C29A}" type="presParOf" srcId="{9169C9A3-FAC3-4458-880C-BFEC35DA2D54}" destId="{5A374619-61AC-4C7F-B3F3-B5B7AFE9492A}" srcOrd="1" destOrd="0" presId="urn:microsoft.com/office/officeart/2018/2/layout/IconLabelList"/>
    <dgm:cxn modelId="{455484E3-FADB-47AF-A193-4540DAA69269}" type="presParOf" srcId="{9169C9A3-FAC3-4458-880C-BFEC35DA2D54}" destId="{4672B06F-9853-4FF0-BFFC-ACA0D5D4901A}" srcOrd="2" destOrd="0" presId="urn:microsoft.com/office/officeart/2018/2/layout/IconLabelList"/>
    <dgm:cxn modelId="{B36CA306-B1E4-4BB3-819B-6856E4B47602}" type="presParOf" srcId="{4BF7CA1A-AE80-43CE-9472-8445E4D3D1CB}" destId="{A44ADC61-153B-4688-97B1-8ECBEDB24429}" srcOrd="7" destOrd="0" presId="urn:microsoft.com/office/officeart/2018/2/layout/IconLabelList"/>
    <dgm:cxn modelId="{C8E315AA-2702-4D75-8638-43648D66F517}" type="presParOf" srcId="{4BF7CA1A-AE80-43CE-9472-8445E4D3D1CB}" destId="{69286CA0-4309-442E-932B-9463F1F34208}" srcOrd="8" destOrd="0" presId="urn:microsoft.com/office/officeart/2018/2/layout/IconLabelList"/>
    <dgm:cxn modelId="{B714ED5C-57B8-4DE0-9730-229EFD39559B}" type="presParOf" srcId="{69286CA0-4309-442E-932B-9463F1F34208}" destId="{B8FEC4E9-797C-44DA-9552-77B35AEBEB09}" srcOrd="0" destOrd="0" presId="urn:microsoft.com/office/officeart/2018/2/layout/IconLabelList"/>
    <dgm:cxn modelId="{EBE83DDC-B76A-4E9B-8A13-D525C59B6A8D}" type="presParOf" srcId="{69286CA0-4309-442E-932B-9463F1F34208}" destId="{2DC55CDA-66AC-4332-A971-966F0DD4E235}" srcOrd="1" destOrd="0" presId="urn:microsoft.com/office/officeart/2018/2/layout/IconLabelList"/>
    <dgm:cxn modelId="{2F010764-CD9F-41C3-B897-C8A175CBFDCB}" type="presParOf" srcId="{69286CA0-4309-442E-932B-9463F1F34208}" destId="{451FD0BE-1FC8-418E-9E7F-FF80C48CAE8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F4F68E-6E75-BE45-9FE9-40868DA92D4F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F1CDE1A-1AC2-F740-9027-A66295F3F9C5}">
      <dgm:prSet phldrT="[Text]"/>
      <dgm:spPr/>
      <dgm:t>
        <a:bodyPr/>
        <a:lstStyle/>
        <a:p>
          <a:r>
            <a:rPr lang="en-US" dirty="0"/>
            <a:t>DATASET SOURCE</a:t>
          </a:r>
        </a:p>
      </dgm:t>
    </dgm:pt>
    <dgm:pt modelId="{D60932AA-4573-2D4B-8DDC-859795479B0D}" type="parTrans" cxnId="{80DD63B4-578E-8E45-AB15-405F8CA3EED0}">
      <dgm:prSet/>
      <dgm:spPr/>
      <dgm:t>
        <a:bodyPr/>
        <a:lstStyle/>
        <a:p>
          <a:endParaRPr lang="en-US"/>
        </a:p>
      </dgm:t>
    </dgm:pt>
    <dgm:pt modelId="{CF05642E-1B70-7C4F-AACA-C9071E556B2B}" type="sibTrans" cxnId="{80DD63B4-578E-8E45-AB15-405F8CA3EED0}">
      <dgm:prSet/>
      <dgm:spPr/>
      <dgm:t>
        <a:bodyPr/>
        <a:lstStyle/>
        <a:p>
          <a:endParaRPr lang="en-US"/>
        </a:p>
      </dgm:t>
    </dgm:pt>
    <dgm:pt modelId="{3CDDD342-8FBC-DC42-9C1E-04D4CDA7EBE0}">
      <dgm:prSet phldrT="[Text]"/>
      <dgm:spPr/>
      <dgm:t>
        <a:bodyPr/>
        <a:lstStyle/>
        <a:p>
          <a:r>
            <a:rPr lang="en-US"/>
            <a:t>NEWYORK TIMES</a:t>
          </a:r>
        </a:p>
      </dgm:t>
    </dgm:pt>
    <dgm:pt modelId="{C194B565-9009-D345-BDAE-629BB28DD43C}" type="parTrans" cxnId="{31678EC9-6E7B-854B-88B6-59458D968895}">
      <dgm:prSet/>
      <dgm:spPr/>
      <dgm:t>
        <a:bodyPr/>
        <a:lstStyle/>
        <a:p>
          <a:endParaRPr lang="en-US"/>
        </a:p>
      </dgm:t>
    </dgm:pt>
    <dgm:pt modelId="{048BAEE5-B5D5-8C4D-977C-4FEFE789A9AC}" type="sibTrans" cxnId="{31678EC9-6E7B-854B-88B6-59458D968895}">
      <dgm:prSet/>
      <dgm:spPr/>
      <dgm:t>
        <a:bodyPr/>
        <a:lstStyle/>
        <a:p>
          <a:endParaRPr lang="en-US"/>
        </a:p>
      </dgm:t>
    </dgm:pt>
    <dgm:pt modelId="{7B61F341-A275-DE46-BB11-DA1FC15CEDB7}">
      <dgm:prSet phldrT="[Text]"/>
      <dgm:spPr/>
      <dgm:t>
        <a:bodyPr/>
        <a:lstStyle/>
        <a:p>
          <a:r>
            <a:rPr lang="en-US"/>
            <a:t>DOWNLOAD CSV FILES</a:t>
          </a:r>
        </a:p>
      </dgm:t>
    </dgm:pt>
    <dgm:pt modelId="{BD0F9064-5CB6-9D43-B8CD-DA4F5682731D}" type="parTrans" cxnId="{707D5694-33BA-0A4D-B70B-0F44C8157125}">
      <dgm:prSet/>
      <dgm:spPr/>
      <dgm:t>
        <a:bodyPr/>
        <a:lstStyle/>
        <a:p>
          <a:endParaRPr lang="en-US"/>
        </a:p>
      </dgm:t>
    </dgm:pt>
    <dgm:pt modelId="{8FEBF6DA-E8B8-D749-8B5C-D93551D0979B}" type="sibTrans" cxnId="{707D5694-33BA-0A4D-B70B-0F44C8157125}">
      <dgm:prSet/>
      <dgm:spPr/>
      <dgm:t>
        <a:bodyPr/>
        <a:lstStyle/>
        <a:p>
          <a:endParaRPr lang="en-US"/>
        </a:p>
      </dgm:t>
    </dgm:pt>
    <dgm:pt modelId="{1DFDADB7-B3F3-7243-8BC7-751296BE2570}">
      <dgm:prSet phldrT="[Text]"/>
      <dgm:spPr/>
      <dgm:t>
        <a:bodyPr/>
        <a:lstStyle/>
        <a:p>
          <a:r>
            <a:rPr lang="en-US"/>
            <a:t>VISUALIZE</a:t>
          </a:r>
        </a:p>
      </dgm:t>
    </dgm:pt>
    <dgm:pt modelId="{AC19A22A-5C64-1A41-A672-4EF93C186E0D}" type="parTrans" cxnId="{E892E923-FA63-4047-B9F8-1A48CDC402AC}">
      <dgm:prSet/>
      <dgm:spPr/>
      <dgm:t>
        <a:bodyPr/>
        <a:lstStyle/>
        <a:p>
          <a:endParaRPr lang="en-US"/>
        </a:p>
      </dgm:t>
    </dgm:pt>
    <dgm:pt modelId="{BC0D0667-5874-3A43-BB67-814A6EBDA8AC}" type="sibTrans" cxnId="{E892E923-FA63-4047-B9F8-1A48CDC402AC}">
      <dgm:prSet/>
      <dgm:spPr/>
      <dgm:t>
        <a:bodyPr/>
        <a:lstStyle/>
        <a:p>
          <a:endParaRPr lang="en-US"/>
        </a:p>
      </dgm:t>
    </dgm:pt>
    <dgm:pt modelId="{775974B6-530C-2949-983A-A92EFDD00A11}">
      <dgm:prSet phldrT="[Text]"/>
      <dgm:spPr/>
      <dgm:t>
        <a:bodyPr/>
        <a:lstStyle/>
        <a:p>
          <a:r>
            <a:rPr lang="en-US"/>
            <a:t>DATA CLEANING</a:t>
          </a:r>
        </a:p>
      </dgm:t>
    </dgm:pt>
    <dgm:pt modelId="{EE3B1AEF-C0BA-FB41-A268-4F5919694CF1}" type="parTrans" cxnId="{0700DA2E-2BC5-6C4E-878E-028E0095D6EB}">
      <dgm:prSet/>
      <dgm:spPr/>
      <dgm:t>
        <a:bodyPr/>
        <a:lstStyle/>
        <a:p>
          <a:endParaRPr lang="en-US"/>
        </a:p>
      </dgm:t>
    </dgm:pt>
    <dgm:pt modelId="{2B1ADBB4-2431-A249-8B0F-390000BE5523}" type="sibTrans" cxnId="{0700DA2E-2BC5-6C4E-878E-028E0095D6EB}">
      <dgm:prSet/>
      <dgm:spPr/>
      <dgm:t>
        <a:bodyPr/>
        <a:lstStyle/>
        <a:p>
          <a:endParaRPr lang="en-US"/>
        </a:p>
      </dgm:t>
    </dgm:pt>
    <dgm:pt modelId="{2B421211-795C-3A49-B9EB-6FD216337A72}">
      <dgm:prSet phldrT="[Text]"/>
      <dgm:spPr/>
      <dgm:t>
        <a:bodyPr/>
        <a:lstStyle/>
        <a:p>
          <a:r>
            <a:rPr lang="en-US"/>
            <a:t>STORE AND PROCESS DATA</a:t>
          </a:r>
        </a:p>
      </dgm:t>
    </dgm:pt>
    <dgm:pt modelId="{0C51157B-6D4A-264F-A79E-B056B7C0D981}" type="parTrans" cxnId="{C2F59BA9-E950-504D-8FD7-5CC4791B369F}">
      <dgm:prSet/>
      <dgm:spPr/>
      <dgm:t>
        <a:bodyPr/>
        <a:lstStyle/>
        <a:p>
          <a:endParaRPr lang="en-US"/>
        </a:p>
      </dgm:t>
    </dgm:pt>
    <dgm:pt modelId="{215B87A3-D9B3-D140-B867-75DF546D36A9}" type="sibTrans" cxnId="{C2F59BA9-E950-504D-8FD7-5CC4791B369F}">
      <dgm:prSet/>
      <dgm:spPr/>
      <dgm:t>
        <a:bodyPr/>
        <a:lstStyle/>
        <a:p>
          <a:endParaRPr lang="en-US"/>
        </a:p>
      </dgm:t>
    </dgm:pt>
    <dgm:pt modelId="{A3DD93A9-3551-8844-B8A0-E8CAEE395206}">
      <dgm:prSet phldrT="[Text]"/>
      <dgm:spPr/>
      <dgm:t>
        <a:bodyPr/>
        <a:lstStyle/>
        <a:p>
          <a:r>
            <a:rPr lang="en-US"/>
            <a:t>QUERY</a:t>
          </a:r>
        </a:p>
      </dgm:t>
    </dgm:pt>
    <dgm:pt modelId="{667D7639-561D-0240-8BE7-0EF1C3D8289E}" type="parTrans" cxnId="{19CFD26F-BBDC-8649-A4F6-9A48C5EEAEA1}">
      <dgm:prSet/>
      <dgm:spPr/>
      <dgm:t>
        <a:bodyPr/>
        <a:lstStyle/>
        <a:p>
          <a:endParaRPr lang="en-US"/>
        </a:p>
      </dgm:t>
    </dgm:pt>
    <dgm:pt modelId="{46821B3B-50EA-A740-BCDA-A320614AE892}" type="sibTrans" cxnId="{19CFD26F-BBDC-8649-A4F6-9A48C5EEAEA1}">
      <dgm:prSet/>
      <dgm:spPr/>
      <dgm:t>
        <a:bodyPr/>
        <a:lstStyle/>
        <a:p>
          <a:endParaRPr lang="en-US"/>
        </a:p>
      </dgm:t>
    </dgm:pt>
    <dgm:pt modelId="{FCD7F82E-5B38-254E-A054-BA9F9B373E4D}" type="pres">
      <dgm:prSet presAssocID="{98F4F68E-6E75-BE45-9FE9-40868DA92D4F}" presName="linearFlow" presStyleCnt="0">
        <dgm:presLayoutVars>
          <dgm:dir/>
          <dgm:resizeHandles val="exact"/>
        </dgm:presLayoutVars>
      </dgm:prSet>
      <dgm:spPr/>
    </dgm:pt>
    <dgm:pt modelId="{8B83FE94-85C0-5140-933F-4C00D2052248}" type="pres">
      <dgm:prSet presAssocID="{BF1CDE1A-1AC2-F740-9027-A66295F3F9C5}" presName="composite" presStyleCnt="0"/>
      <dgm:spPr/>
    </dgm:pt>
    <dgm:pt modelId="{D1F64F61-F559-FE43-865C-E0E186FC3752}" type="pres">
      <dgm:prSet presAssocID="{BF1CDE1A-1AC2-F740-9027-A66295F3F9C5}" presName="imgShp" presStyleLbl="fgImgPlace1" presStyleIdx="0" presStyleCnt="7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74B1206D-8995-1C4B-ABB1-A772ACF167EA}" type="pres">
      <dgm:prSet presAssocID="{BF1CDE1A-1AC2-F740-9027-A66295F3F9C5}" presName="txShp" presStyleLbl="node1" presStyleIdx="0" presStyleCnt="7">
        <dgm:presLayoutVars>
          <dgm:bulletEnabled val="1"/>
        </dgm:presLayoutVars>
      </dgm:prSet>
      <dgm:spPr/>
    </dgm:pt>
    <dgm:pt modelId="{A95D836E-9FE1-E54B-B004-BDAFCB77B7ED}" type="pres">
      <dgm:prSet presAssocID="{CF05642E-1B70-7C4F-AACA-C9071E556B2B}" presName="spacing" presStyleCnt="0"/>
      <dgm:spPr/>
    </dgm:pt>
    <dgm:pt modelId="{7F7DBD8D-EDA5-F344-965C-E3FCC833551F}" type="pres">
      <dgm:prSet presAssocID="{3CDDD342-8FBC-DC42-9C1E-04D4CDA7EBE0}" presName="composite" presStyleCnt="0"/>
      <dgm:spPr/>
    </dgm:pt>
    <dgm:pt modelId="{5ECF0E0B-6CA0-2348-A1BE-8605878A6CB6}" type="pres">
      <dgm:prSet presAssocID="{3CDDD342-8FBC-DC42-9C1E-04D4CDA7EBE0}" presName="imgShp" presStyleLbl="fgImgPlace1" presStyleIdx="1" presStyleCnt="7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8EB73F40-EC36-7343-94A6-B564007CB480}" type="pres">
      <dgm:prSet presAssocID="{3CDDD342-8FBC-DC42-9C1E-04D4CDA7EBE0}" presName="txShp" presStyleLbl="node1" presStyleIdx="1" presStyleCnt="7">
        <dgm:presLayoutVars>
          <dgm:bulletEnabled val="1"/>
        </dgm:presLayoutVars>
      </dgm:prSet>
      <dgm:spPr/>
    </dgm:pt>
    <dgm:pt modelId="{95ED54C1-C468-C042-ACC6-CF61D860179F}" type="pres">
      <dgm:prSet presAssocID="{048BAEE5-B5D5-8C4D-977C-4FEFE789A9AC}" presName="spacing" presStyleCnt="0"/>
      <dgm:spPr/>
    </dgm:pt>
    <dgm:pt modelId="{64DEAB96-B3F3-CD4C-93A5-2024713F8535}" type="pres">
      <dgm:prSet presAssocID="{7B61F341-A275-DE46-BB11-DA1FC15CEDB7}" presName="composite" presStyleCnt="0"/>
      <dgm:spPr/>
    </dgm:pt>
    <dgm:pt modelId="{CB1F57FD-01D7-674B-B37A-E4F3E50C8C86}" type="pres">
      <dgm:prSet presAssocID="{7B61F341-A275-DE46-BB11-DA1FC15CEDB7}" presName="imgShp" presStyleLbl="fgImgPlace1" presStyleIdx="2" presStyleCnt="7"/>
      <dgm:spPr>
        <a:blipFill rotWithShape="1">
          <a:blip xmlns:r="http://schemas.openxmlformats.org/officeDocument/2006/relationships" r:embed="rId3"/>
          <a:srcRect/>
          <a:stretch>
            <a:fillRect l="-3000" r="-3000"/>
          </a:stretch>
        </a:blipFill>
      </dgm:spPr>
    </dgm:pt>
    <dgm:pt modelId="{B55D4C42-B6F2-5C40-A2EF-349224F35D08}" type="pres">
      <dgm:prSet presAssocID="{7B61F341-A275-DE46-BB11-DA1FC15CEDB7}" presName="txShp" presStyleLbl="node1" presStyleIdx="2" presStyleCnt="7">
        <dgm:presLayoutVars>
          <dgm:bulletEnabled val="1"/>
        </dgm:presLayoutVars>
      </dgm:prSet>
      <dgm:spPr/>
    </dgm:pt>
    <dgm:pt modelId="{B8D55A75-2A2C-D848-A8F4-2CCAB82B198F}" type="pres">
      <dgm:prSet presAssocID="{8FEBF6DA-E8B8-D749-8B5C-D93551D0979B}" presName="spacing" presStyleCnt="0"/>
      <dgm:spPr/>
    </dgm:pt>
    <dgm:pt modelId="{54BB0ECB-947D-DC4C-8FDD-54C12C873220}" type="pres">
      <dgm:prSet presAssocID="{775974B6-530C-2949-983A-A92EFDD00A11}" presName="composite" presStyleCnt="0"/>
      <dgm:spPr/>
    </dgm:pt>
    <dgm:pt modelId="{4CE03EC4-F4D9-F14D-B499-7CABD48E1E6C}" type="pres">
      <dgm:prSet presAssocID="{775974B6-530C-2949-983A-A92EFDD00A11}" presName="imgShp" presStyleLbl="fgImgPlace1" presStyleIdx="3" presStyleCnt="7"/>
      <dgm:spPr>
        <a:blipFill rotWithShape="1">
          <a:blip xmlns:r="http://schemas.openxmlformats.org/officeDocument/2006/relationships" r:embed="rId4"/>
          <a:srcRect/>
          <a:stretch>
            <a:fillRect l="-29000" r="-29000"/>
          </a:stretch>
        </a:blipFill>
      </dgm:spPr>
    </dgm:pt>
    <dgm:pt modelId="{767EF02C-26E4-C943-B904-1C3C5782343E}" type="pres">
      <dgm:prSet presAssocID="{775974B6-530C-2949-983A-A92EFDD00A11}" presName="txShp" presStyleLbl="node1" presStyleIdx="3" presStyleCnt="7">
        <dgm:presLayoutVars>
          <dgm:bulletEnabled val="1"/>
        </dgm:presLayoutVars>
      </dgm:prSet>
      <dgm:spPr/>
    </dgm:pt>
    <dgm:pt modelId="{7D52D633-F28C-1A46-9F3F-277E99DA833A}" type="pres">
      <dgm:prSet presAssocID="{2B1ADBB4-2431-A249-8B0F-390000BE5523}" presName="spacing" presStyleCnt="0"/>
      <dgm:spPr/>
    </dgm:pt>
    <dgm:pt modelId="{4E1EB47E-F3E4-0540-9716-35B2F71D68BC}" type="pres">
      <dgm:prSet presAssocID="{2B421211-795C-3A49-B9EB-6FD216337A72}" presName="composite" presStyleCnt="0"/>
      <dgm:spPr/>
    </dgm:pt>
    <dgm:pt modelId="{1356E918-C6CB-174E-BE99-4CC9781FF8A8}" type="pres">
      <dgm:prSet presAssocID="{2B421211-795C-3A49-B9EB-6FD216337A72}" presName="imgShp" presStyleLbl="fgImgPlace1" presStyleIdx="4" presStyleCnt="7"/>
      <dgm:spPr>
        <a:blipFill rotWithShape="1">
          <a:blip xmlns:r="http://schemas.openxmlformats.org/officeDocument/2006/relationships" r:embed="rId5"/>
          <a:srcRect/>
          <a:stretch>
            <a:fillRect l="-45000" r="-45000"/>
          </a:stretch>
        </a:blipFill>
      </dgm:spPr>
    </dgm:pt>
    <dgm:pt modelId="{1ED6FA44-E983-EF40-A9E9-CEF01CF1891F}" type="pres">
      <dgm:prSet presAssocID="{2B421211-795C-3A49-B9EB-6FD216337A72}" presName="txShp" presStyleLbl="node1" presStyleIdx="4" presStyleCnt="7">
        <dgm:presLayoutVars>
          <dgm:bulletEnabled val="1"/>
        </dgm:presLayoutVars>
      </dgm:prSet>
      <dgm:spPr/>
    </dgm:pt>
    <dgm:pt modelId="{95922719-F8A1-E947-A7BB-D2ED1C431E0F}" type="pres">
      <dgm:prSet presAssocID="{215B87A3-D9B3-D140-B867-75DF546D36A9}" presName="spacing" presStyleCnt="0"/>
      <dgm:spPr/>
    </dgm:pt>
    <dgm:pt modelId="{ABD5F718-8ED7-C34C-8479-8476475F0A13}" type="pres">
      <dgm:prSet presAssocID="{A3DD93A9-3551-8844-B8A0-E8CAEE395206}" presName="composite" presStyleCnt="0"/>
      <dgm:spPr/>
    </dgm:pt>
    <dgm:pt modelId="{ED71E838-D626-6A4A-BF15-719DDE430A41}" type="pres">
      <dgm:prSet presAssocID="{A3DD93A9-3551-8844-B8A0-E8CAEE395206}" presName="imgShp" presStyleLbl="fgImgPlace1" presStyleIdx="5" presStyleCnt="7"/>
      <dgm:spPr>
        <a:blipFill rotWithShape="1">
          <a:blip xmlns:r="http://schemas.openxmlformats.org/officeDocument/2006/relationships" r:embed="rId6"/>
          <a:srcRect/>
          <a:stretch>
            <a:fillRect l="-6000" r="-6000"/>
          </a:stretch>
        </a:blipFill>
      </dgm:spPr>
    </dgm:pt>
    <dgm:pt modelId="{AC3FCCF2-ABD7-6741-8D81-8DFF3202D3F4}" type="pres">
      <dgm:prSet presAssocID="{A3DD93A9-3551-8844-B8A0-E8CAEE395206}" presName="txShp" presStyleLbl="node1" presStyleIdx="5" presStyleCnt="7">
        <dgm:presLayoutVars>
          <dgm:bulletEnabled val="1"/>
        </dgm:presLayoutVars>
      </dgm:prSet>
      <dgm:spPr/>
    </dgm:pt>
    <dgm:pt modelId="{A9DBAE48-B3ED-7443-8F8F-50D0F45C52E6}" type="pres">
      <dgm:prSet presAssocID="{46821B3B-50EA-A740-BCDA-A320614AE892}" presName="spacing" presStyleCnt="0"/>
      <dgm:spPr/>
    </dgm:pt>
    <dgm:pt modelId="{849B4E4A-1664-DB40-9268-9B7C3F100E00}" type="pres">
      <dgm:prSet presAssocID="{1DFDADB7-B3F3-7243-8BC7-751296BE2570}" presName="composite" presStyleCnt="0"/>
      <dgm:spPr/>
    </dgm:pt>
    <dgm:pt modelId="{61B17CD9-02DB-7949-B80C-B79596D2522A}" type="pres">
      <dgm:prSet presAssocID="{1DFDADB7-B3F3-7243-8BC7-751296BE2570}" presName="imgShp" presStyleLbl="fgImgPlace1" presStyleIdx="6" presStyleCnt="7"/>
      <dgm:spPr>
        <a:blipFill rotWithShape="1">
          <a:blip xmlns:r="http://schemas.openxmlformats.org/officeDocument/2006/relationships" r:embed="rId7"/>
          <a:srcRect/>
          <a:stretch>
            <a:fillRect/>
          </a:stretch>
        </a:blipFill>
      </dgm:spPr>
    </dgm:pt>
    <dgm:pt modelId="{3AD77CB2-170E-284A-B083-A2BEE36577A8}" type="pres">
      <dgm:prSet presAssocID="{1DFDADB7-B3F3-7243-8BC7-751296BE2570}" presName="txShp" presStyleLbl="node1" presStyleIdx="6" presStyleCnt="7">
        <dgm:presLayoutVars>
          <dgm:bulletEnabled val="1"/>
        </dgm:presLayoutVars>
      </dgm:prSet>
      <dgm:spPr/>
    </dgm:pt>
  </dgm:ptLst>
  <dgm:cxnLst>
    <dgm:cxn modelId="{DCF9DC22-1F45-2149-8F67-D01C7F32FDE1}" type="presOf" srcId="{98F4F68E-6E75-BE45-9FE9-40868DA92D4F}" destId="{FCD7F82E-5B38-254E-A054-BA9F9B373E4D}" srcOrd="0" destOrd="0" presId="urn:microsoft.com/office/officeart/2005/8/layout/vList3"/>
    <dgm:cxn modelId="{E892E923-FA63-4047-B9F8-1A48CDC402AC}" srcId="{98F4F68E-6E75-BE45-9FE9-40868DA92D4F}" destId="{1DFDADB7-B3F3-7243-8BC7-751296BE2570}" srcOrd="6" destOrd="0" parTransId="{AC19A22A-5C64-1A41-A672-4EF93C186E0D}" sibTransId="{BC0D0667-5874-3A43-BB67-814A6EBDA8AC}"/>
    <dgm:cxn modelId="{0700DA2E-2BC5-6C4E-878E-028E0095D6EB}" srcId="{98F4F68E-6E75-BE45-9FE9-40868DA92D4F}" destId="{775974B6-530C-2949-983A-A92EFDD00A11}" srcOrd="3" destOrd="0" parTransId="{EE3B1AEF-C0BA-FB41-A268-4F5919694CF1}" sibTransId="{2B1ADBB4-2431-A249-8B0F-390000BE5523}"/>
    <dgm:cxn modelId="{8F196568-3637-764C-9CD4-082B9A15B34C}" type="presOf" srcId="{1DFDADB7-B3F3-7243-8BC7-751296BE2570}" destId="{3AD77CB2-170E-284A-B083-A2BEE36577A8}" srcOrd="0" destOrd="0" presId="urn:microsoft.com/office/officeart/2005/8/layout/vList3"/>
    <dgm:cxn modelId="{19CFD26F-BBDC-8649-A4F6-9A48C5EEAEA1}" srcId="{98F4F68E-6E75-BE45-9FE9-40868DA92D4F}" destId="{A3DD93A9-3551-8844-B8A0-E8CAEE395206}" srcOrd="5" destOrd="0" parTransId="{667D7639-561D-0240-8BE7-0EF1C3D8289E}" sibTransId="{46821B3B-50EA-A740-BCDA-A320614AE892}"/>
    <dgm:cxn modelId="{DA82AA50-CE29-094D-A97F-0AA30BB17F87}" type="presOf" srcId="{A3DD93A9-3551-8844-B8A0-E8CAEE395206}" destId="{AC3FCCF2-ABD7-6741-8D81-8DFF3202D3F4}" srcOrd="0" destOrd="0" presId="urn:microsoft.com/office/officeart/2005/8/layout/vList3"/>
    <dgm:cxn modelId="{3F4FF271-A95D-684C-9E96-4EFE9D426840}" type="presOf" srcId="{3CDDD342-8FBC-DC42-9C1E-04D4CDA7EBE0}" destId="{8EB73F40-EC36-7343-94A6-B564007CB480}" srcOrd="0" destOrd="0" presId="urn:microsoft.com/office/officeart/2005/8/layout/vList3"/>
    <dgm:cxn modelId="{18645080-6177-3943-AF56-1E0005DF2C0C}" type="presOf" srcId="{775974B6-530C-2949-983A-A92EFDD00A11}" destId="{767EF02C-26E4-C943-B904-1C3C5782343E}" srcOrd="0" destOrd="0" presId="urn:microsoft.com/office/officeart/2005/8/layout/vList3"/>
    <dgm:cxn modelId="{C6DFCE83-7A3A-AE4F-A5D1-ED8A82D2AB5B}" type="presOf" srcId="{BF1CDE1A-1AC2-F740-9027-A66295F3F9C5}" destId="{74B1206D-8995-1C4B-ABB1-A772ACF167EA}" srcOrd="0" destOrd="0" presId="urn:microsoft.com/office/officeart/2005/8/layout/vList3"/>
    <dgm:cxn modelId="{707D5694-33BA-0A4D-B70B-0F44C8157125}" srcId="{98F4F68E-6E75-BE45-9FE9-40868DA92D4F}" destId="{7B61F341-A275-DE46-BB11-DA1FC15CEDB7}" srcOrd="2" destOrd="0" parTransId="{BD0F9064-5CB6-9D43-B8CD-DA4F5682731D}" sibTransId="{8FEBF6DA-E8B8-D749-8B5C-D93551D0979B}"/>
    <dgm:cxn modelId="{63F06D96-1D75-0540-B58E-BEAE949B680B}" type="presOf" srcId="{7B61F341-A275-DE46-BB11-DA1FC15CEDB7}" destId="{B55D4C42-B6F2-5C40-A2EF-349224F35D08}" srcOrd="0" destOrd="0" presId="urn:microsoft.com/office/officeart/2005/8/layout/vList3"/>
    <dgm:cxn modelId="{C2F59BA9-E950-504D-8FD7-5CC4791B369F}" srcId="{98F4F68E-6E75-BE45-9FE9-40868DA92D4F}" destId="{2B421211-795C-3A49-B9EB-6FD216337A72}" srcOrd="4" destOrd="0" parTransId="{0C51157B-6D4A-264F-A79E-B056B7C0D981}" sibTransId="{215B87A3-D9B3-D140-B867-75DF546D36A9}"/>
    <dgm:cxn modelId="{80DD63B4-578E-8E45-AB15-405F8CA3EED0}" srcId="{98F4F68E-6E75-BE45-9FE9-40868DA92D4F}" destId="{BF1CDE1A-1AC2-F740-9027-A66295F3F9C5}" srcOrd="0" destOrd="0" parTransId="{D60932AA-4573-2D4B-8DDC-859795479B0D}" sibTransId="{CF05642E-1B70-7C4F-AACA-C9071E556B2B}"/>
    <dgm:cxn modelId="{B811FDBF-5F58-5547-8A0D-ACEBA0F6D4AA}" type="presOf" srcId="{2B421211-795C-3A49-B9EB-6FD216337A72}" destId="{1ED6FA44-E983-EF40-A9E9-CEF01CF1891F}" srcOrd="0" destOrd="0" presId="urn:microsoft.com/office/officeart/2005/8/layout/vList3"/>
    <dgm:cxn modelId="{31678EC9-6E7B-854B-88B6-59458D968895}" srcId="{98F4F68E-6E75-BE45-9FE9-40868DA92D4F}" destId="{3CDDD342-8FBC-DC42-9C1E-04D4CDA7EBE0}" srcOrd="1" destOrd="0" parTransId="{C194B565-9009-D345-BDAE-629BB28DD43C}" sibTransId="{048BAEE5-B5D5-8C4D-977C-4FEFE789A9AC}"/>
    <dgm:cxn modelId="{4B17F311-4E5E-E54C-A921-E89A8E6F8AD3}" type="presParOf" srcId="{FCD7F82E-5B38-254E-A054-BA9F9B373E4D}" destId="{8B83FE94-85C0-5140-933F-4C00D2052248}" srcOrd="0" destOrd="0" presId="urn:microsoft.com/office/officeart/2005/8/layout/vList3"/>
    <dgm:cxn modelId="{EFF6CDB0-3272-AD43-A1A8-E06CCCC3C436}" type="presParOf" srcId="{8B83FE94-85C0-5140-933F-4C00D2052248}" destId="{D1F64F61-F559-FE43-865C-E0E186FC3752}" srcOrd="0" destOrd="0" presId="urn:microsoft.com/office/officeart/2005/8/layout/vList3"/>
    <dgm:cxn modelId="{7BCE0F65-9AD4-B84A-A927-11004350B270}" type="presParOf" srcId="{8B83FE94-85C0-5140-933F-4C00D2052248}" destId="{74B1206D-8995-1C4B-ABB1-A772ACF167EA}" srcOrd="1" destOrd="0" presId="urn:microsoft.com/office/officeart/2005/8/layout/vList3"/>
    <dgm:cxn modelId="{854BCD2F-3572-7B44-B736-ACC967ED2422}" type="presParOf" srcId="{FCD7F82E-5B38-254E-A054-BA9F9B373E4D}" destId="{A95D836E-9FE1-E54B-B004-BDAFCB77B7ED}" srcOrd="1" destOrd="0" presId="urn:microsoft.com/office/officeart/2005/8/layout/vList3"/>
    <dgm:cxn modelId="{62E8A439-A4CF-9A4B-907F-B47B7E429394}" type="presParOf" srcId="{FCD7F82E-5B38-254E-A054-BA9F9B373E4D}" destId="{7F7DBD8D-EDA5-F344-965C-E3FCC833551F}" srcOrd="2" destOrd="0" presId="urn:microsoft.com/office/officeart/2005/8/layout/vList3"/>
    <dgm:cxn modelId="{C2615991-DF45-944B-967B-CE3ED9DF2894}" type="presParOf" srcId="{7F7DBD8D-EDA5-F344-965C-E3FCC833551F}" destId="{5ECF0E0B-6CA0-2348-A1BE-8605878A6CB6}" srcOrd="0" destOrd="0" presId="urn:microsoft.com/office/officeart/2005/8/layout/vList3"/>
    <dgm:cxn modelId="{A9B2DBCE-C557-9243-858C-52798455F9D7}" type="presParOf" srcId="{7F7DBD8D-EDA5-F344-965C-E3FCC833551F}" destId="{8EB73F40-EC36-7343-94A6-B564007CB480}" srcOrd="1" destOrd="0" presId="urn:microsoft.com/office/officeart/2005/8/layout/vList3"/>
    <dgm:cxn modelId="{4F471E87-0AC7-BE49-ACE6-F83D2742B1C6}" type="presParOf" srcId="{FCD7F82E-5B38-254E-A054-BA9F9B373E4D}" destId="{95ED54C1-C468-C042-ACC6-CF61D860179F}" srcOrd="3" destOrd="0" presId="urn:microsoft.com/office/officeart/2005/8/layout/vList3"/>
    <dgm:cxn modelId="{8BA605D1-4B46-AB43-9EA2-EFB3781612D3}" type="presParOf" srcId="{FCD7F82E-5B38-254E-A054-BA9F9B373E4D}" destId="{64DEAB96-B3F3-CD4C-93A5-2024713F8535}" srcOrd="4" destOrd="0" presId="urn:microsoft.com/office/officeart/2005/8/layout/vList3"/>
    <dgm:cxn modelId="{1E0A8D43-8FDF-E941-BC71-8F2C9D15978E}" type="presParOf" srcId="{64DEAB96-B3F3-CD4C-93A5-2024713F8535}" destId="{CB1F57FD-01D7-674B-B37A-E4F3E50C8C86}" srcOrd="0" destOrd="0" presId="urn:microsoft.com/office/officeart/2005/8/layout/vList3"/>
    <dgm:cxn modelId="{33FD2173-17DE-2E40-ACFD-A580CE8F929A}" type="presParOf" srcId="{64DEAB96-B3F3-CD4C-93A5-2024713F8535}" destId="{B55D4C42-B6F2-5C40-A2EF-349224F35D08}" srcOrd="1" destOrd="0" presId="urn:microsoft.com/office/officeart/2005/8/layout/vList3"/>
    <dgm:cxn modelId="{53715FB4-B6C3-3F47-B870-8A5CC29C7107}" type="presParOf" srcId="{FCD7F82E-5B38-254E-A054-BA9F9B373E4D}" destId="{B8D55A75-2A2C-D848-A8F4-2CCAB82B198F}" srcOrd="5" destOrd="0" presId="urn:microsoft.com/office/officeart/2005/8/layout/vList3"/>
    <dgm:cxn modelId="{F259BCA3-507B-3446-AFAD-3EB2B3E59CE4}" type="presParOf" srcId="{FCD7F82E-5B38-254E-A054-BA9F9B373E4D}" destId="{54BB0ECB-947D-DC4C-8FDD-54C12C873220}" srcOrd="6" destOrd="0" presId="urn:microsoft.com/office/officeart/2005/8/layout/vList3"/>
    <dgm:cxn modelId="{823185B1-2F2F-8749-B4CC-676673607A7D}" type="presParOf" srcId="{54BB0ECB-947D-DC4C-8FDD-54C12C873220}" destId="{4CE03EC4-F4D9-F14D-B499-7CABD48E1E6C}" srcOrd="0" destOrd="0" presId="urn:microsoft.com/office/officeart/2005/8/layout/vList3"/>
    <dgm:cxn modelId="{75DDC356-5A12-9749-B8E0-42FE5E5CC8A5}" type="presParOf" srcId="{54BB0ECB-947D-DC4C-8FDD-54C12C873220}" destId="{767EF02C-26E4-C943-B904-1C3C5782343E}" srcOrd="1" destOrd="0" presId="urn:microsoft.com/office/officeart/2005/8/layout/vList3"/>
    <dgm:cxn modelId="{C120B17A-F0BB-B846-8B5E-0750A3702987}" type="presParOf" srcId="{FCD7F82E-5B38-254E-A054-BA9F9B373E4D}" destId="{7D52D633-F28C-1A46-9F3F-277E99DA833A}" srcOrd="7" destOrd="0" presId="urn:microsoft.com/office/officeart/2005/8/layout/vList3"/>
    <dgm:cxn modelId="{730CC5D6-0D67-E441-BD8F-BD2CE54832B1}" type="presParOf" srcId="{FCD7F82E-5B38-254E-A054-BA9F9B373E4D}" destId="{4E1EB47E-F3E4-0540-9716-35B2F71D68BC}" srcOrd="8" destOrd="0" presId="urn:microsoft.com/office/officeart/2005/8/layout/vList3"/>
    <dgm:cxn modelId="{D564D76C-BDDF-704E-952D-5C79BDCEEDCB}" type="presParOf" srcId="{4E1EB47E-F3E4-0540-9716-35B2F71D68BC}" destId="{1356E918-C6CB-174E-BE99-4CC9781FF8A8}" srcOrd="0" destOrd="0" presId="urn:microsoft.com/office/officeart/2005/8/layout/vList3"/>
    <dgm:cxn modelId="{584AAD47-2C02-F245-9255-782D615765B0}" type="presParOf" srcId="{4E1EB47E-F3E4-0540-9716-35B2F71D68BC}" destId="{1ED6FA44-E983-EF40-A9E9-CEF01CF1891F}" srcOrd="1" destOrd="0" presId="urn:microsoft.com/office/officeart/2005/8/layout/vList3"/>
    <dgm:cxn modelId="{7F167A18-B99D-5F46-810B-E4BE822E53B0}" type="presParOf" srcId="{FCD7F82E-5B38-254E-A054-BA9F9B373E4D}" destId="{95922719-F8A1-E947-A7BB-D2ED1C431E0F}" srcOrd="9" destOrd="0" presId="urn:microsoft.com/office/officeart/2005/8/layout/vList3"/>
    <dgm:cxn modelId="{4E3C0410-665D-0D47-9AE2-F6F5232E9CAF}" type="presParOf" srcId="{FCD7F82E-5B38-254E-A054-BA9F9B373E4D}" destId="{ABD5F718-8ED7-C34C-8479-8476475F0A13}" srcOrd="10" destOrd="0" presId="urn:microsoft.com/office/officeart/2005/8/layout/vList3"/>
    <dgm:cxn modelId="{5787D413-AAF4-5442-9D3D-55682756BECD}" type="presParOf" srcId="{ABD5F718-8ED7-C34C-8479-8476475F0A13}" destId="{ED71E838-D626-6A4A-BF15-719DDE430A41}" srcOrd="0" destOrd="0" presId="urn:microsoft.com/office/officeart/2005/8/layout/vList3"/>
    <dgm:cxn modelId="{19FA2007-ECD7-CD45-BDAE-29864B77EEF1}" type="presParOf" srcId="{ABD5F718-8ED7-C34C-8479-8476475F0A13}" destId="{AC3FCCF2-ABD7-6741-8D81-8DFF3202D3F4}" srcOrd="1" destOrd="0" presId="urn:microsoft.com/office/officeart/2005/8/layout/vList3"/>
    <dgm:cxn modelId="{46FB3DC7-785C-D74D-8397-6F3BDE0F3150}" type="presParOf" srcId="{FCD7F82E-5B38-254E-A054-BA9F9B373E4D}" destId="{A9DBAE48-B3ED-7443-8F8F-50D0F45C52E6}" srcOrd="11" destOrd="0" presId="urn:microsoft.com/office/officeart/2005/8/layout/vList3"/>
    <dgm:cxn modelId="{C2BB7EA9-C96A-D840-9500-5D0497592EE6}" type="presParOf" srcId="{FCD7F82E-5B38-254E-A054-BA9F9B373E4D}" destId="{849B4E4A-1664-DB40-9268-9B7C3F100E00}" srcOrd="12" destOrd="0" presId="urn:microsoft.com/office/officeart/2005/8/layout/vList3"/>
    <dgm:cxn modelId="{D1D7EDC0-C252-B048-B116-7EE260B2909B}" type="presParOf" srcId="{849B4E4A-1664-DB40-9268-9B7C3F100E00}" destId="{61B17CD9-02DB-7949-B80C-B79596D2522A}" srcOrd="0" destOrd="0" presId="urn:microsoft.com/office/officeart/2005/8/layout/vList3"/>
    <dgm:cxn modelId="{6BD5DD94-FE41-154D-9702-CF8809C44318}" type="presParOf" srcId="{849B4E4A-1664-DB40-9268-9B7C3F100E00}" destId="{3AD77CB2-170E-284A-B083-A2BEE36577A8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06C37E-5AD4-4D20-B0B2-ADF7EF05E73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E7873C5-CFE6-4F27-962A-7A46ABBDEF1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Dataset &amp; Dictionary URL: </a:t>
          </a:r>
          <a:r>
            <a:rPr lang="en-US" dirty="0">
              <a:hlinkClick xmlns:r="http://schemas.openxmlformats.org/officeDocument/2006/relationships" r:id="rId1"/>
            </a:rPr>
            <a:t>https://www.kaggle.com/</a:t>
          </a:r>
          <a:endParaRPr lang="en-US" dirty="0"/>
        </a:p>
      </dgm:t>
    </dgm:pt>
    <dgm:pt modelId="{9DA7DC98-640B-4257-92AB-241351856316}" type="parTrans" cxnId="{699417C1-A4E7-48AA-83C4-6B8646B9F4F9}">
      <dgm:prSet/>
      <dgm:spPr/>
      <dgm:t>
        <a:bodyPr/>
        <a:lstStyle/>
        <a:p>
          <a:endParaRPr lang="en-US"/>
        </a:p>
      </dgm:t>
    </dgm:pt>
    <dgm:pt modelId="{72702A13-6188-4BA4-9008-A89F34D93504}" type="sibTrans" cxnId="{699417C1-A4E7-48AA-83C4-6B8646B9F4F9}">
      <dgm:prSet/>
      <dgm:spPr/>
      <dgm:t>
        <a:bodyPr/>
        <a:lstStyle/>
        <a:p>
          <a:endParaRPr lang="en-US"/>
        </a:p>
      </dgm:t>
    </dgm:pt>
    <dgm:pt modelId="{225D80DF-D805-4FD2-AF68-DFB50149DD1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Dictionary, Comments, Articles | 2017, 2018 | Jan-May</a:t>
          </a:r>
        </a:p>
      </dgm:t>
    </dgm:pt>
    <dgm:pt modelId="{54C23432-24F3-46AD-BA2F-3B23F3F07021}" type="parTrans" cxnId="{0D3562A6-43DE-4EAA-9F0B-2BFC615ABC3E}">
      <dgm:prSet/>
      <dgm:spPr/>
      <dgm:t>
        <a:bodyPr/>
        <a:lstStyle/>
        <a:p>
          <a:endParaRPr lang="en-US"/>
        </a:p>
      </dgm:t>
    </dgm:pt>
    <dgm:pt modelId="{72F5338B-581B-4A5D-BE9F-10955985ECFF}" type="sibTrans" cxnId="{0D3562A6-43DE-4EAA-9F0B-2BFC615ABC3E}">
      <dgm:prSet/>
      <dgm:spPr/>
      <dgm:t>
        <a:bodyPr/>
        <a:lstStyle/>
        <a:p>
          <a:endParaRPr lang="en-US"/>
        </a:p>
      </dgm:t>
    </dgm:pt>
    <dgm:pt modelId="{468CE9D5-5524-467D-BA0D-475D958811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Columns: Reply count, Comments, Month,                          User location, Article Word Count</a:t>
          </a:r>
        </a:p>
      </dgm:t>
    </dgm:pt>
    <dgm:pt modelId="{001FB1E2-4881-4678-9727-D9AD989BAB1C}" type="parTrans" cxnId="{58894F84-A61A-41F7-A343-8346C616A0F7}">
      <dgm:prSet/>
      <dgm:spPr/>
      <dgm:t>
        <a:bodyPr/>
        <a:lstStyle/>
        <a:p>
          <a:endParaRPr lang="en-US"/>
        </a:p>
      </dgm:t>
    </dgm:pt>
    <dgm:pt modelId="{750EBF97-FC59-4F79-B455-05AD61E84153}" type="sibTrans" cxnId="{58894F84-A61A-41F7-A343-8346C616A0F7}">
      <dgm:prSet/>
      <dgm:spPr/>
      <dgm:t>
        <a:bodyPr/>
        <a:lstStyle/>
        <a:p>
          <a:endParaRPr lang="en-US"/>
        </a:p>
      </dgm:t>
    </dgm:pt>
    <dgm:pt modelId="{CA28A982-E672-463F-806D-72E44BBD660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Dataset Size: 1.5 GB</a:t>
          </a:r>
        </a:p>
      </dgm:t>
    </dgm:pt>
    <dgm:pt modelId="{853B4C82-8B1E-4C0F-9920-836C8ED1A105}" type="parTrans" cxnId="{7EFA0747-A1A0-4637-9640-2F691A97C02E}">
      <dgm:prSet/>
      <dgm:spPr/>
      <dgm:t>
        <a:bodyPr/>
        <a:lstStyle/>
        <a:p>
          <a:endParaRPr lang="en-US"/>
        </a:p>
      </dgm:t>
    </dgm:pt>
    <dgm:pt modelId="{0226EBD7-C200-41AE-A12E-4A8F9DDC6906}" type="sibTrans" cxnId="{7EFA0747-A1A0-4637-9640-2F691A97C02E}">
      <dgm:prSet/>
      <dgm:spPr/>
      <dgm:t>
        <a:bodyPr/>
        <a:lstStyle/>
        <a:p>
          <a:endParaRPr lang="en-US"/>
        </a:p>
      </dgm:t>
    </dgm:pt>
    <dgm:pt modelId="{C79514C4-28B7-4978-80D4-71AB5C78E60E}" type="pres">
      <dgm:prSet presAssocID="{0306C37E-5AD4-4D20-B0B2-ADF7EF05E73C}" presName="root" presStyleCnt="0">
        <dgm:presLayoutVars>
          <dgm:dir/>
          <dgm:resizeHandles val="exact"/>
        </dgm:presLayoutVars>
      </dgm:prSet>
      <dgm:spPr/>
    </dgm:pt>
    <dgm:pt modelId="{F33B53E8-F6DF-432B-B347-9C4C4EF3C3CE}" type="pres">
      <dgm:prSet presAssocID="{EE7873C5-CFE6-4F27-962A-7A46ABBDEF10}" presName="compNode" presStyleCnt="0"/>
      <dgm:spPr/>
    </dgm:pt>
    <dgm:pt modelId="{71AAB10B-25EE-40D0-BB8D-8A002EDEC11F}" type="pres">
      <dgm:prSet presAssocID="{EE7873C5-CFE6-4F27-962A-7A46ABBDEF10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974C53-9F1D-4A62-9513-C7E870A493A3}" type="pres">
      <dgm:prSet presAssocID="{EE7873C5-CFE6-4F27-962A-7A46ABBDEF10}" presName="iconSpace" presStyleCnt="0"/>
      <dgm:spPr/>
    </dgm:pt>
    <dgm:pt modelId="{EB2ED739-1690-4DEC-A5CF-E189A91018C7}" type="pres">
      <dgm:prSet presAssocID="{EE7873C5-CFE6-4F27-962A-7A46ABBDEF10}" presName="parTx" presStyleLbl="revTx" presStyleIdx="0" presStyleCnt="6">
        <dgm:presLayoutVars>
          <dgm:chMax val="0"/>
          <dgm:chPref val="0"/>
        </dgm:presLayoutVars>
      </dgm:prSet>
      <dgm:spPr/>
    </dgm:pt>
    <dgm:pt modelId="{91011125-0673-4E7B-9CD9-1985897AC22B}" type="pres">
      <dgm:prSet presAssocID="{EE7873C5-CFE6-4F27-962A-7A46ABBDEF10}" presName="txSpace" presStyleCnt="0"/>
      <dgm:spPr/>
    </dgm:pt>
    <dgm:pt modelId="{64340946-C327-48D7-A775-899896523D20}" type="pres">
      <dgm:prSet presAssocID="{EE7873C5-CFE6-4F27-962A-7A46ABBDEF10}" presName="desTx" presStyleLbl="revTx" presStyleIdx="1" presStyleCnt="6">
        <dgm:presLayoutVars/>
      </dgm:prSet>
      <dgm:spPr/>
    </dgm:pt>
    <dgm:pt modelId="{0B1EE830-BB95-4D3E-9BAE-6F17067D6736}" type="pres">
      <dgm:prSet presAssocID="{72702A13-6188-4BA4-9008-A89F34D93504}" presName="sibTrans" presStyleCnt="0"/>
      <dgm:spPr/>
    </dgm:pt>
    <dgm:pt modelId="{4BA73566-E14D-4A7B-83D1-36256810EE3D}" type="pres">
      <dgm:prSet presAssocID="{225D80DF-D805-4FD2-AF68-DFB50149DD13}" presName="compNode" presStyleCnt="0"/>
      <dgm:spPr/>
    </dgm:pt>
    <dgm:pt modelId="{BA4A942B-C493-4986-AA2D-F71FF03B9C28}" type="pres">
      <dgm:prSet presAssocID="{225D80DF-D805-4FD2-AF68-DFB50149DD13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1E20A604-24E3-4CA8-809A-F2D9C0703006}" type="pres">
      <dgm:prSet presAssocID="{225D80DF-D805-4FD2-AF68-DFB50149DD13}" presName="iconSpace" presStyleCnt="0"/>
      <dgm:spPr/>
    </dgm:pt>
    <dgm:pt modelId="{0B6EE5B4-503C-40C3-86B6-1C2D8B8FD4CE}" type="pres">
      <dgm:prSet presAssocID="{225D80DF-D805-4FD2-AF68-DFB50149DD13}" presName="parTx" presStyleLbl="revTx" presStyleIdx="2" presStyleCnt="6">
        <dgm:presLayoutVars>
          <dgm:chMax val="0"/>
          <dgm:chPref val="0"/>
        </dgm:presLayoutVars>
      </dgm:prSet>
      <dgm:spPr/>
    </dgm:pt>
    <dgm:pt modelId="{72879DE7-ECCA-4963-867C-A99AB2049699}" type="pres">
      <dgm:prSet presAssocID="{225D80DF-D805-4FD2-AF68-DFB50149DD13}" presName="txSpace" presStyleCnt="0"/>
      <dgm:spPr/>
    </dgm:pt>
    <dgm:pt modelId="{12EE7D00-172C-4F70-8297-410877A1E018}" type="pres">
      <dgm:prSet presAssocID="{225D80DF-D805-4FD2-AF68-DFB50149DD13}" presName="desTx" presStyleLbl="revTx" presStyleIdx="3" presStyleCnt="6">
        <dgm:presLayoutVars/>
      </dgm:prSet>
      <dgm:spPr/>
    </dgm:pt>
    <dgm:pt modelId="{3AD5F29D-C382-4822-B3D6-76F8F6A9458F}" type="pres">
      <dgm:prSet presAssocID="{72F5338B-581B-4A5D-BE9F-10955985ECFF}" presName="sibTrans" presStyleCnt="0"/>
      <dgm:spPr/>
    </dgm:pt>
    <dgm:pt modelId="{F27028FB-035B-45F5-86E1-425C4B44E73B}" type="pres">
      <dgm:prSet presAssocID="{CA28A982-E672-463F-806D-72E44BBD6603}" presName="compNode" presStyleCnt="0"/>
      <dgm:spPr/>
    </dgm:pt>
    <dgm:pt modelId="{FC768E8A-7003-47C1-A9B2-170AAB8B6115}" type="pres">
      <dgm:prSet presAssocID="{CA28A982-E672-463F-806D-72E44BBD6603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5F66D30-6F93-48C4-8E33-582976C1DBEF}" type="pres">
      <dgm:prSet presAssocID="{CA28A982-E672-463F-806D-72E44BBD6603}" presName="iconSpace" presStyleCnt="0"/>
      <dgm:spPr/>
    </dgm:pt>
    <dgm:pt modelId="{537B8DB2-1152-4981-8259-6D2B50547A7D}" type="pres">
      <dgm:prSet presAssocID="{CA28A982-E672-463F-806D-72E44BBD6603}" presName="parTx" presStyleLbl="revTx" presStyleIdx="4" presStyleCnt="6">
        <dgm:presLayoutVars>
          <dgm:chMax val="0"/>
          <dgm:chPref val="0"/>
        </dgm:presLayoutVars>
      </dgm:prSet>
      <dgm:spPr/>
    </dgm:pt>
    <dgm:pt modelId="{1773EF93-49A6-4974-89CB-540760FFF9A5}" type="pres">
      <dgm:prSet presAssocID="{CA28A982-E672-463F-806D-72E44BBD6603}" presName="txSpace" presStyleCnt="0"/>
      <dgm:spPr/>
    </dgm:pt>
    <dgm:pt modelId="{4AF54A91-5EF2-4EE1-AAF0-1ED39BFD7F73}" type="pres">
      <dgm:prSet presAssocID="{CA28A982-E672-463F-806D-72E44BBD6603}" presName="desTx" presStyleLbl="revTx" presStyleIdx="5" presStyleCnt="6">
        <dgm:presLayoutVars/>
      </dgm:prSet>
      <dgm:spPr/>
    </dgm:pt>
  </dgm:ptLst>
  <dgm:cxnLst>
    <dgm:cxn modelId="{9EC90E43-9D5D-42DA-9F95-C8AA24DCD64E}" type="presOf" srcId="{468CE9D5-5524-467D-BA0D-475D958811D1}" destId="{12EE7D00-172C-4F70-8297-410877A1E018}" srcOrd="0" destOrd="0" presId="urn:microsoft.com/office/officeart/2018/5/layout/CenteredIconLabelDescriptionList"/>
    <dgm:cxn modelId="{7EFA0747-A1A0-4637-9640-2F691A97C02E}" srcId="{0306C37E-5AD4-4D20-B0B2-ADF7EF05E73C}" destId="{CA28A982-E672-463F-806D-72E44BBD6603}" srcOrd="2" destOrd="0" parTransId="{853B4C82-8B1E-4C0F-9920-836C8ED1A105}" sibTransId="{0226EBD7-C200-41AE-A12E-4A8F9DDC6906}"/>
    <dgm:cxn modelId="{59158378-1A58-4D02-914E-F3632E6D32CA}" type="presOf" srcId="{CA28A982-E672-463F-806D-72E44BBD6603}" destId="{537B8DB2-1152-4981-8259-6D2B50547A7D}" srcOrd="0" destOrd="0" presId="urn:microsoft.com/office/officeart/2018/5/layout/CenteredIconLabelDescriptionList"/>
    <dgm:cxn modelId="{A6E10B80-C42E-4585-A09B-B159B70832BA}" type="presOf" srcId="{EE7873C5-CFE6-4F27-962A-7A46ABBDEF10}" destId="{EB2ED739-1690-4DEC-A5CF-E189A91018C7}" srcOrd="0" destOrd="0" presId="urn:microsoft.com/office/officeart/2018/5/layout/CenteredIconLabelDescriptionList"/>
    <dgm:cxn modelId="{58894F84-A61A-41F7-A343-8346C616A0F7}" srcId="{225D80DF-D805-4FD2-AF68-DFB50149DD13}" destId="{468CE9D5-5524-467D-BA0D-475D958811D1}" srcOrd="0" destOrd="0" parTransId="{001FB1E2-4881-4678-9727-D9AD989BAB1C}" sibTransId="{750EBF97-FC59-4F79-B455-05AD61E84153}"/>
    <dgm:cxn modelId="{3E009B8E-DEEC-4D04-9A0C-8685F73D96E3}" type="presOf" srcId="{0306C37E-5AD4-4D20-B0B2-ADF7EF05E73C}" destId="{C79514C4-28B7-4978-80D4-71AB5C78E60E}" srcOrd="0" destOrd="0" presId="urn:microsoft.com/office/officeart/2018/5/layout/CenteredIconLabelDescriptionList"/>
    <dgm:cxn modelId="{0D3562A6-43DE-4EAA-9F0B-2BFC615ABC3E}" srcId="{0306C37E-5AD4-4D20-B0B2-ADF7EF05E73C}" destId="{225D80DF-D805-4FD2-AF68-DFB50149DD13}" srcOrd="1" destOrd="0" parTransId="{54C23432-24F3-46AD-BA2F-3B23F3F07021}" sibTransId="{72F5338B-581B-4A5D-BE9F-10955985ECFF}"/>
    <dgm:cxn modelId="{699417C1-A4E7-48AA-83C4-6B8646B9F4F9}" srcId="{0306C37E-5AD4-4D20-B0B2-ADF7EF05E73C}" destId="{EE7873C5-CFE6-4F27-962A-7A46ABBDEF10}" srcOrd="0" destOrd="0" parTransId="{9DA7DC98-640B-4257-92AB-241351856316}" sibTransId="{72702A13-6188-4BA4-9008-A89F34D93504}"/>
    <dgm:cxn modelId="{5DB540E3-54A4-4CF3-AB99-77D7E2D48EC9}" type="presOf" srcId="{225D80DF-D805-4FD2-AF68-DFB50149DD13}" destId="{0B6EE5B4-503C-40C3-86B6-1C2D8B8FD4CE}" srcOrd="0" destOrd="0" presId="urn:microsoft.com/office/officeart/2018/5/layout/CenteredIconLabelDescriptionList"/>
    <dgm:cxn modelId="{7B833176-178D-4E18-8FCC-7E4910E86872}" type="presParOf" srcId="{C79514C4-28B7-4978-80D4-71AB5C78E60E}" destId="{F33B53E8-F6DF-432B-B347-9C4C4EF3C3CE}" srcOrd="0" destOrd="0" presId="urn:microsoft.com/office/officeart/2018/5/layout/CenteredIconLabelDescriptionList"/>
    <dgm:cxn modelId="{E81EF07A-C4BC-48E5-8552-B588839A24E4}" type="presParOf" srcId="{F33B53E8-F6DF-432B-B347-9C4C4EF3C3CE}" destId="{71AAB10B-25EE-40D0-BB8D-8A002EDEC11F}" srcOrd="0" destOrd="0" presId="urn:microsoft.com/office/officeart/2018/5/layout/CenteredIconLabelDescriptionList"/>
    <dgm:cxn modelId="{102EFB27-CF56-49D6-8C94-D0C580FB918C}" type="presParOf" srcId="{F33B53E8-F6DF-432B-B347-9C4C4EF3C3CE}" destId="{43974C53-9F1D-4A62-9513-C7E870A493A3}" srcOrd="1" destOrd="0" presId="urn:microsoft.com/office/officeart/2018/5/layout/CenteredIconLabelDescriptionList"/>
    <dgm:cxn modelId="{C3FDBF9B-3457-4C39-9476-41CF5EF80B38}" type="presParOf" srcId="{F33B53E8-F6DF-432B-B347-9C4C4EF3C3CE}" destId="{EB2ED739-1690-4DEC-A5CF-E189A91018C7}" srcOrd="2" destOrd="0" presId="urn:microsoft.com/office/officeart/2018/5/layout/CenteredIconLabelDescriptionList"/>
    <dgm:cxn modelId="{71971CDE-65AF-4C19-83BA-07F947292322}" type="presParOf" srcId="{F33B53E8-F6DF-432B-B347-9C4C4EF3C3CE}" destId="{91011125-0673-4E7B-9CD9-1985897AC22B}" srcOrd="3" destOrd="0" presId="urn:microsoft.com/office/officeart/2018/5/layout/CenteredIconLabelDescriptionList"/>
    <dgm:cxn modelId="{0B7C04E4-FE36-42CB-9D0F-AE7B5BE4E698}" type="presParOf" srcId="{F33B53E8-F6DF-432B-B347-9C4C4EF3C3CE}" destId="{64340946-C327-48D7-A775-899896523D20}" srcOrd="4" destOrd="0" presId="urn:microsoft.com/office/officeart/2018/5/layout/CenteredIconLabelDescriptionList"/>
    <dgm:cxn modelId="{1E72B262-8955-4E16-8C14-0C71152528AC}" type="presParOf" srcId="{C79514C4-28B7-4978-80D4-71AB5C78E60E}" destId="{0B1EE830-BB95-4D3E-9BAE-6F17067D6736}" srcOrd="1" destOrd="0" presId="urn:microsoft.com/office/officeart/2018/5/layout/CenteredIconLabelDescriptionList"/>
    <dgm:cxn modelId="{33047F5B-04B8-4D85-BAF6-3F9D381A3440}" type="presParOf" srcId="{C79514C4-28B7-4978-80D4-71AB5C78E60E}" destId="{4BA73566-E14D-4A7B-83D1-36256810EE3D}" srcOrd="2" destOrd="0" presId="urn:microsoft.com/office/officeart/2018/5/layout/CenteredIconLabelDescriptionList"/>
    <dgm:cxn modelId="{02928CA0-F96E-4190-A803-227CA2A51E9E}" type="presParOf" srcId="{4BA73566-E14D-4A7B-83D1-36256810EE3D}" destId="{BA4A942B-C493-4986-AA2D-F71FF03B9C28}" srcOrd="0" destOrd="0" presId="urn:microsoft.com/office/officeart/2018/5/layout/CenteredIconLabelDescriptionList"/>
    <dgm:cxn modelId="{9A47A75C-0288-4256-B481-DBC24569F108}" type="presParOf" srcId="{4BA73566-E14D-4A7B-83D1-36256810EE3D}" destId="{1E20A604-24E3-4CA8-809A-F2D9C0703006}" srcOrd="1" destOrd="0" presId="urn:microsoft.com/office/officeart/2018/5/layout/CenteredIconLabelDescriptionList"/>
    <dgm:cxn modelId="{5441ABE1-C895-4180-9CF2-35D0A83582DD}" type="presParOf" srcId="{4BA73566-E14D-4A7B-83D1-36256810EE3D}" destId="{0B6EE5B4-503C-40C3-86B6-1C2D8B8FD4CE}" srcOrd="2" destOrd="0" presId="urn:microsoft.com/office/officeart/2018/5/layout/CenteredIconLabelDescriptionList"/>
    <dgm:cxn modelId="{FD3997D0-B141-489F-A661-942C33D1E0CD}" type="presParOf" srcId="{4BA73566-E14D-4A7B-83D1-36256810EE3D}" destId="{72879DE7-ECCA-4963-867C-A99AB2049699}" srcOrd="3" destOrd="0" presId="urn:microsoft.com/office/officeart/2018/5/layout/CenteredIconLabelDescriptionList"/>
    <dgm:cxn modelId="{6EBC8AC4-3AED-4ECD-B57D-7E5073E9B1EB}" type="presParOf" srcId="{4BA73566-E14D-4A7B-83D1-36256810EE3D}" destId="{12EE7D00-172C-4F70-8297-410877A1E018}" srcOrd="4" destOrd="0" presId="urn:microsoft.com/office/officeart/2018/5/layout/CenteredIconLabelDescriptionList"/>
    <dgm:cxn modelId="{3A3515E0-CD0E-452A-853B-7E0B717E34DA}" type="presParOf" srcId="{C79514C4-28B7-4978-80D4-71AB5C78E60E}" destId="{3AD5F29D-C382-4822-B3D6-76F8F6A9458F}" srcOrd="3" destOrd="0" presId="urn:microsoft.com/office/officeart/2018/5/layout/CenteredIconLabelDescriptionList"/>
    <dgm:cxn modelId="{467D1BD0-4FC8-42D7-B031-A2309A9E7F76}" type="presParOf" srcId="{C79514C4-28B7-4978-80D4-71AB5C78E60E}" destId="{F27028FB-035B-45F5-86E1-425C4B44E73B}" srcOrd="4" destOrd="0" presId="urn:microsoft.com/office/officeart/2018/5/layout/CenteredIconLabelDescriptionList"/>
    <dgm:cxn modelId="{2CBF9151-CFE7-420C-87CC-A0081FEB7C87}" type="presParOf" srcId="{F27028FB-035B-45F5-86E1-425C4B44E73B}" destId="{FC768E8A-7003-47C1-A9B2-170AAB8B6115}" srcOrd="0" destOrd="0" presId="urn:microsoft.com/office/officeart/2018/5/layout/CenteredIconLabelDescriptionList"/>
    <dgm:cxn modelId="{3D6E658A-7D87-4BAD-AB64-5AFFA360A472}" type="presParOf" srcId="{F27028FB-035B-45F5-86E1-425C4B44E73B}" destId="{65F66D30-6F93-48C4-8E33-582976C1DBEF}" srcOrd="1" destOrd="0" presId="urn:microsoft.com/office/officeart/2018/5/layout/CenteredIconLabelDescriptionList"/>
    <dgm:cxn modelId="{5FC1908B-927C-41E9-9E7D-2E7CD625116A}" type="presParOf" srcId="{F27028FB-035B-45F5-86E1-425C4B44E73B}" destId="{537B8DB2-1152-4981-8259-6D2B50547A7D}" srcOrd="2" destOrd="0" presId="urn:microsoft.com/office/officeart/2018/5/layout/CenteredIconLabelDescriptionList"/>
    <dgm:cxn modelId="{BFAA8BA9-1DBD-42A5-AFFE-28DE221C02A0}" type="presParOf" srcId="{F27028FB-035B-45F5-86E1-425C4B44E73B}" destId="{1773EF93-49A6-4974-89CB-540760FFF9A5}" srcOrd="3" destOrd="0" presId="urn:microsoft.com/office/officeart/2018/5/layout/CenteredIconLabelDescriptionList"/>
    <dgm:cxn modelId="{CDC001CB-B597-426B-BC20-F162720080B8}" type="presParOf" srcId="{F27028FB-035B-45F5-86E1-425C4B44E73B}" destId="{4AF54A91-5EF2-4EE1-AAF0-1ED39BFD7F7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24F0D2-65AB-444C-8531-750322C96A9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145F4EC-3355-4088-AE4D-69A444D963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Instead of storing all articles and content. We used </a:t>
          </a:r>
          <a:r>
            <a:rPr lang="en-US" dirty="0" err="1"/>
            <a:t>articleId</a:t>
          </a:r>
          <a:r>
            <a:rPr lang="en-US" dirty="0"/>
            <a:t>, keywords, word count of article for all the mappings and analysis.</a:t>
          </a:r>
        </a:p>
      </dgm:t>
    </dgm:pt>
    <dgm:pt modelId="{055336DA-C9C7-47AB-BCC8-431D1F33A748}" type="parTrans" cxnId="{7429FEFD-3EFD-416E-B4E2-E45B0637EC47}">
      <dgm:prSet/>
      <dgm:spPr/>
      <dgm:t>
        <a:bodyPr/>
        <a:lstStyle/>
        <a:p>
          <a:endParaRPr lang="en-US"/>
        </a:p>
      </dgm:t>
    </dgm:pt>
    <dgm:pt modelId="{1A9D184B-3199-4BDB-975E-1541618D2596}" type="sibTrans" cxnId="{7429FEFD-3EFD-416E-B4E2-E45B0637EC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C406739-BBED-4FB0-B21C-856525D5A2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would be helpful to avoid unnecessary storage of data.</a:t>
          </a:r>
        </a:p>
      </dgm:t>
    </dgm:pt>
    <dgm:pt modelId="{013EFEAD-7E54-42D0-B38E-FD8662C3B8DD}" type="parTrans" cxnId="{998DBB4F-4045-4604-AC5F-CA90251139E7}">
      <dgm:prSet/>
      <dgm:spPr/>
      <dgm:t>
        <a:bodyPr/>
        <a:lstStyle/>
        <a:p>
          <a:endParaRPr lang="en-US"/>
        </a:p>
      </dgm:t>
    </dgm:pt>
    <dgm:pt modelId="{096556C1-BBD8-4205-9E64-695D370A6B3A}" type="sibTrans" cxnId="{998DBB4F-4045-4604-AC5F-CA90251139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7A85693-60F5-4910-B5A5-E7B9D71FF5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Columns are Month_Name, articleID, abstract, byline, documentType, headline, keywords, multimedia, newDesk, printPage, pubDate, source, typeOfMaterial, webURL, articleWordCount</a:t>
          </a:r>
        </a:p>
      </dgm:t>
    </dgm:pt>
    <dgm:pt modelId="{F2F0811C-020D-40B5-ABA7-A043C60BC778}" type="parTrans" cxnId="{7D46D08C-198A-416F-9DAA-CD0F91483BA5}">
      <dgm:prSet/>
      <dgm:spPr/>
      <dgm:t>
        <a:bodyPr/>
        <a:lstStyle/>
        <a:p>
          <a:endParaRPr lang="en-US"/>
        </a:p>
      </dgm:t>
    </dgm:pt>
    <dgm:pt modelId="{E9FBCDB3-9E4B-4EF5-9E07-01B174B2DA15}" type="sibTrans" cxnId="{7D46D08C-198A-416F-9DAA-CD0F91483B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8B6363-6EEF-4706-ABA8-7525CCDA78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Planning to use all columns for different analysis. Example – Month and Date for monthly popular articles, byline to get most popular author.</a:t>
          </a:r>
        </a:p>
      </dgm:t>
    </dgm:pt>
    <dgm:pt modelId="{DA42454F-A81A-4382-9C25-EF4F810D6B31}" type="parTrans" cxnId="{A92486BB-850E-4010-A763-EA1D3DA04417}">
      <dgm:prSet/>
      <dgm:spPr/>
      <dgm:t>
        <a:bodyPr/>
        <a:lstStyle/>
        <a:p>
          <a:endParaRPr lang="en-US"/>
        </a:p>
      </dgm:t>
    </dgm:pt>
    <dgm:pt modelId="{9ADCEBA5-7268-470A-AA7B-B6E428A317FD}" type="sibTrans" cxnId="{A92486BB-850E-4010-A763-EA1D3DA04417}">
      <dgm:prSet/>
      <dgm:spPr/>
      <dgm:t>
        <a:bodyPr/>
        <a:lstStyle/>
        <a:p>
          <a:endParaRPr lang="en-US"/>
        </a:p>
      </dgm:t>
    </dgm:pt>
    <dgm:pt modelId="{C97A119C-16EC-4D14-96E1-7D85D263784B}" type="pres">
      <dgm:prSet presAssocID="{8024F0D2-65AB-444C-8531-750322C96A9A}" presName="root" presStyleCnt="0">
        <dgm:presLayoutVars>
          <dgm:dir/>
          <dgm:resizeHandles val="exact"/>
        </dgm:presLayoutVars>
      </dgm:prSet>
      <dgm:spPr/>
    </dgm:pt>
    <dgm:pt modelId="{B26EC8E8-05D1-4D5D-97BE-529C3F9F2D08}" type="pres">
      <dgm:prSet presAssocID="{8024F0D2-65AB-444C-8531-750322C96A9A}" presName="container" presStyleCnt="0">
        <dgm:presLayoutVars>
          <dgm:dir/>
          <dgm:resizeHandles val="exact"/>
        </dgm:presLayoutVars>
      </dgm:prSet>
      <dgm:spPr/>
    </dgm:pt>
    <dgm:pt modelId="{5A583A38-C173-469E-8CB0-93E515E634C3}" type="pres">
      <dgm:prSet presAssocID="{2145F4EC-3355-4088-AE4D-69A444D96356}" presName="compNode" presStyleCnt="0"/>
      <dgm:spPr/>
    </dgm:pt>
    <dgm:pt modelId="{3C4E51A4-DAB3-4C77-8A16-2BB0FBBB88FF}" type="pres">
      <dgm:prSet presAssocID="{2145F4EC-3355-4088-AE4D-69A444D96356}" presName="iconBgRect" presStyleLbl="bgShp" presStyleIdx="0" presStyleCnt="4"/>
      <dgm:spPr/>
    </dgm:pt>
    <dgm:pt modelId="{2497924D-C851-4BD6-8D44-C97FD8F9BC55}" type="pres">
      <dgm:prSet presAssocID="{2145F4EC-3355-4088-AE4D-69A444D963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90F619E2-B8E3-4E74-B9C6-8E4B93A280CA}" type="pres">
      <dgm:prSet presAssocID="{2145F4EC-3355-4088-AE4D-69A444D96356}" presName="spaceRect" presStyleCnt="0"/>
      <dgm:spPr/>
    </dgm:pt>
    <dgm:pt modelId="{07C3FDF4-6B09-4D7A-AD86-7E310AABFC96}" type="pres">
      <dgm:prSet presAssocID="{2145F4EC-3355-4088-AE4D-69A444D96356}" presName="textRect" presStyleLbl="revTx" presStyleIdx="0" presStyleCnt="4">
        <dgm:presLayoutVars>
          <dgm:chMax val="1"/>
          <dgm:chPref val="1"/>
        </dgm:presLayoutVars>
      </dgm:prSet>
      <dgm:spPr/>
    </dgm:pt>
    <dgm:pt modelId="{7DDE2008-1E11-42C5-8992-92A32F58640C}" type="pres">
      <dgm:prSet presAssocID="{1A9D184B-3199-4BDB-975E-1541618D2596}" presName="sibTrans" presStyleLbl="sibTrans2D1" presStyleIdx="0" presStyleCnt="0"/>
      <dgm:spPr/>
    </dgm:pt>
    <dgm:pt modelId="{26C0D2B8-B9D1-4297-90C1-3CC2099D7B65}" type="pres">
      <dgm:prSet presAssocID="{4C406739-BBED-4FB0-B21C-856525D5A253}" presName="compNode" presStyleCnt="0"/>
      <dgm:spPr/>
    </dgm:pt>
    <dgm:pt modelId="{B81D99C8-157E-43D1-A512-695FADD64E6C}" type="pres">
      <dgm:prSet presAssocID="{4C406739-BBED-4FB0-B21C-856525D5A253}" presName="iconBgRect" presStyleLbl="bgShp" presStyleIdx="1" presStyleCnt="4"/>
      <dgm:spPr/>
    </dgm:pt>
    <dgm:pt modelId="{3EF8A2EA-4A13-4A82-B03E-1893C5E5D996}" type="pres">
      <dgm:prSet presAssocID="{4C406739-BBED-4FB0-B21C-856525D5A25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815BC0FE-C538-48B5-8165-CB48C42C6D83}" type="pres">
      <dgm:prSet presAssocID="{4C406739-BBED-4FB0-B21C-856525D5A253}" presName="spaceRect" presStyleCnt="0"/>
      <dgm:spPr/>
    </dgm:pt>
    <dgm:pt modelId="{A45AE19B-C0A3-47F1-95D2-ECEB59821BAD}" type="pres">
      <dgm:prSet presAssocID="{4C406739-BBED-4FB0-B21C-856525D5A253}" presName="textRect" presStyleLbl="revTx" presStyleIdx="1" presStyleCnt="4">
        <dgm:presLayoutVars>
          <dgm:chMax val="1"/>
          <dgm:chPref val="1"/>
        </dgm:presLayoutVars>
      </dgm:prSet>
      <dgm:spPr/>
    </dgm:pt>
    <dgm:pt modelId="{F5DD9D13-D6AA-4F09-A382-2B16517D9284}" type="pres">
      <dgm:prSet presAssocID="{096556C1-BBD8-4205-9E64-695D370A6B3A}" presName="sibTrans" presStyleLbl="sibTrans2D1" presStyleIdx="0" presStyleCnt="0"/>
      <dgm:spPr/>
    </dgm:pt>
    <dgm:pt modelId="{1980EE74-0D66-49E8-9D04-5F5695D0630B}" type="pres">
      <dgm:prSet presAssocID="{97A85693-60F5-4910-B5A5-E7B9D71FF565}" presName="compNode" presStyleCnt="0"/>
      <dgm:spPr/>
    </dgm:pt>
    <dgm:pt modelId="{DBF9C539-05E1-4880-BFF5-84AAEB6E0753}" type="pres">
      <dgm:prSet presAssocID="{97A85693-60F5-4910-B5A5-E7B9D71FF565}" presName="iconBgRect" presStyleLbl="bgShp" presStyleIdx="2" presStyleCnt="4"/>
      <dgm:spPr/>
    </dgm:pt>
    <dgm:pt modelId="{FC0E9F1E-CEF5-4E8E-A4CC-2289072E0B03}" type="pres">
      <dgm:prSet presAssocID="{97A85693-60F5-4910-B5A5-E7B9D71FF5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530FC3BB-B200-4D5C-9D16-3A1EC9442094}" type="pres">
      <dgm:prSet presAssocID="{97A85693-60F5-4910-B5A5-E7B9D71FF565}" presName="spaceRect" presStyleCnt="0"/>
      <dgm:spPr/>
    </dgm:pt>
    <dgm:pt modelId="{19EE6D5C-1F55-4D4D-BE46-F781EB7212E6}" type="pres">
      <dgm:prSet presAssocID="{97A85693-60F5-4910-B5A5-E7B9D71FF565}" presName="textRect" presStyleLbl="revTx" presStyleIdx="2" presStyleCnt="4">
        <dgm:presLayoutVars>
          <dgm:chMax val="1"/>
          <dgm:chPref val="1"/>
        </dgm:presLayoutVars>
      </dgm:prSet>
      <dgm:spPr/>
    </dgm:pt>
    <dgm:pt modelId="{BFD2889D-48BD-43BB-A607-C3CFD1B4B913}" type="pres">
      <dgm:prSet presAssocID="{E9FBCDB3-9E4B-4EF5-9E07-01B174B2DA15}" presName="sibTrans" presStyleLbl="sibTrans2D1" presStyleIdx="0" presStyleCnt="0"/>
      <dgm:spPr/>
    </dgm:pt>
    <dgm:pt modelId="{A04E855F-CB8E-4A6B-AD40-5B3F3F1274E8}" type="pres">
      <dgm:prSet presAssocID="{398B6363-6EEF-4706-ABA8-7525CCDA7896}" presName="compNode" presStyleCnt="0"/>
      <dgm:spPr/>
    </dgm:pt>
    <dgm:pt modelId="{DD71B4C7-E08F-4C47-9FE7-D48BC03E14F6}" type="pres">
      <dgm:prSet presAssocID="{398B6363-6EEF-4706-ABA8-7525CCDA7896}" presName="iconBgRect" presStyleLbl="bgShp" presStyleIdx="3" presStyleCnt="4"/>
      <dgm:spPr/>
    </dgm:pt>
    <dgm:pt modelId="{462E6195-221B-4DDF-BC71-10E1B2CD3418}" type="pres">
      <dgm:prSet presAssocID="{398B6363-6EEF-4706-ABA8-7525CCDA789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0BD377C9-D156-45D2-A3E6-597BE7FB17D9}" type="pres">
      <dgm:prSet presAssocID="{398B6363-6EEF-4706-ABA8-7525CCDA7896}" presName="spaceRect" presStyleCnt="0"/>
      <dgm:spPr/>
    </dgm:pt>
    <dgm:pt modelId="{8AE81334-EA57-450C-99F1-3F707D2997DD}" type="pres">
      <dgm:prSet presAssocID="{398B6363-6EEF-4706-ABA8-7525CCDA789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251D319-0D6F-43ED-A9AA-21354452052A}" type="presOf" srcId="{398B6363-6EEF-4706-ABA8-7525CCDA7896}" destId="{8AE81334-EA57-450C-99F1-3F707D2997DD}" srcOrd="0" destOrd="0" presId="urn:microsoft.com/office/officeart/2018/2/layout/IconCircleList"/>
    <dgm:cxn modelId="{C2B70560-4834-4ACE-8329-E1C81BC8C3C7}" type="presOf" srcId="{8024F0D2-65AB-444C-8531-750322C96A9A}" destId="{C97A119C-16EC-4D14-96E1-7D85D263784B}" srcOrd="0" destOrd="0" presId="urn:microsoft.com/office/officeart/2018/2/layout/IconCircleList"/>
    <dgm:cxn modelId="{998DBB4F-4045-4604-AC5F-CA90251139E7}" srcId="{8024F0D2-65AB-444C-8531-750322C96A9A}" destId="{4C406739-BBED-4FB0-B21C-856525D5A253}" srcOrd="1" destOrd="0" parTransId="{013EFEAD-7E54-42D0-B38E-FD8662C3B8DD}" sibTransId="{096556C1-BBD8-4205-9E64-695D370A6B3A}"/>
    <dgm:cxn modelId="{C60EB156-DDF4-43C8-83AC-5FEA5E86AF88}" type="presOf" srcId="{2145F4EC-3355-4088-AE4D-69A444D96356}" destId="{07C3FDF4-6B09-4D7A-AD86-7E310AABFC96}" srcOrd="0" destOrd="0" presId="urn:microsoft.com/office/officeart/2018/2/layout/IconCircleList"/>
    <dgm:cxn modelId="{EC90FA87-36DB-4D45-BD7E-E90A35F1E777}" type="presOf" srcId="{97A85693-60F5-4910-B5A5-E7B9D71FF565}" destId="{19EE6D5C-1F55-4D4D-BE46-F781EB7212E6}" srcOrd="0" destOrd="0" presId="urn:microsoft.com/office/officeart/2018/2/layout/IconCircleList"/>
    <dgm:cxn modelId="{7D46D08C-198A-416F-9DAA-CD0F91483BA5}" srcId="{8024F0D2-65AB-444C-8531-750322C96A9A}" destId="{97A85693-60F5-4910-B5A5-E7B9D71FF565}" srcOrd="2" destOrd="0" parTransId="{F2F0811C-020D-40B5-ABA7-A043C60BC778}" sibTransId="{E9FBCDB3-9E4B-4EF5-9E07-01B174B2DA15}"/>
    <dgm:cxn modelId="{A92486BB-850E-4010-A763-EA1D3DA04417}" srcId="{8024F0D2-65AB-444C-8531-750322C96A9A}" destId="{398B6363-6EEF-4706-ABA8-7525CCDA7896}" srcOrd="3" destOrd="0" parTransId="{DA42454F-A81A-4382-9C25-EF4F810D6B31}" sibTransId="{9ADCEBA5-7268-470A-AA7B-B6E428A317FD}"/>
    <dgm:cxn modelId="{6F6807C4-EC22-4127-9670-AE636021428D}" type="presOf" srcId="{096556C1-BBD8-4205-9E64-695D370A6B3A}" destId="{F5DD9D13-D6AA-4F09-A382-2B16517D9284}" srcOrd="0" destOrd="0" presId="urn:microsoft.com/office/officeart/2018/2/layout/IconCircleList"/>
    <dgm:cxn modelId="{4B5502C8-2DA2-4DF9-8736-90B40E9C65DE}" type="presOf" srcId="{4C406739-BBED-4FB0-B21C-856525D5A253}" destId="{A45AE19B-C0A3-47F1-95D2-ECEB59821BAD}" srcOrd="0" destOrd="0" presId="urn:microsoft.com/office/officeart/2018/2/layout/IconCircleList"/>
    <dgm:cxn modelId="{05C7D4E7-75D7-459E-A0DB-BFD402187A35}" type="presOf" srcId="{1A9D184B-3199-4BDB-975E-1541618D2596}" destId="{7DDE2008-1E11-42C5-8992-92A32F58640C}" srcOrd="0" destOrd="0" presId="urn:microsoft.com/office/officeart/2018/2/layout/IconCircleList"/>
    <dgm:cxn modelId="{9A6CD1F5-95A3-4D1B-844D-902926FC70FD}" type="presOf" srcId="{E9FBCDB3-9E4B-4EF5-9E07-01B174B2DA15}" destId="{BFD2889D-48BD-43BB-A607-C3CFD1B4B913}" srcOrd="0" destOrd="0" presId="urn:microsoft.com/office/officeart/2018/2/layout/IconCircleList"/>
    <dgm:cxn modelId="{7429FEFD-3EFD-416E-B4E2-E45B0637EC47}" srcId="{8024F0D2-65AB-444C-8531-750322C96A9A}" destId="{2145F4EC-3355-4088-AE4D-69A444D96356}" srcOrd="0" destOrd="0" parTransId="{055336DA-C9C7-47AB-BCC8-431D1F33A748}" sibTransId="{1A9D184B-3199-4BDB-975E-1541618D2596}"/>
    <dgm:cxn modelId="{6D9E2E9D-6A8B-41E8-9FD6-5F2C6AC1A03B}" type="presParOf" srcId="{C97A119C-16EC-4D14-96E1-7D85D263784B}" destId="{B26EC8E8-05D1-4D5D-97BE-529C3F9F2D08}" srcOrd="0" destOrd="0" presId="urn:microsoft.com/office/officeart/2018/2/layout/IconCircleList"/>
    <dgm:cxn modelId="{2D22C778-F016-4D31-AFD5-EEA41B6F7E88}" type="presParOf" srcId="{B26EC8E8-05D1-4D5D-97BE-529C3F9F2D08}" destId="{5A583A38-C173-469E-8CB0-93E515E634C3}" srcOrd="0" destOrd="0" presId="urn:microsoft.com/office/officeart/2018/2/layout/IconCircleList"/>
    <dgm:cxn modelId="{AF413E00-7A7A-4C17-B0B2-47692C5459B3}" type="presParOf" srcId="{5A583A38-C173-469E-8CB0-93E515E634C3}" destId="{3C4E51A4-DAB3-4C77-8A16-2BB0FBBB88FF}" srcOrd="0" destOrd="0" presId="urn:microsoft.com/office/officeart/2018/2/layout/IconCircleList"/>
    <dgm:cxn modelId="{B8C20C8C-9354-4E01-A310-6D0E3BE03986}" type="presParOf" srcId="{5A583A38-C173-469E-8CB0-93E515E634C3}" destId="{2497924D-C851-4BD6-8D44-C97FD8F9BC55}" srcOrd="1" destOrd="0" presId="urn:microsoft.com/office/officeart/2018/2/layout/IconCircleList"/>
    <dgm:cxn modelId="{D029D0BA-02B1-40B5-A3B2-FCB1BE4C9A3C}" type="presParOf" srcId="{5A583A38-C173-469E-8CB0-93E515E634C3}" destId="{90F619E2-B8E3-4E74-B9C6-8E4B93A280CA}" srcOrd="2" destOrd="0" presId="urn:microsoft.com/office/officeart/2018/2/layout/IconCircleList"/>
    <dgm:cxn modelId="{E74C250E-A793-4566-96F2-1F28AFAAD1DB}" type="presParOf" srcId="{5A583A38-C173-469E-8CB0-93E515E634C3}" destId="{07C3FDF4-6B09-4D7A-AD86-7E310AABFC96}" srcOrd="3" destOrd="0" presId="urn:microsoft.com/office/officeart/2018/2/layout/IconCircleList"/>
    <dgm:cxn modelId="{F29FAC5D-7C82-46D5-8211-16B76DABDF69}" type="presParOf" srcId="{B26EC8E8-05D1-4D5D-97BE-529C3F9F2D08}" destId="{7DDE2008-1E11-42C5-8992-92A32F58640C}" srcOrd="1" destOrd="0" presId="urn:microsoft.com/office/officeart/2018/2/layout/IconCircleList"/>
    <dgm:cxn modelId="{5EEE1CB3-7D45-438D-9DBB-303017B45851}" type="presParOf" srcId="{B26EC8E8-05D1-4D5D-97BE-529C3F9F2D08}" destId="{26C0D2B8-B9D1-4297-90C1-3CC2099D7B65}" srcOrd="2" destOrd="0" presId="urn:microsoft.com/office/officeart/2018/2/layout/IconCircleList"/>
    <dgm:cxn modelId="{66EC41F6-14F1-4345-AC8D-750FC3CC49E8}" type="presParOf" srcId="{26C0D2B8-B9D1-4297-90C1-3CC2099D7B65}" destId="{B81D99C8-157E-43D1-A512-695FADD64E6C}" srcOrd="0" destOrd="0" presId="urn:microsoft.com/office/officeart/2018/2/layout/IconCircleList"/>
    <dgm:cxn modelId="{AA19664D-6970-4CBD-A5EF-93379C6DF060}" type="presParOf" srcId="{26C0D2B8-B9D1-4297-90C1-3CC2099D7B65}" destId="{3EF8A2EA-4A13-4A82-B03E-1893C5E5D996}" srcOrd="1" destOrd="0" presId="urn:microsoft.com/office/officeart/2018/2/layout/IconCircleList"/>
    <dgm:cxn modelId="{4CA3E574-7D68-46F6-B787-80DDCA05D85B}" type="presParOf" srcId="{26C0D2B8-B9D1-4297-90C1-3CC2099D7B65}" destId="{815BC0FE-C538-48B5-8165-CB48C42C6D83}" srcOrd="2" destOrd="0" presId="urn:microsoft.com/office/officeart/2018/2/layout/IconCircleList"/>
    <dgm:cxn modelId="{54997772-8C60-4581-828E-70CC6BED61A4}" type="presParOf" srcId="{26C0D2B8-B9D1-4297-90C1-3CC2099D7B65}" destId="{A45AE19B-C0A3-47F1-95D2-ECEB59821BAD}" srcOrd="3" destOrd="0" presId="urn:microsoft.com/office/officeart/2018/2/layout/IconCircleList"/>
    <dgm:cxn modelId="{60FAA293-F3A0-49F6-96FF-DB5424BC8515}" type="presParOf" srcId="{B26EC8E8-05D1-4D5D-97BE-529C3F9F2D08}" destId="{F5DD9D13-D6AA-4F09-A382-2B16517D9284}" srcOrd="3" destOrd="0" presId="urn:microsoft.com/office/officeart/2018/2/layout/IconCircleList"/>
    <dgm:cxn modelId="{9993E9CD-877B-47CD-A539-BD8A40D7A6DF}" type="presParOf" srcId="{B26EC8E8-05D1-4D5D-97BE-529C3F9F2D08}" destId="{1980EE74-0D66-49E8-9D04-5F5695D0630B}" srcOrd="4" destOrd="0" presId="urn:microsoft.com/office/officeart/2018/2/layout/IconCircleList"/>
    <dgm:cxn modelId="{B045CA03-9854-4456-9252-F92D321CE854}" type="presParOf" srcId="{1980EE74-0D66-49E8-9D04-5F5695D0630B}" destId="{DBF9C539-05E1-4880-BFF5-84AAEB6E0753}" srcOrd="0" destOrd="0" presId="urn:microsoft.com/office/officeart/2018/2/layout/IconCircleList"/>
    <dgm:cxn modelId="{2CDE81BF-2EE7-45A9-9063-B0460D52CF7D}" type="presParOf" srcId="{1980EE74-0D66-49E8-9D04-5F5695D0630B}" destId="{FC0E9F1E-CEF5-4E8E-A4CC-2289072E0B03}" srcOrd="1" destOrd="0" presId="urn:microsoft.com/office/officeart/2018/2/layout/IconCircleList"/>
    <dgm:cxn modelId="{066C00B7-BC0D-42F5-93D7-1E7747EF0145}" type="presParOf" srcId="{1980EE74-0D66-49E8-9D04-5F5695D0630B}" destId="{530FC3BB-B200-4D5C-9D16-3A1EC9442094}" srcOrd="2" destOrd="0" presId="urn:microsoft.com/office/officeart/2018/2/layout/IconCircleList"/>
    <dgm:cxn modelId="{D3AD3D07-6DD2-4158-9487-562A2387ECC3}" type="presParOf" srcId="{1980EE74-0D66-49E8-9D04-5F5695D0630B}" destId="{19EE6D5C-1F55-4D4D-BE46-F781EB7212E6}" srcOrd="3" destOrd="0" presId="urn:microsoft.com/office/officeart/2018/2/layout/IconCircleList"/>
    <dgm:cxn modelId="{CFD2F5E4-D5CD-4755-9CA1-3BFFDC75B44B}" type="presParOf" srcId="{B26EC8E8-05D1-4D5D-97BE-529C3F9F2D08}" destId="{BFD2889D-48BD-43BB-A607-C3CFD1B4B913}" srcOrd="5" destOrd="0" presId="urn:microsoft.com/office/officeart/2018/2/layout/IconCircleList"/>
    <dgm:cxn modelId="{F7103C08-DA1B-4E98-A2E3-0AFD76E78994}" type="presParOf" srcId="{B26EC8E8-05D1-4D5D-97BE-529C3F9F2D08}" destId="{A04E855F-CB8E-4A6B-AD40-5B3F3F1274E8}" srcOrd="6" destOrd="0" presId="urn:microsoft.com/office/officeart/2018/2/layout/IconCircleList"/>
    <dgm:cxn modelId="{C72B174B-D4F5-46C1-938B-36C8016B818F}" type="presParOf" srcId="{A04E855F-CB8E-4A6B-AD40-5B3F3F1274E8}" destId="{DD71B4C7-E08F-4C47-9FE7-D48BC03E14F6}" srcOrd="0" destOrd="0" presId="urn:microsoft.com/office/officeart/2018/2/layout/IconCircleList"/>
    <dgm:cxn modelId="{19CDDBFC-900F-4A67-A910-C5F8D1F6F9FB}" type="presParOf" srcId="{A04E855F-CB8E-4A6B-AD40-5B3F3F1274E8}" destId="{462E6195-221B-4DDF-BC71-10E1B2CD3418}" srcOrd="1" destOrd="0" presId="urn:microsoft.com/office/officeart/2018/2/layout/IconCircleList"/>
    <dgm:cxn modelId="{5F255FE7-305C-4004-8D26-D6F595673F88}" type="presParOf" srcId="{A04E855F-CB8E-4A6B-AD40-5B3F3F1274E8}" destId="{0BD377C9-D156-45D2-A3E6-597BE7FB17D9}" srcOrd="2" destOrd="0" presId="urn:microsoft.com/office/officeart/2018/2/layout/IconCircleList"/>
    <dgm:cxn modelId="{E62C3175-9E9F-4DC5-8FE8-38A716EB0C98}" type="presParOf" srcId="{A04E855F-CB8E-4A6B-AD40-5B3F3F1274E8}" destId="{8AE81334-EA57-450C-99F1-3F707D2997D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04F62E-E081-4C05-A0E5-7217C063D0B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DD06D00-85E3-4171-AD37-BAE4AE45ADFC}">
      <dgm:prSet/>
      <dgm:spPr/>
      <dgm:t>
        <a:bodyPr/>
        <a:lstStyle/>
        <a:p>
          <a:pPr>
            <a:defRPr cap="all"/>
          </a:pPr>
          <a:r>
            <a:rPr lang="en-US" dirty="0"/>
            <a:t>High article Count</a:t>
          </a:r>
        </a:p>
      </dgm:t>
    </dgm:pt>
    <dgm:pt modelId="{E7F2C52E-C875-4F5F-8F81-01F510904C78}" type="parTrans" cxnId="{DC504E5F-52DD-4697-A331-EB1195169B38}">
      <dgm:prSet/>
      <dgm:spPr/>
      <dgm:t>
        <a:bodyPr/>
        <a:lstStyle/>
        <a:p>
          <a:endParaRPr lang="en-US"/>
        </a:p>
      </dgm:t>
    </dgm:pt>
    <dgm:pt modelId="{EADE6FF6-36B8-4154-A557-2506A969482A}" type="sibTrans" cxnId="{DC504E5F-52DD-4697-A331-EB1195169B38}">
      <dgm:prSet/>
      <dgm:spPr/>
      <dgm:t>
        <a:bodyPr/>
        <a:lstStyle/>
        <a:p>
          <a:endParaRPr lang="en-US"/>
        </a:p>
      </dgm:t>
    </dgm:pt>
    <dgm:pt modelId="{E77AD6BA-D929-4A46-9CC7-275FF868B493}">
      <dgm:prSet/>
      <dgm:spPr/>
      <dgm:t>
        <a:bodyPr/>
        <a:lstStyle/>
        <a:p>
          <a:pPr>
            <a:defRPr cap="all"/>
          </a:pPr>
          <a:r>
            <a:rPr lang="en-US"/>
            <a:t>In Articles Highest count is for News</a:t>
          </a:r>
        </a:p>
      </dgm:t>
    </dgm:pt>
    <dgm:pt modelId="{35A2D29D-F1AA-4552-83F6-75EE0988840E}" type="parTrans" cxnId="{FCAF8273-FDFB-4473-A278-A893A5550F69}">
      <dgm:prSet/>
      <dgm:spPr/>
      <dgm:t>
        <a:bodyPr/>
        <a:lstStyle/>
        <a:p>
          <a:endParaRPr lang="en-US"/>
        </a:p>
      </dgm:t>
    </dgm:pt>
    <dgm:pt modelId="{134BB2B0-1715-4C38-B752-8E48FFB2D1C3}" type="sibTrans" cxnId="{FCAF8273-FDFB-4473-A278-A893A5550F69}">
      <dgm:prSet/>
      <dgm:spPr/>
      <dgm:t>
        <a:bodyPr/>
        <a:lstStyle/>
        <a:p>
          <a:endParaRPr lang="en-US"/>
        </a:p>
      </dgm:t>
    </dgm:pt>
    <dgm:pt modelId="{4AE24417-6EA3-4F77-B736-6753E3172E8C}">
      <dgm:prSet/>
      <dgm:spPr/>
      <dgm:t>
        <a:bodyPr/>
        <a:lstStyle/>
        <a:p>
          <a:pPr>
            <a:defRPr cap="all"/>
          </a:pPr>
          <a:r>
            <a:rPr lang="en-US"/>
            <a:t>Highest Active Reply Count: New York</a:t>
          </a:r>
        </a:p>
      </dgm:t>
    </dgm:pt>
    <dgm:pt modelId="{6EA5DFE5-4412-4D25-846E-5BFC34E65E30}" type="parTrans" cxnId="{E4B561DC-F870-4F8D-A816-18E7645F68FB}">
      <dgm:prSet/>
      <dgm:spPr/>
      <dgm:t>
        <a:bodyPr/>
        <a:lstStyle/>
        <a:p>
          <a:endParaRPr lang="en-US"/>
        </a:p>
      </dgm:t>
    </dgm:pt>
    <dgm:pt modelId="{502DC838-F513-4D60-AF05-48C3FA64E16B}" type="sibTrans" cxnId="{E4B561DC-F870-4F8D-A816-18E7645F68FB}">
      <dgm:prSet/>
      <dgm:spPr/>
      <dgm:t>
        <a:bodyPr/>
        <a:lstStyle/>
        <a:p>
          <a:endParaRPr lang="en-US"/>
        </a:p>
      </dgm:t>
    </dgm:pt>
    <dgm:pt modelId="{A5AA8F6C-2252-454D-9A56-0D4DEA56FD18}">
      <dgm:prSet/>
      <dgm:spPr/>
      <dgm:t>
        <a:bodyPr/>
        <a:lstStyle/>
        <a:p>
          <a:pPr>
            <a:defRPr cap="all"/>
          </a:pPr>
          <a:r>
            <a:rPr lang="en-US"/>
            <a:t>Most popular author: (in 2017) KATHERINE SCHULTEN , STEVEN BUSER (2018)</a:t>
          </a:r>
        </a:p>
      </dgm:t>
    </dgm:pt>
    <dgm:pt modelId="{44BF7A48-A844-42D7-9E42-1DFDA3FA7A85}" type="parTrans" cxnId="{A75B88B2-1335-4A72-A79F-2717BBE63E77}">
      <dgm:prSet/>
      <dgm:spPr/>
      <dgm:t>
        <a:bodyPr/>
        <a:lstStyle/>
        <a:p>
          <a:endParaRPr lang="en-US"/>
        </a:p>
      </dgm:t>
    </dgm:pt>
    <dgm:pt modelId="{65778D74-CE96-42B0-AF87-B96529D578E5}" type="sibTrans" cxnId="{A75B88B2-1335-4A72-A79F-2717BBE63E77}">
      <dgm:prSet/>
      <dgm:spPr/>
      <dgm:t>
        <a:bodyPr/>
        <a:lstStyle/>
        <a:p>
          <a:endParaRPr lang="en-US"/>
        </a:p>
      </dgm:t>
    </dgm:pt>
    <dgm:pt modelId="{A284FC76-63C2-43FC-8088-D7108AF9848F}" type="pres">
      <dgm:prSet presAssocID="{F104F62E-E081-4C05-A0E5-7217C063D0B8}" presName="root" presStyleCnt="0">
        <dgm:presLayoutVars>
          <dgm:dir/>
          <dgm:resizeHandles val="exact"/>
        </dgm:presLayoutVars>
      </dgm:prSet>
      <dgm:spPr/>
    </dgm:pt>
    <dgm:pt modelId="{6320DE64-347F-4B76-AB99-5AE5D39750F4}" type="pres">
      <dgm:prSet presAssocID="{3DD06D00-85E3-4171-AD37-BAE4AE45ADFC}" presName="compNode" presStyleCnt="0"/>
      <dgm:spPr/>
    </dgm:pt>
    <dgm:pt modelId="{79021CEC-870D-427C-B56C-0342FEAF83CF}" type="pres">
      <dgm:prSet presAssocID="{3DD06D00-85E3-4171-AD37-BAE4AE45ADF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7DA0BE8-8F2F-4F33-8321-8442D4D7CB3E}" type="pres">
      <dgm:prSet presAssocID="{3DD06D00-85E3-4171-AD37-BAE4AE45AD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1EDCDBD8-35E6-4282-ADEC-55DBFD96A9FB}" type="pres">
      <dgm:prSet presAssocID="{3DD06D00-85E3-4171-AD37-BAE4AE45ADFC}" presName="spaceRect" presStyleCnt="0"/>
      <dgm:spPr/>
    </dgm:pt>
    <dgm:pt modelId="{3B121697-270B-4826-8272-1F3B14CB0AF4}" type="pres">
      <dgm:prSet presAssocID="{3DD06D00-85E3-4171-AD37-BAE4AE45ADFC}" presName="textRect" presStyleLbl="revTx" presStyleIdx="0" presStyleCnt="4">
        <dgm:presLayoutVars>
          <dgm:chMax val="1"/>
          <dgm:chPref val="1"/>
        </dgm:presLayoutVars>
      </dgm:prSet>
      <dgm:spPr/>
    </dgm:pt>
    <dgm:pt modelId="{B9810A9E-7BA4-4E87-8DB9-9ADE79F93B37}" type="pres">
      <dgm:prSet presAssocID="{EADE6FF6-36B8-4154-A557-2506A969482A}" presName="sibTrans" presStyleCnt="0"/>
      <dgm:spPr/>
    </dgm:pt>
    <dgm:pt modelId="{F907BC46-F17F-47CE-9BB3-59099A257114}" type="pres">
      <dgm:prSet presAssocID="{E77AD6BA-D929-4A46-9CC7-275FF868B493}" presName="compNode" presStyleCnt="0"/>
      <dgm:spPr/>
    </dgm:pt>
    <dgm:pt modelId="{9EFF38B0-BA41-4246-8AF3-4CBDB68A3DB4}" type="pres">
      <dgm:prSet presAssocID="{E77AD6BA-D929-4A46-9CC7-275FF868B493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736B3F6-AB34-48E8-B1D5-B7D7DF4276F6}" type="pres">
      <dgm:prSet presAssocID="{E77AD6BA-D929-4A46-9CC7-275FF868B4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B37FC42-B3F6-428E-9D98-A9BF3E41A820}" type="pres">
      <dgm:prSet presAssocID="{E77AD6BA-D929-4A46-9CC7-275FF868B493}" presName="spaceRect" presStyleCnt="0"/>
      <dgm:spPr/>
    </dgm:pt>
    <dgm:pt modelId="{9E72DEDC-9F27-4338-A173-52A0B63DCFB8}" type="pres">
      <dgm:prSet presAssocID="{E77AD6BA-D929-4A46-9CC7-275FF868B493}" presName="textRect" presStyleLbl="revTx" presStyleIdx="1" presStyleCnt="4">
        <dgm:presLayoutVars>
          <dgm:chMax val="1"/>
          <dgm:chPref val="1"/>
        </dgm:presLayoutVars>
      </dgm:prSet>
      <dgm:spPr/>
    </dgm:pt>
    <dgm:pt modelId="{73003B68-2B57-4781-8166-E9565F69A2AC}" type="pres">
      <dgm:prSet presAssocID="{134BB2B0-1715-4C38-B752-8E48FFB2D1C3}" presName="sibTrans" presStyleCnt="0"/>
      <dgm:spPr/>
    </dgm:pt>
    <dgm:pt modelId="{7BDEEC32-4D0F-4DAE-8A96-52773D69C0F7}" type="pres">
      <dgm:prSet presAssocID="{4AE24417-6EA3-4F77-B736-6753E3172E8C}" presName="compNode" presStyleCnt="0"/>
      <dgm:spPr/>
    </dgm:pt>
    <dgm:pt modelId="{E03238EF-FEAF-45DB-841E-57DB596F2FCF}" type="pres">
      <dgm:prSet presAssocID="{4AE24417-6EA3-4F77-B736-6753E3172E8C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253431E-BE8C-4E95-96E4-388087084D1B}" type="pres">
      <dgm:prSet presAssocID="{4AE24417-6EA3-4F77-B736-6753E3172E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58779AEA-2337-4AE6-A3FF-30C1E31FB2F5}" type="pres">
      <dgm:prSet presAssocID="{4AE24417-6EA3-4F77-B736-6753E3172E8C}" presName="spaceRect" presStyleCnt="0"/>
      <dgm:spPr/>
    </dgm:pt>
    <dgm:pt modelId="{FED40822-8242-4C7A-B1D7-C99D92748FB8}" type="pres">
      <dgm:prSet presAssocID="{4AE24417-6EA3-4F77-B736-6753E3172E8C}" presName="textRect" presStyleLbl="revTx" presStyleIdx="2" presStyleCnt="4">
        <dgm:presLayoutVars>
          <dgm:chMax val="1"/>
          <dgm:chPref val="1"/>
        </dgm:presLayoutVars>
      </dgm:prSet>
      <dgm:spPr/>
    </dgm:pt>
    <dgm:pt modelId="{74AC3D06-C1E7-4F82-A8C3-2A1858172B42}" type="pres">
      <dgm:prSet presAssocID="{502DC838-F513-4D60-AF05-48C3FA64E16B}" presName="sibTrans" presStyleCnt="0"/>
      <dgm:spPr/>
    </dgm:pt>
    <dgm:pt modelId="{B8EBEEA9-AF96-4859-B1D6-B9B533686486}" type="pres">
      <dgm:prSet presAssocID="{A5AA8F6C-2252-454D-9A56-0D4DEA56FD18}" presName="compNode" presStyleCnt="0"/>
      <dgm:spPr/>
    </dgm:pt>
    <dgm:pt modelId="{44942D2D-9FEE-4641-B0FC-4A2C8ED65F94}" type="pres">
      <dgm:prSet presAssocID="{A5AA8F6C-2252-454D-9A56-0D4DEA56FD1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C09D105-C298-4182-AC02-79E5F3FBACBF}" type="pres">
      <dgm:prSet presAssocID="{A5AA8F6C-2252-454D-9A56-0D4DEA56FD1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FCE52B37-49AB-4C4F-95F3-3BCC0F983DE1}" type="pres">
      <dgm:prSet presAssocID="{A5AA8F6C-2252-454D-9A56-0D4DEA56FD18}" presName="spaceRect" presStyleCnt="0"/>
      <dgm:spPr/>
    </dgm:pt>
    <dgm:pt modelId="{343F5986-42E6-4413-95A6-87AA7249FDFF}" type="pres">
      <dgm:prSet presAssocID="{A5AA8F6C-2252-454D-9A56-0D4DEA56FD1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4FD1606-B27E-461F-8529-448BFBBF34E0}" type="presOf" srcId="{F104F62E-E081-4C05-A0E5-7217C063D0B8}" destId="{A284FC76-63C2-43FC-8088-D7108AF9848F}" srcOrd="0" destOrd="0" presId="urn:microsoft.com/office/officeart/2018/5/layout/IconLeafLabelList"/>
    <dgm:cxn modelId="{2146EF23-ED91-4CF2-ACF3-194B1AE5D5E0}" type="presOf" srcId="{3DD06D00-85E3-4171-AD37-BAE4AE45ADFC}" destId="{3B121697-270B-4826-8272-1F3B14CB0AF4}" srcOrd="0" destOrd="0" presId="urn:microsoft.com/office/officeart/2018/5/layout/IconLeafLabelList"/>
    <dgm:cxn modelId="{491C3130-53C5-4BF9-9DF3-D2018414EA3A}" type="presOf" srcId="{A5AA8F6C-2252-454D-9A56-0D4DEA56FD18}" destId="{343F5986-42E6-4413-95A6-87AA7249FDFF}" srcOrd="0" destOrd="0" presId="urn:microsoft.com/office/officeart/2018/5/layout/IconLeafLabelList"/>
    <dgm:cxn modelId="{DC504E5F-52DD-4697-A331-EB1195169B38}" srcId="{F104F62E-E081-4C05-A0E5-7217C063D0B8}" destId="{3DD06D00-85E3-4171-AD37-BAE4AE45ADFC}" srcOrd="0" destOrd="0" parTransId="{E7F2C52E-C875-4F5F-8F81-01F510904C78}" sibTransId="{EADE6FF6-36B8-4154-A557-2506A969482A}"/>
    <dgm:cxn modelId="{FCAF8273-FDFB-4473-A278-A893A5550F69}" srcId="{F104F62E-E081-4C05-A0E5-7217C063D0B8}" destId="{E77AD6BA-D929-4A46-9CC7-275FF868B493}" srcOrd="1" destOrd="0" parTransId="{35A2D29D-F1AA-4552-83F6-75EE0988840E}" sibTransId="{134BB2B0-1715-4C38-B752-8E48FFB2D1C3}"/>
    <dgm:cxn modelId="{D0FE82A5-51BE-439B-B3F6-CC49D42259CE}" type="presOf" srcId="{E77AD6BA-D929-4A46-9CC7-275FF868B493}" destId="{9E72DEDC-9F27-4338-A173-52A0B63DCFB8}" srcOrd="0" destOrd="0" presId="urn:microsoft.com/office/officeart/2018/5/layout/IconLeafLabelList"/>
    <dgm:cxn modelId="{A75B88B2-1335-4A72-A79F-2717BBE63E77}" srcId="{F104F62E-E081-4C05-A0E5-7217C063D0B8}" destId="{A5AA8F6C-2252-454D-9A56-0D4DEA56FD18}" srcOrd="3" destOrd="0" parTransId="{44BF7A48-A844-42D7-9E42-1DFDA3FA7A85}" sibTransId="{65778D74-CE96-42B0-AF87-B96529D578E5}"/>
    <dgm:cxn modelId="{E4B561DC-F870-4F8D-A816-18E7645F68FB}" srcId="{F104F62E-E081-4C05-A0E5-7217C063D0B8}" destId="{4AE24417-6EA3-4F77-B736-6753E3172E8C}" srcOrd="2" destOrd="0" parTransId="{6EA5DFE5-4412-4D25-846E-5BFC34E65E30}" sibTransId="{502DC838-F513-4D60-AF05-48C3FA64E16B}"/>
    <dgm:cxn modelId="{45C0E7E3-4297-439D-8FDB-FA7188651F08}" type="presOf" srcId="{4AE24417-6EA3-4F77-B736-6753E3172E8C}" destId="{FED40822-8242-4C7A-B1D7-C99D92748FB8}" srcOrd="0" destOrd="0" presId="urn:microsoft.com/office/officeart/2018/5/layout/IconLeafLabelList"/>
    <dgm:cxn modelId="{0CB08AFA-AC23-4822-8D5E-5A25F8447D03}" type="presParOf" srcId="{A284FC76-63C2-43FC-8088-D7108AF9848F}" destId="{6320DE64-347F-4B76-AB99-5AE5D39750F4}" srcOrd="0" destOrd="0" presId="urn:microsoft.com/office/officeart/2018/5/layout/IconLeafLabelList"/>
    <dgm:cxn modelId="{94C186BB-EBF9-43E2-8080-A59E38460B2D}" type="presParOf" srcId="{6320DE64-347F-4B76-AB99-5AE5D39750F4}" destId="{79021CEC-870D-427C-B56C-0342FEAF83CF}" srcOrd="0" destOrd="0" presId="urn:microsoft.com/office/officeart/2018/5/layout/IconLeafLabelList"/>
    <dgm:cxn modelId="{DBEB44D4-726F-4A70-84C4-5947EE1CAB70}" type="presParOf" srcId="{6320DE64-347F-4B76-AB99-5AE5D39750F4}" destId="{87DA0BE8-8F2F-4F33-8321-8442D4D7CB3E}" srcOrd="1" destOrd="0" presId="urn:microsoft.com/office/officeart/2018/5/layout/IconLeafLabelList"/>
    <dgm:cxn modelId="{DF499B4F-7A8F-4355-8537-F4E16E963689}" type="presParOf" srcId="{6320DE64-347F-4B76-AB99-5AE5D39750F4}" destId="{1EDCDBD8-35E6-4282-ADEC-55DBFD96A9FB}" srcOrd="2" destOrd="0" presId="urn:microsoft.com/office/officeart/2018/5/layout/IconLeafLabelList"/>
    <dgm:cxn modelId="{2BBBE76B-1536-4B7A-9110-DB26BE03FC7E}" type="presParOf" srcId="{6320DE64-347F-4B76-AB99-5AE5D39750F4}" destId="{3B121697-270B-4826-8272-1F3B14CB0AF4}" srcOrd="3" destOrd="0" presId="urn:microsoft.com/office/officeart/2018/5/layout/IconLeafLabelList"/>
    <dgm:cxn modelId="{CD0E9808-CA97-4A34-8BCE-122B9EAE6DB1}" type="presParOf" srcId="{A284FC76-63C2-43FC-8088-D7108AF9848F}" destId="{B9810A9E-7BA4-4E87-8DB9-9ADE79F93B37}" srcOrd="1" destOrd="0" presId="urn:microsoft.com/office/officeart/2018/5/layout/IconLeafLabelList"/>
    <dgm:cxn modelId="{CA929B88-187A-4A84-A560-703E34A43818}" type="presParOf" srcId="{A284FC76-63C2-43FC-8088-D7108AF9848F}" destId="{F907BC46-F17F-47CE-9BB3-59099A257114}" srcOrd="2" destOrd="0" presId="urn:microsoft.com/office/officeart/2018/5/layout/IconLeafLabelList"/>
    <dgm:cxn modelId="{1BEBF7A9-D8D9-4A15-9CED-1E61BA70F7B4}" type="presParOf" srcId="{F907BC46-F17F-47CE-9BB3-59099A257114}" destId="{9EFF38B0-BA41-4246-8AF3-4CBDB68A3DB4}" srcOrd="0" destOrd="0" presId="urn:microsoft.com/office/officeart/2018/5/layout/IconLeafLabelList"/>
    <dgm:cxn modelId="{EF8C7E3E-6120-4DBC-95E3-14170FF76806}" type="presParOf" srcId="{F907BC46-F17F-47CE-9BB3-59099A257114}" destId="{8736B3F6-AB34-48E8-B1D5-B7D7DF4276F6}" srcOrd="1" destOrd="0" presId="urn:microsoft.com/office/officeart/2018/5/layout/IconLeafLabelList"/>
    <dgm:cxn modelId="{25F93D56-27A4-42B4-8632-DB8D194F77FB}" type="presParOf" srcId="{F907BC46-F17F-47CE-9BB3-59099A257114}" destId="{AB37FC42-B3F6-428E-9D98-A9BF3E41A820}" srcOrd="2" destOrd="0" presId="urn:microsoft.com/office/officeart/2018/5/layout/IconLeafLabelList"/>
    <dgm:cxn modelId="{E53137E5-707D-456D-9039-28F0516AA67A}" type="presParOf" srcId="{F907BC46-F17F-47CE-9BB3-59099A257114}" destId="{9E72DEDC-9F27-4338-A173-52A0B63DCFB8}" srcOrd="3" destOrd="0" presId="urn:microsoft.com/office/officeart/2018/5/layout/IconLeafLabelList"/>
    <dgm:cxn modelId="{2B82AE0C-4BE0-4C3D-A832-43E57322E398}" type="presParOf" srcId="{A284FC76-63C2-43FC-8088-D7108AF9848F}" destId="{73003B68-2B57-4781-8166-E9565F69A2AC}" srcOrd="3" destOrd="0" presId="urn:microsoft.com/office/officeart/2018/5/layout/IconLeafLabelList"/>
    <dgm:cxn modelId="{9E411789-5CCF-4C86-828F-730BE5E35639}" type="presParOf" srcId="{A284FC76-63C2-43FC-8088-D7108AF9848F}" destId="{7BDEEC32-4D0F-4DAE-8A96-52773D69C0F7}" srcOrd="4" destOrd="0" presId="urn:microsoft.com/office/officeart/2018/5/layout/IconLeafLabelList"/>
    <dgm:cxn modelId="{5E558194-929A-40DF-8022-B754945112E2}" type="presParOf" srcId="{7BDEEC32-4D0F-4DAE-8A96-52773D69C0F7}" destId="{E03238EF-FEAF-45DB-841E-57DB596F2FCF}" srcOrd="0" destOrd="0" presId="urn:microsoft.com/office/officeart/2018/5/layout/IconLeafLabelList"/>
    <dgm:cxn modelId="{085D93EC-C555-4B84-9C5A-601197F0A8E7}" type="presParOf" srcId="{7BDEEC32-4D0F-4DAE-8A96-52773D69C0F7}" destId="{C253431E-BE8C-4E95-96E4-388087084D1B}" srcOrd="1" destOrd="0" presId="urn:microsoft.com/office/officeart/2018/5/layout/IconLeafLabelList"/>
    <dgm:cxn modelId="{1DC6AB81-72AA-47D9-9359-6EF2CF911D2E}" type="presParOf" srcId="{7BDEEC32-4D0F-4DAE-8A96-52773D69C0F7}" destId="{58779AEA-2337-4AE6-A3FF-30C1E31FB2F5}" srcOrd="2" destOrd="0" presId="urn:microsoft.com/office/officeart/2018/5/layout/IconLeafLabelList"/>
    <dgm:cxn modelId="{B18D76F2-0FF4-4ECC-A5EE-3895FAA8FE3C}" type="presParOf" srcId="{7BDEEC32-4D0F-4DAE-8A96-52773D69C0F7}" destId="{FED40822-8242-4C7A-B1D7-C99D92748FB8}" srcOrd="3" destOrd="0" presId="urn:microsoft.com/office/officeart/2018/5/layout/IconLeafLabelList"/>
    <dgm:cxn modelId="{F2806211-ADDF-4290-AEEC-64749DB5D572}" type="presParOf" srcId="{A284FC76-63C2-43FC-8088-D7108AF9848F}" destId="{74AC3D06-C1E7-4F82-A8C3-2A1858172B42}" srcOrd="5" destOrd="0" presId="urn:microsoft.com/office/officeart/2018/5/layout/IconLeafLabelList"/>
    <dgm:cxn modelId="{6045F84F-9593-4121-BA01-6048CF4C6DDD}" type="presParOf" srcId="{A284FC76-63C2-43FC-8088-D7108AF9848F}" destId="{B8EBEEA9-AF96-4859-B1D6-B9B533686486}" srcOrd="6" destOrd="0" presId="urn:microsoft.com/office/officeart/2018/5/layout/IconLeafLabelList"/>
    <dgm:cxn modelId="{9FA3285B-FCB3-4127-BD82-50E3DB8C8A7B}" type="presParOf" srcId="{B8EBEEA9-AF96-4859-B1D6-B9B533686486}" destId="{44942D2D-9FEE-4641-B0FC-4A2C8ED65F94}" srcOrd="0" destOrd="0" presId="urn:microsoft.com/office/officeart/2018/5/layout/IconLeafLabelList"/>
    <dgm:cxn modelId="{57196C8A-86EA-4F80-A262-1047D5477248}" type="presParOf" srcId="{B8EBEEA9-AF96-4859-B1D6-B9B533686486}" destId="{1C09D105-C298-4182-AC02-79E5F3FBACBF}" srcOrd="1" destOrd="0" presId="urn:microsoft.com/office/officeart/2018/5/layout/IconLeafLabelList"/>
    <dgm:cxn modelId="{E3501D73-B3A1-40BC-8DF0-889D7C6AAF4C}" type="presParOf" srcId="{B8EBEEA9-AF96-4859-B1D6-B9B533686486}" destId="{FCE52B37-49AB-4C4F-95F3-3BCC0F983DE1}" srcOrd="2" destOrd="0" presId="urn:microsoft.com/office/officeart/2018/5/layout/IconLeafLabelList"/>
    <dgm:cxn modelId="{2FAFD2CA-3DA6-478B-98A1-AB2346031BEE}" type="presParOf" srcId="{B8EBEEA9-AF96-4859-B1D6-B9B533686486}" destId="{343F5986-42E6-4413-95A6-87AA7249FDF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68E55-5F40-451A-A3B2-0F1751775001}">
      <dsp:nvSpPr>
        <dsp:cNvPr id="0" name=""/>
        <dsp:cNvSpPr/>
      </dsp:nvSpPr>
      <dsp:spPr>
        <a:xfrm>
          <a:off x="0" y="1805"/>
          <a:ext cx="11407487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9B8DC-5428-485F-9CF5-F3131E83CBFD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96305-6257-461C-94AC-386E0D563B24}">
      <dsp:nvSpPr>
        <dsp:cNvPr id="0" name=""/>
        <dsp:cNvSpPr/>
      </dsp:nvSpPr>
      <dsp:spPr>
        <a:xfrm>
          <a:off x="1057183" y="1805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 this project, we will analyze “New York Times Comments,”, a data set having information about the comments made on the articles published in New York Times. </a:t>
          </a:r>
        </a:p>
      </dsp:txBody>
      <dsp:txXfrm>
        <a:off x="1057183" y="1805"/>
        <a:ext cx="10350303" cy="915310"/>
      </dsp:txXfrm>
    </dsp:sp>
    <dsp:sp modelId="{2A9F5189-3E58-455A-8F87-56B5C5B7ED77}">
      <dsp:nvSpPr>
        <dsp:cNvPr id="0" name=""/>
        <dsp:cNvSpPr/>
      </dsp:nvSpPr>
      <dsp:spPr>
        <a:xfrm>
          <a:off x="0" y="1145944"/>
          <a:ext cx="11407487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74F28-35E1-4F9F-8982-A64D75A1A8E0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74E03-1875-4542-ADCC-A5CAEBCFD150}">
      <dsp:nvSpPr>
        <dsp:cNvPr id="0" name=""/>
        <dsp:cNvSpPr/>
      </dsp:nvSpPr>
      <dsp:spPr>
        <a:xfrm>
          <a:off x="1057183" y="1145944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demonstrates the usage of HDFS, MapReduce, Google Cloud and Hive on big data. </a:t>
          </a:r>
        </a:p>
      </dsp:txBody>
      <dsp:txXfrm>
        <a:off x="1057183" y="1145944"/>
        <a:ext cx="10350303" cy="915310"/>
      </dsp:txXfrm>
    </dsp:sp>
    <dsp:sp modelId="{C1E31BB8-DB7A-4099-9062-C7E8280CE4AD}">
      <dsp:nvSpPr>
        <dsp:cNvPr id="0" name=""/>
        <dsp:cNvSpPr/>
      </dsp:nvSpPr>
      <dsp:spPr>
        <a:xfrm>
          <a:off x="0" y="2290082"/>
          <a:ext cx="11407487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4FDB7-6D26-497F-B55D-C806AEC29189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92711-A8FD-4D0D-9414-16A0A5B28767}">
      <dsp:nvSpPr>
        <dsp:cNvPr id="0" name=""/>
        <dsp:cNvSpPr/>
      </dsp:nvSpPr>
      <dsp:spPr>
        <a:xfrm>
          <a:off x="1057183" y="2290082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dataset files for comments comprise of over 2 million (Approx.) comments in total. </a:t>
          </a:r>
        </a:p>
      </dsp:txBody>
      <dsp:txXfrm>
        <a:off x="1057183" y="2290082"/>
        <a:ext cx="10350303" cy="915310"/>
      </dsp:txXfrm>
    </dsp:sp>
    <dsp:sp modelId="{D6C78278-9156-4DF5-B3C6-DEFB76E81A6A}">
      <dsp:nvSpPr>
        <dsp:cNvPr id="0" name=""/>
        <dsp:cNvSpPr/>
      </dsp:nvSpPr>
      <dsp:spPr>
        <a:xfrm>
          <a:off x="0" y="3434221"/>
          <a:ext cx="11407487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C20C0-3128-4D76-9DD1-41D620BF8122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012A9-B40A-4746-A1DC-99E1380857F0}">
      <dsp:nvSpPr>
        <dsp:cNvPr id="0" name=""/>
        <dsp:cNvSpPr/>
      </dsp:nvSpPr>
      <dsp:spPr>
        <a:xfrm>
          <a:off x="1057183" y="3434221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data will help the purpose of understanding and analyzing the public reading interests, analyzing behaviors.</a:t>
          </a:r>
        </a:p>
      </dsp:txBody>
      <dsp:txXfrm>
        <a:off x="1057183" y="3434221"/>
        <a:ext cx="10350303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03D12-2A3D-412D-AE4D-9C114577B428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1C1BA-3007-456C-8CA3-CA0BF4617DAA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Analyzing most used Document Type and Type of Material.</a:t>
          </a:r>
        </a:p>
      </dsp:txBody>
      <dsp:txXfrm>
        <a:off x="127800" y="2355670"/>
        <a:ext cx="1800000" cy="720000"/>
      </dsp:txXfrm>
    </dsp:sp>
    <dsp:sp modelId="{7E12A02B-17EE-4425-B3EC-8AAA0FB3B5D1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3BB7A-B24A-4B3C-A888-80011D0AADE5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Analyzing most Popular Author for the Articles.</a:t>
          </a:r>
        </a:p>
      </dsp:txBody>
      <dsp:txXfrm>
        <a:off x="2242800" y="2355670"/>
        <a:ext cx="1800000" cy="720000"/>
      </dsp:txXfrm>
    </dsp:sp>
    <dsp:sp modelId="{FD9DC7CF-3FE2-4C3E-A826-34EA6170676A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CDC76-6211-4E7C-A75D-A8BF69DB6AE7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Analyzing sentiments of people based on positive negative comments</a:t>
          </a:r>
        </a:p>
      </dsp:txBody>
      <dsp:txXfrm>
        <a:off x="4357800" y="2355670"/>
        <a:ext cx="1800000" cy="720000"/>
      </dsp:txXfrm>
    </dsp:sp>
    <dsp:sp modelId="{6340BF73-C268-44FE-9C70-05BC65B51A58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2B06F-9853-4FF0-BFFC-ACA0D5D4901A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Analyzing the recommendation's, reply, document type counts</a:t>
          </a:r>
        </a:p>
      </dsp:txBody>
      <dsp:txXfrm>
        <a:off x="6472800" y="2355670"/>
        <a:ext cx="1800000" cy="720000"/>
      </dsp:txXfrm>
    </dsp:sp>
    <dsp:sp modelId="{B8FEC4E9-797C-44DA-9552-77B35AEBEB09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FD0BE-1FC8-418E-9E7F-FF80C48CAE86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Analyzing the highest reply count based on user location.</a:t>
          </a:r>
        </a:p>
      </dsp:txBody>
      <dsp:txXfrm>
        <a:off x="8587800" y="235567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1206D-8995-1C4B-ABB1-A772ACF167EA}">
      <dsp:nvSpPr>
        <dsp:cNvPr id="0" name=""/>
        <dsp:cNvSpPr/>
      </dsp:nvSpPr>
      <dsp:spPr>
        <a:xfrm rot="10800000">
          <a:off x="1608028" y="267"/>
          <a:ext cx="5730729" cy="65829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289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DATASET SOURCE</a:t>
          </a:r>
        </a:p>
      </dsp:txBody>
      <dsp:txXfrm rot="10800000">
        <a:off x="1772601" y="267"/>
        <a:ext cx="5566156" cy="658294"/>
      </dsp:txXfrm>
    </dsp:sp>
    <dsp:sp modelId="{D1F64F61-F559-FE43-865C-E0E186FC3752}">
      <dsp:nvSpPr>
        <dsp:cNvPr id="0" name=""/>
        <dsp:cNvSpPr/>
      </dsp:nvSpPr>
      <dsp:spPr>
        <a:xfrm>
          <a:off x="1278880" y="267"/>
          <a:ext cx="658294" cy="658294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73F40-EC36-7343-94A6-B564007CB480}">
      <dsp:nvSpPr>
        <dsp:cNvPr id="0" name=""/>
        <dsp:cNvSpPr/>
      </dsp:nvSpPr>
      <dsp:spPr>
        <a:xfrm rot="10800000">
          <a:off x="1608028" y="855067"/>
          <a:ext cx="5730729" cy="65829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289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NEWYORK TIMES</a:t>
          </a:r>
        </a:p>
      </dsp:txBody>
      <dsp:txXfrm rot="10800000">
        <a:off x="1772601" y="855067"/>
        <a:ext cx="5566156" cy="658294"/>
      </dsp:txXfrm>
    </dsp:sp>
    <dsp:sp modelId="{5ECF0E0B-6CA0-2348-A1BE-8605878A6CB6}">
      <dsp:nvSpPr>
        <dsp:cNvPr id="0" name=""/>
        <dsp:cNvSpPr/>
      </dsp:nvSpPr>
      <dsp:spPr>
        <a:xfrm>
          <a:off x="1278880" y="855067"/>
          <a:ext cx="658294" cy="658294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D4C42-B6F2-5C40-A2EF-349224F35D08}">
      <dsp:nvSpPr>
        <dsp:cNvPr id="0" name=""/>
        <dsp:cNvSpPr/>
      </dsp:nvSpPr>
      <dsp:spPr>
        <a:xfrm rot="10800000">
          <a:off x="1608028" y="1709867"/>
          <a:ext cx="5730729" cy="658294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289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DOWNLOAD CSV FILES</a:t>
          </a:r>
        </a:p>
      </dsp:txBody>
      <dsp:txXfrm rot="10800000">
        <a:off x="1772601" y="1709867"/>
        <a:ext cx="5566156" cy="658294"/>
      </dsp:txXfrm>
    </dsp:sp>
    <dsp:sp modelId="{CB1F57FD-01D7-674B-B37A-E4F3E50C8C86}">
      <dsp:nvSpPr>
        <dsp:cNvPr id="0" name=""/>
        <dsp:cNvSpPr/>
      </dsp:nvSpPr>
      <dsp:spPr>
        <a:xfrm>
          <a:off x="1278880" y="1709867"/>
          <a:ext cx="658294" cy="658294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EF02C-26E4-C943-B904-1C3C5782343E}">
      <dsp:nvSpPr>
        <dsp:cNvPr id="0" name=""/>
        <dsp:cNvSpPr/>
      </dsp:nvSpPr>
      <dsp:spPr>
        <a:xfrm rot="10800000">
          <a:off x="1608028" y="2564667"/>
          <a:ext cx="5730729" cy="658294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289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CLEANING</a:t>
          </a:r>
        </a:p>
      </dsp:txBody>
      <dsp:txXfrm rot="10800000">
        <a:off x="1772601" y="2564667"/>
        <a:ext cx="5566156" cy="658294"/>
      </dsp:txXfrm>
    </dsp:sp>
    <dsp:sp modelId="{4CE03EC4-F4D9-F14D-B499-7CABD48E1E6C}">
      <dsp:nvSpPr>
        <dsp:cNvPr id="0" name=""/>
        <dsp:cNvSpPr/>
      </dsp:nvSpPr>
      <dsp:spPr>
        <a:xfrm>
          <a:off x="1278880" y="2564667"/>
          <a:ext cx="658294" cy="658294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 l="-29000" r="-2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6FA44-E983-EF40-A9E9-CEF01CF1891F}">
      <dsp:nvSpPr>
        <dsp:cNvPr id="0" name=""/>
        <dsp:cNvSpPr/>
      </dsp:nvSpPr>
      <dsp:spPr>
        <a:xfrm rot="10800000">
          <a:off x="1608028" y="3419467"/>
          <a:ext cx="5730729" cy="658294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289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STORE AND PROCESS DATA</a:t>
          </a:r>
        </a:p>
      </dsp:txBody>
      <dsp:txXfrm rot="10800000">
        <a:off x="1772601" y="3419467"/>
        <a:ext cx="5566156" cy="658294"/>
      </dsp:txXfrm>
    </dsp:sp>
    <dsp:sp modelId="{1356E918-C6CB-174E-BE99-4CC9781FF8A8}">
      <dsp:nvSpPr>
        <dsp:cNvPr id="0" name=""/>
        <dsp:cNvSpPr/>
      </dsp:nvSpPr>
      <dsp:spPr>
        <a:xfrm>
          <a:off x="1278880" y="3419467"/>
          <a:ext cx="658294" cy="658294"/>
        </a:xfrm>
        <a:prstGeom prst="ellipse">
          <a:avLst/>
        </a:prstGeom>
        <a:blipFill rotWithShape="1">
          <a:blip xmlns:r="http://schemas.openxmlformats.org/officeDocument/2006/relationships" r:embed="rId5"/>
          <a:srcRect/>
          <a:stretch>
            <a:fillRect l="-45000" r="-4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FCCF2-ABD7-6741-8D81-8DFF3202D3F4}">
      <dsp:nvSpPr>
        <dsp:cNvPr id="0" name=""/>
        <dsp:cNvSpPr/>
      </dsp:nvSpPr>
      <dsp:spPr>
        <a:xfrm rot="10800000">
          <a:off x="1608028" y="4274267"/>
          <a:ext cx="5730729" cy="65829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289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QUERY</a:t>
          </a:r>
        </a:p>
      </dsp:txBody>
      <dsp:txXfrm rot="10800000">
        <a:off x="1772601" y="4274267"/>
        <a:ext cx="5566156" cy="658294"/>
      </dsp:txXfrm>
    </dsp:sp>
    <dsp:sp modelId="{ED71E838-D626-6A4A-BF15-719DDE430A41}">
      <dsp:nvSpPr>
        <dsp:cNvPr id="0" name=""/>
        <dsp:cNvSpPr/>
      </dsp:nvSpPr>
      <dsp:spPr>
        <a:xfrm>
          <a:off x="1278880" y="4274267"/>
          <a:ext cx="658294" cy="658294"/>
        </a:xfrm>
        <a:prstGeom prst="ellipse">
          <a:avLst/>
        </a:prstGeom>
        <a:blipFill rotWithShape="1">
          <a:blip xmlns:r="http://schemas.openxmlformats.org/officeDocument/2006/relationships" r:embed="rId6"/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77CB2-170E-284A-B083-A2BEE36577A8}">
      <dsp:nvSpPr>
        <dsp:cNvPr id="0" name=""/>
        <dsp:cNvSpPr/>
      </dsp:nvSpPr>
      <dsp:spPr>
        <a:xfrm rot="10800000">
          <a:off x="1608028" y="5129067"/>
          <a:ext cx="5730729" cy="65829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289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VISUALIZE</a:t>
          </a:r>
        </a:p>
      </dsp:txBody>
      <dsp:txXfrm rot="10800000">
        <a:off x="1772601" y="5129067"/>
        <a:ext cx="5566156" cy="658294"/>
      </dsp:txXfrm>
    </dsp:sp>
    <dsp:sp modelId="{61B17CD9-02DB-7949-B80C-B79596D2522A}">
      <dsp:nvSpPr>
        <dsp:cNvPr id="0" name=""/>
        <dsp:cNvSpPr/>
      </dsp:nvSpPr>
      <dsp:spPr>
        <a:xfrm>
          <a:off x="1278880" y="5129067"/>
          <a:ext cx="658294" cy="658294"/>
        </a:xfrm>
        <a:prstGeom prst="ellipse">
          <a:avLst/>
        </a:prstGeom>
        <a:blipFill rotWithShape="1">
          <a:blip xmlns:r="http://schemas.openxmlformats.org/officeDocument/2006/relationships" r:embed="rId7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AB10B-25EE-40D0-BB8D-8A002EDEC11F}">
      <dsp:nvSpPr>
        <dsp:cNvPr id="0" name=""/>
        <dsp:cNvSpPr/>
      </dsp:nvSpPr>
      <dsp:spPr>
        <a:xfrm>
          <a:off x="1107626" y="1067543"/>
          <a:ext cx="1191585" cy="1191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ED739-1690-4DEC-A5CF-E189A91018C7}">
      <dsp:nvSpPr>
        <dsp:cNvPr id="0" name=""/>
        <dsp:cNvSpPr/>
      </dsp:nvSpPr>
      <dsp:spPr>
        <a:xfrm>
          <a:off x="1153" y="2354428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Dataset &amp; Dictionary URL: </a:t>
          </a:r>
          <a:r>
            <a:rPr lang="en-US" sz="1600" kern="1200" dirty="0">
              <a:hlinkClick xmlns:r="http://schemas.openxmlformats.org/officeDocument/2006/relationships" r:id="rId3"/>
            </a:rPr>
            <a:t>https://www.kaggle.com/</a:t>
          </a:r>
          <a:endParaRPr lang="en-US" sz="1600" kern="1200" dirty="0"/>
        </a:p>
      </dsp:txBody>
      <dsp:txXfrm>
        <a:off x="1153" y="2354428"/>
        <a:ext cx="3404531" cy="510679"/>
      </dsp:txXfrm>
    </dsp:sp>
    <dsp:sp modelId="{64340946-C327-48D7-A775-899896523D20}">
      <dsp:nvSpPr>
        <dsp:cNvPr id="0" name=""/>
        <dsp:cNvSpPr/>
      </dsp:nvSpPr>
      <dsp:spPr>
        <a:xfrm>
          <a:off x="1153" y="2909433"/>
          <a:ext cx="3404531" cy="374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A942B-C493-4986-AA2D-F71FF03B9C28}">
      <dsp:nvSpPr>
        <dsp:cNvPr id="0" name=""/>
        <dsp:cNvSpPr/>
      </dsp:nvSpPr>
      <dsp:spPr>
        <a:xfrm>
          <a:off x="5107950" y="1067543"/>
          <a:ext cx="1191585" cy="119158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EE5B4-503C-40C3-86B6-1C2D8B8FD4CE}">
      <dsp:nvSpPr>
        <dsp:cNvPr id="0" name=""/>
        <dsp:cNvSpPr/>
      </dsp:nvSpPr>
      <dsp:spPr>
        <a:xfrm>
          <a:off x="4001477" y="2354428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Dictionary, Comments, Articles | 2017, 2018 | Jan-May</a:t>
          </a:r>
        </a:p>
      </dsp:txBody>
      <dsp:txXfrm>
        <a:off x="4001477" y="2354428"/>
        <a:ext cx="3404531" cy="510679"/>
      </dsp:txXfrm>
    </dsp:sp>
    <dsp:sp modelId="{12EE7D00-172C-4F70-8297-410877A1E018}">
      <dsp:nvSpPr>
        <dsp:cNvPr id="0" name=""/>
        <dsp:cNvSpPr/>
      </dsp:nvSpPr>
      <dsp:spPr>
        <a:xfrm>
          <a:off x="4001477" y="2909433"/>
          <a:ext cx="3404531" cy="374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Columns: Reply count, Comments, Month,                          User location, Article Word Count</a:t>
          </a:r>
        </a:p>
      </dsp:txBody>
      <dsp:txXfrm>
        <a:off x="4001477" y="2909433"/>
        <a:ext cx="3404531" cy="374360"/>
      </dsp:txXfrm>
    </dsp:sp>
    <dsp:sp modelId="{FC768E8A-7003-47C1-A9B2-170AAB8B6115}">
      <dsp:nvSpPr>
        <dsp:cNvPr id="0" name=""/>
        <dsp:cNvSpPr/>
      </dsp:nvSpPr>
      <dsp:spPr>
        <a:xfrm>
          <a:off x="9108274" y="1067543"/>
          <a:ext cx="1191585" cy="119158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B8DB2-1152-4981-8259-6D2B50547A7D}">
      <dsp:nvSpPr>
        <dsp:cNvPr id="0" name=""/>
        <dsp:cNvSpPr/>
      </dsp:nvSpPr>
      <dsp:spPr>
        <a:xfrm>
          <a:off x="8001802" y="2354428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Dataset Size: 1.5 GB</a:t>
          </a:r>
        </a:p>
      </dsp:txBody>
      <dsp:txXfrm>
        <a:off x="8001802" y="2354428"/>
        <a:ext cx="3404531" cy="510679"/>
      </dsp:txXfrm>
    </dsp:sp>
    <dsp:sp modelId="{4AF54A91-5EF2-4EE1-AAF0-1ED39BFD7F73}">
      <dsp:nvSpPr>
        <dsp:cNvPr id="0" name=""/>
        <dsp:cNvSpPr/>
      </dsp:nvSpPr>
      <dsp:spPr>
        <a:xfrm>
          <a:off x="8001802" y="2909433"/>
          <a:ext cx="3404531" cy="374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E51A4-DAB3-4C77-8A16-2BB0FBBB88FF}">
      <dsp:nvSpPr>
        <dsp:cNvPr id="0" name=""/>
        <dsp:cNvSpPr/>
      </dsp:nvSpPr>
      <dsp:spPr>
        <a:xfrm>
          <a:off x="212335" y="4703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7924D-C851-4BD6-8D44-C97FD8F9BC55}">
      <dsp:nvSpPr>
        <dsp:cNvPr id="0" name=""/>
        <dsp:cNvSpPr/>
      </dsp:nvSpPr>
      <dsp:spPr>
        <a:xfrm>
          <a:off x="492877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3FDF4-6B09-4D7A-AD86-7E310AABFC96}">
      <dsp:nvSpPr>
        <dsp:cNvPr id="0" name=""/>
        <dsp:cNvSpPr/>
      </dsp:nvSpPr>
      <dsp:spPr>
        <a:xfrm>
          <a:off x="1834517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Instead of storing all articles and content. We used </a:t>
          </a:r>
          <a:r>
            <a:rPr lang="en-US" sz="1400" kern="1200" dirty="0" err="1"/>
            <a:t>articleId</a:t>
          </a:r>
          <a:r>
            <a:rPr lang="en-US" sz="1400" kern="1200" dirty="0"/>
            <a:t>, keywords, word count of article for all the mappings and analysis.</a:t>
          </a:r>
        </a:p>
      </dsp:txBody>
      <dsp:txXfrm>
        <a:off x="1834517" y="470390"/>
        <a:ext cx="3148942" cy="1335915"/>
      </dsp:txXfrm>
    </dsp:sp>
    <dsp:sp modelId="{B81D99C8-157E-43D1-A512-695FADD64E6C}">
      <dsp:nvSpPr>
        <dsp:cNvPr id="0" name=""/>
        <dsp:cNvSpPr/>
      </dsp:nvSpPr>
      <dsp:spPr>
        <a:xfrm>
          <a:off x="5532139" y="4703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8A2EA-4A13-4A82-B03E-1893C5E5D996}">
      <dsp:nvSpPr>
        <dsp:cNvPr id="0" name=""/>
        <dsp:cNvSpPr/>
      </dsp:nvSpPr>
      <dsp:spPr>
        <a:xfrm>
          <a:off x="5812681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AE19B-C0A3-47F1-95D2-ECEB59821BAD}">
      <dsp:nvSpPr>
        <dsp:cNvPr id="0" name=""/>
        <dsp:cNvSpPr/>
      </dsp:nvSpPr>
      <dsp:spPr>
        <a:xfrm>
          <a:off x="7154322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would be helpful to avoid unnecessary storage of data.</a:t>
          </a:r>
        </a:p>
      </dsp:txBody>
      <dsp:txXfrm>
        <a:off x="7154322" y="470390"/>
        <a:ext cx="3148942" cy="1335915"/>
      </dsp:txXfrm>
    </dsp:sp>
    <dsp:sp modelId="{DBF9C539-05E1-4880-BFF5-84AAEB6E0753}">
      <dsp:nvSpPr>
        <dsp:cNvPr id="0" name=""/>
        <dsp:cNvSpPr/>
      </dsp:nvSpPr>
      <dsp:spPr>
        <a:xfrm>
          <a:off x="212335" y="2546238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E9F1E-CEF5-4E8E-A4CC-2289072E0B03}">
      <dsp:nvSpPr>
        <dsp:cNvPr id="0" name=""/>
        <dsp:cNvSpPr/>
      </dsp:nvSpPr>
      <dsp:spPr>
        <a:xfrm>
          <a:off x="492877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E6D5C-1F55-4D4D-BE46-F781EB7212E6}">
      <dsp:nvSpPr>
        <dsp:cNvPr id="0" name=""/>
        <dsp:cNvSpPr/>
      </dsp:nvSpPr>
      <dsp:spPr>
        <a:xfrm>
          <a:off x="1834517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Columns are Month_Name, articleID, abstract, byline, documentType, headline, keywords, multimedia, newDesk, printPage, pubDate, source, typeOfMaterial, webURL, articleWordCount</a:t>
          </a:r>
        </a:p>
      </dsp:txBody>
      <dsp:txXfrm>
        <a:off x="1834517" y="2546238"/>
        <a:ext cx="3148942" cy="1335915"/>
      </dsp:txXfrm>
    </dsp:sp>
    <dsp:sp modelId="{DD71B4C7-E08F-4C47-9FE7-D48BC03E14F6}">
      <dsp:nvSpPr>
        <dsp:cNvPr id="0" name=""/>
        <dsp:cNvSpPr/>
      </dsp:nvSpPr>
      <dsp:spPr>
        <a:xfrm>
          <a:off x="5532139" y="2546238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E6195-221B-4DDF-BC71-10E1B2CD3418}">
      <dsp:nvSpPr>
        <dsp:cNvPr id="0" name=""/>
        <dsp:cNvSpPr/>
      </dsp:nvSpPr>
      <dsp:spPr>
        <a:xfrm>
          <a:off x="5812681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81334-EA57-450C-99F1-3F707D2997DD}">
      <dsp:nvSpPr>
        <dsp:cNvPr id="0" name=""/>
        <dsp:cNvSpPr/>
      </dsp:nvSpPr>
      <dsp:spPr>
        <a:xfrm>
          <a:off x="7154322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Planning to use all columns for different analysis. Example – Month and Date for monthly popular articles, byline to get most popular author.</a:t>
          </a:r>
        </a:p>
      </dsp:txBody>
      <dsp:txXfrm>
        <a:off x="7154322" y="2546238"/>
        <a:ext cx="3148942" cy="13359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21CEC-870D-427C-B56C-0342FEAF83CF}">
      <dsp:nvSpPr>
        <dsp:cNvPr id="0" name=""/>
        <dsp:cNvSpPr/>
      </dsp:nvSpPr>
      <dsp:spPr>
        <a:xfrm>
          <a:off x="816393" y="1069571"/>
          <a:ext cx="1472060" cy="14720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A0BE8-8F2F-4F33-8321-8442D4D7CB3E}">
      <dsp:nvSpPr>
        <dsp:cNvPr id="0" name=""/>
        <dsp:cNvSpPr/>
      </dsp:nvSpPr>
      <dsp:spPr>
        <a:xfrm>
          <a:off x="1130111" y="1383289"/>
          <a:ext cx="844625" cy="844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21697-270B-4826-8272-1F3B14CB0AF4}">
      <dsp:nvSpPr>
        <dsp:cNvPr id="0" name=""/>
        <dsp:cNvSpPr/>
      </dsp:nvSpPr>
      <dsp:spPr>
        <a:xfrm>
          <a:off x="345817" y="3000142"/>
          <a:ext cx="24132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High article Count</a:t>
          </a:r>
        </a:p>
      </dsp:txBody>
      <dsp:txXfrm>
        <a:off x="345817" y="3000142"/>
        <a:ext cx="2413214" cy="720000"/>
      </dsp:txXfrm>
    </dsp:sp>
    <dsp:sp modelId="{9EFF38B0-BA41-4246-8AF3-4CBDB68A3DB4}">
      <dsp:nvSpPr>
        <dsp:cNvPr id="0" name=""/>
        <dsp:cNvSpPr/>
      </dsp:nvSpPr>
      <dsp:spPr>
        <a:xfrm>
          <a:off x="3651920" y="1069571"/>
          <a:ext cx="1472060" cy="14720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6B3F6-AB34-48E8-B1D5-B7D7DF4276F6}">
      <dsp:nvSpPr>
        <dsp:cNvPr id="0" name=""/>
        <dsp:cNvSpPr/>
      </dsp:nvSpPr>
      <dsp:spPr>
        <a:xfrm>
          <a:off x="3965638" y="1383289"/>
          <a:ext cx="844625" cy="844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2DEDC-9F27-4338-A173-52A0B63DCFB8}">
      <dsp:nvSpPr>
        <dsp:cNvPr id="0" name=""/>
        <dsp:cNvSpPr/>
      </dsp:nvSpPr>
      <dsp:spPr>
        <a:xfrm>
          <a:off x="3181343" y="3000142"/>
          <a:ext cx="24132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 Articles Highest count is for News</a:t>
          </a:r>
        </a:p>
      </dsp:txBody>
      <dsp:txXfrm>
        <a:off x="3181343" y="3000142"/>
        <a:ext cx="2413214" cy="720000"/>
      </dsp:txXfrm>
    </dsp:sp>
    <dsp:sp modelId="{E03238EF-FEAF-45DB-841E-57DB596F2FCF}">
      <dsp:nvSpPr>
        <dsp:cNvPr id="0" name=""/>
        <dsp:cNvSpPr/>
      </dsp:nvSpPr>
      <dsp:spPr>
        <a:xfrm>
          <a:off x="6487447" y="1069571"/>
          <a:ext cx="1472060" cy="14720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3431E-BE8C-4E95-96E4-388087084D1B}">
      <dsp:nvSpPr>
        <dsp:cNvPr id="0" name=""/>
        <dsp:cNvSpPr/>
      </dsp:nvSpPr>
      <dsp:spPr>
        <a:xfrm>
          <a:off x="6801165" y="1383289"/>
          <a:ext cx="844625" cy="844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40822-8242-4C7A-B1D7-C99D92748FB8}">
      <dsp:nvSpPr>
        <dsp:cNvPr id="0" name=""/>
        <dsp:cNvSpPr/>
      </dsp:nvSpPr>
      <dsp:spPr>
        <a:xfrm>
          <a:off x="6016870" y="3000142"/>
          <a:ext cx="24132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Highest Active Reply Count: New York</a:t>
          </a:r>
        </a:p>
      </dsp:txBody>
      <dsp:txXfrm>
        <a:off x="6016870" y="3000142"/>
        <a:ext cx="2413214" cy="720000"/>
      </dsp:txXfrm>
    </dsp:sp>
    <dsp:sp modelId="{44942D2D-9FEE-4641-B0FC-4A2C8ED65F94}">
      <dsp:nvSpPr>
        <dsp:cNvPr id="0" name=""/>
        <dsp:cNvSpPr/>
      </dsp:nvSpPr>
      <dsp:spPr>
        <a:xfrm>
          <a:off x="9322974" y="1069571"/>
          <a:ext cx="1472060" cy="14720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9D105-C298-4182-AC02-79E5F3FBACBF}">
      <dsp:nvSpPr>
        <dsp:cNvPr id="0" name=""/>
        <dsp:cNvSpPr/>
      </dsp:nvSpPr>
      <dsp:spPr>
        <a:xfrm>
          <a:off x="9636692" y="1383289"/>
          <a:ext cx="844625" cy="8446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F5986-42E6-4413-95A6-87AA7249FDFF}">
      <dsp:nvSpPr>
        <dsp:cNvPr id="0" name=""/>
        <dsp:cNvSpPr/>
      </dsp:nvSpPr>
      <dsp:spPr>
        <a:xfrm>
          <a:off x="8852397" y="3000142"/>
          <a:ext cx="24132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Most popular author: (in 2017) KATHERINE SCHULTEN , STEVEN BUSER (2018)</a:t>
          </a:r>
        </a:p>
      </dsp:txBody>
      <dsp:txXfrm>
        <a:off x="8852397" y="3000142"/>
        <a:ext cx="241321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2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7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78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6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6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4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6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0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3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9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0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7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od, flower&#10;&#10;Description automatically generated">
            <a:extLst>
              <a:ext uri="{FF2B5EF4-FFF2-40B4-BE49-F238E27FC236}">
                <a16:creationId xmlns:a16="http://schemas.microsoft.com/office/drawing/2014/main" id="{5DB9DB3E-35DC-41BE-8DC1-C13D3EC4D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5554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EE8184-D17F-45FE-9C99-BCBAC4694622}"/>
              </a:ext>
            </a:extLst>
          </p:cNvPr>
          <p:cNvSpPr txBox="1">
            <a:spLocks/>
          </p:cNvSpPr>
          <p:nvPr/>
        </p:nvSpPr>
        <p:spPr>
          <a:xfrm>
            <a:off x="1524000" y="333829"/>
            <a:ext cx="9144000" cy="214811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NYT Data Analysis </a:t>
            </a:r>
            <a:br>
              <a:rPr lang="en-US" sz="54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54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Using HIVE </a:t>
            </a:r>
            <a:br>
              <a:rPr lang="en-US" sz="5400" dirty="0">
                <a:solidFill>
                  <a:schemeClr val="bg1"/>
                </a:solidFill>
                <a:latin typeface="Algerian" pitchFamily="82" charset="77"/>
              </a:rPr>
            </a:br>
            <a:endParaRPr lang="en-US" sz="54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52C0C3-CC52-41EE-82EA-97BC98BFE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763560"/>
              </p:ext>
            </p:extLst>
          </p:nvPr>
        </p:nvGraphicFramePr>
        <p:xfrm>
          <a:off x="203200" y="5849982"/>
          <a:ext cx="11988800" cy="253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8133">
                  <a:extLst>
                    <a:ext uri="{9D8B030D-6E8A-4147-A177-3AD203B41FA5}">
                      <a16:colId xmlns:a16="http://schemas.microsoft.com/office/drawing/2014/main" val="3662037372"/>
                    </a:ext>
                  </a:extLst>
                </a:gridCol>
                <a:gridCol w="6370667">
                  <a:extLst>
                    <a:ext uri="{9D8B030D-6E8A-4147-A177-3AD203B41FA5}">
                      <a16:colId xmlns:a16="http://schemas.microsoft.com/office/drawing/2014/main" val="3934969959"/>
                    </a:ext>
                  </a:extLst>
                </a:gridCol>
              </a:tblGrid>
              <a:tr h="12337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  <a:tabLst/>
                        <a:defRPr/>
                      </a:pPr>
                      <a:r>
                        <a:rPr lang="en-US" sz="1800" b="1" i="0" kern="1200" cap="all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Guided By: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  <a:tabLst/>
                        <a:defRPr/>
                      </a:pPr>
                      <a:r>
                        <a:rPr lang="en-US" sz="1600" b="0" i="0" kern="1200" cap="all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Prof.  </a:t>
                      </a:r>
                      <a:r>
                        <a:rPr lang="en-US" sz="1600" b="0" i="0" kern="1200" cap="all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Houwei</a:t>
                      </a:r>
                      <a:r>
                        <a:rPr lang="en-US" sz="1600" b="0" i="0" kern="1200" cap="all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cap="all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cao</a:t>
                      </a:r>
                      <a:endParaRPr lang="en-US" sz="1600" b="0" i="0" kern="1200" cap="all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US" sz="1800" b="1" i="0" kern="1200" cap="all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               Submitted By: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  <a:tabLst/>
                        <a:defRPr/>
                      </a:pPr>
                      <a:r>
                        <a:rPr lang="en-US" sz="1600" b="0" i="0" kern="1200" cap="all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                        </a:t>
                      </a:r>
                      <a:r>
                        <a:rPr lang="en-US" sz="1600" b="0" i="0" kern="1200" cap="all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Harshada</a:t>
                      </a:r>
                      <a:r>
                        <a:rPr lang="en-US" sz="1600" b="0" i="0" kern="1200" cap="all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cap="all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phadol</a:t>
                      </a:r>
                      <a:r>
                        <a:rPr lang="en-US" sz="1600" b="0" i="0" kern="1200" cap="all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                       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  <a:tabLst/>
                        <a:defRPr/>
                      </a:pPr>
                      <a:r>
                        <a:rPr lang="en-US" sz="1600" b="0" i="0" kern="1200" cap="all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                        Dilip </a:t>
                      </a:r>
                      <a:r>
                        <a:rPr lang="en-US" sz="1600" b="0" i="0" kern="1200" cap="all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verma</a:t>
                      </a:r>
                      <a:endParaRPr lang="en-US" sz="1600" b="0" i="0" kern="1200" cap="all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787854"/>
                  </a:ext>
                </a:extLst>
              </a:tr>
              <a:tr h="12337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835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82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FFBE-BDD5-4FC5-B65E-DB910151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DA3F1-1580-4BC3-A49B-DFBEEAD5D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For data visualization we are using </a:t>
            </a:r>
            <a:r>
              <a:rPr lang="en-US" sz="1800" dirty="0" err="1"/>
              <a:t>PowerBI</a:t>
            </a:r>
            <a:r>
              <a:rPr lang="en-US" sz="1800"/>
              <a:t> &amp; Excel 3D Maps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5EB0F-6E26-4430-9781-51C22E3C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653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3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B246-2DB4-4195-92A3-2EE1613DE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365124"/>
            <a:ext cx="3648456" cy="17190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COUNT OF DOCUMENT TYPE/ TYPE OF MATERIAL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1DA8D-496C-4057-B0A4-31E2F82FC90D}"/>
              </a:ext>
            </a:extLst>
          </p:cNvPr>
          <p:cNvSpPr txBox="1"/>
          <p:nvPr/>
        </p:nvSpPr>
        <p:spPr>
          <a:xfrm>
            <a:off x="4636008" y="374904"/>
            <a:ext cx="6851904" cy="1719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2000" dirty="0"/>
              <a:t>Maximum: Article: 4410, 3161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z="2000" dirty="0"/>
              <a:t>Minimum: Blogpost: 156, 11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5D5E5-80A2-454D-A732-1F0B3EDDE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3441"/>
            <a:ext cx="5971505" cy="3344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DB8B5D-9423-45F1-9DFD-874C0613A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497" y="2603441"/>
            <a:ext cx="5120603" cy="33448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91F09C-528A-4F23-BE3C-85C20DDAB100}"/>
              </a:ext>
            </a:extLst>
          </p:cNvPr>
          <p:cNvSpPr txBox="1"/>
          <p:nvPr/>
        </p:nvSpPr>
        <p:spPr>
          <a:xfrm>
            <a:off x="1563757" y="6334539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  2017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62723-84C8-4B77-A5BE-65552129B81F}"/>
              </a:ext>
            </a:extLst>
          </p:cNvPr>
          <p:cNvSpPr txBox="1"/>
          <p:nvPr/>
        </p:nvSpPr>
        <p:spPr>
          <a:xfrm>
            <a:off x="7169426" y="6334539"/>
            <a:ext cx="140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   2018</a:t>
            </a:r>
          </a:p>
        </p:txBody>
      </p:sp>
    </p:spTree>
    <p:extLst>
      <p:ext uri="{BB962C8B-B14F-4D97-AF65-F5344CB8AC3E}">
        <p14:creationId xmlns:p14="http://schemas.microsoft.com/office/powerpoint/2010/main" val="111795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61C5C7C-5D5D-4155-8FE1-60D515D7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2095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REPLY COUNT FOR ARTICLE MONTH WISE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0D6644-46F9-4B66-90EB-90BBA28D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66" y="1899139"/>
            <a:ext cx="9466667" cy="472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BD27-DD91-4124-9503-AAA7E05919CD}"/>
              </a:ext>
            </a:extLst>
          </p:cNvPr>
          <p:cNvSpPr txBox="1">
            <a:spLocks/>
          </p:cNvSpPr>
          <p:nvPr/>
        </p:nvSpPr>
        <p:spPr>
          <a:xfrm>
            <a:off x="841248" y="272346"/>
            <a:ext cx="10506456" cy="7302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COUNT OF NEW DESK MONTH WISE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DA500-52DE-403B-AED3-87CBFC71D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06" y="1246909"/>
            <a:ext cx="11237476" cy="533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82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68A39C9-47F1-443D-BAF5-B336E7CAE46F}"/>
              </a:ext>
            </a:extLst>
          </p:cNvPr>
          <p:cNvSpPr txBox="1">
            <a:spLocks/>
          </p:cNvSpPr>
          <p:nvPr/>
        </p:nvSpPr>
        <p:spPr>
          <a:xfrm>
            <a:off x="841248" y="272346"/>
            <a:ext cx="10506456" cy="7302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COUNT OF NEW DESK MONTH WISE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F19D02-F0B9-4159-B4A5-6A4A62586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380" y="1163782"/>
            <a:ext cx="9735255" cy="54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67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4507-A39E-462A-9572-B1A65B7271A0}"/>
              </a:ext>
            </a:extLst>
          </p:cNvPr>
          <p:cNvSpPr txBox="1">
            <a:spLocks/>
          </p:cNvSpPr>
          <p:nvPr/>
        </p:nvSpPr>
        <p:spPr>
          <a:xfrm>
            <a:off x="847344" y="300505"/>
            <a:ext cx="10506456" cy="835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600" dirty="0"/>
              <a:t>NEW DESK BASED ON RECOMMENDATIONS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B0E1DEF-B5B6-4A47-9B75-63C7DE4D1B59}"/>
              </a:ext>
            </a:extLst>
          </p:cNvPr>
          <p:cNvSpPr txBox="1">
            <a:spLocks/>
          </p:cNvSpPr>
          <p:nvPr/>
        </p:nvSpPr>
        <p:spPr>
          <a:xfrm>
            <a:off x="847344" y="1302327"/>
            <a:ext cx="10506456" cy="56623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80000"/>
              <a:buNone/>
            </a:pPr>
            <a:endParaRPr lang="en-US" sz="1100" dirty="0"/>
          </a:p>
          <a:p>
            <a:pPr marL="0" indent="0" algn="ctr">
              <a:buSzPct val="80000"/>
              <a:buNone/>
            </a:pPr>
            <a:r>
              <a:rPr lang="en-US" sz="3500" dirty="0"/>
              <a:t>Highest: </a:t>
            </a:r>
            <a:r>
              <a:rPr lang="en-US" sz="3500" dirty="0" err="1"/>
              <a:t>OpEd</a:t>
            </a:r>
            <a:endParaRPr lang="en-US" sz="3500" dirty="0"/>
          </a:p>
          <a:p>
            <a:pPr marL="0" indent="0" algn="ctr">
              <a:buSzPct val="80000"/>
              <a:buNone/>
            </a:pP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498F6-DC74-4630-BED9-CFB1BCBA1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45" y="2111017"/>
            <a:ext cx="11078492" cy="454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90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D2BF4E-B3E2-4AF2-9F18-6C4964E06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62" y="1911927"/>
            <a:ext cx="11925838" cy="494607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D46E7-F22F-4EDC-B648-FBB6C0B15EFC}"/>
              </a:ext>
            </a:extLst>
          </p:cNvPr>
          <p:cNvSpPr txBox="1">
            <a:spLocks/>
          </p:cNvSpPr>
          <p:nvPr/>
        </p:nvSpPr>
        <p:spPr>
          <a:xfrm>
            <a:off x="847344" y="1302327"/>
            <a:ext cx="10506456" cy="56623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80000"/>
              <a:buNone/>
            </a:pPr>
            <a:endParaRPr lang="en-US" sz="1100" dirty="0"/>
          </a:p>
          <a:p>
            <a:pPr marL="0" indent="0" algn="ctr">
              <a:buSzPct val="80000"/>
              <a:buNone/>
            </a:pPr>
            <a:r>
              <a:rPr lang="en-US" sz="3500" dirty="0"/>
              <a:t>Highest: </a:t>
            </a:r>
            <a:r>
              <a:rPr lang="en-US" sz="3500" dirty="0" err="1"/>
              <a:t>OpEd</a:t>
            </a:r>
            <a:endParaRPr lang="en-US" sz="3500" dirty="0"/>
          </a:p>
          <a:p>
            <a:pPr marL="0" indent="0" algn="ctr">
              <a:buSzPct val="80000"/>
              <a:buNone/>
            </a:pPr>
            <a:endParaRPr lang="en-US" sz="1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1A53E7-DA9A-4954-A102-B7C163DB56BD}"/>
              </a:ext>
            </a:extLst>
          </p:cNvPr>
          <p:cNvSpPr txBox="1">
            <a:spLocks/>
          </p:cNvSpPr>
          <p:nvPr/>
        </p:nvSpPr>
        <p:spPr>
          <a:xfrm>
            <a:off x="847344" y="300505"/>
            <a:ext cx="10506456" cy="835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600" dirty="0"/>
              <a:t>NEW DESK BASED ON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921598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B0567-F522-4D34-A160-2D47A323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103176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Degree of polarity for each article by comments : 2017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8F6E64-E9EC-445C-BE19-47882B7FDE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0529" y="1675227"/>
            <a:ext cx="8290941" cy="4394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524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6141C-5576-4D2F-9602-A4C8E38F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103176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Degree of polarity for each article by comments : 2018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DD2511-831D-49BB-8F30-B71486CF0E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7210" y="1675227"/>
            <a:ext cx="9657580" cy="4394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8044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6F7E4-2407-4E43-BB32-408E47FA3013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DEGREE OF POLARITY BY MOST POSITIVE HEADLINES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37FEE1-FD63-44DF-B2FE-88AFF1783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32" y="1675227"/>
            <a:ext cx="9710935" cy="43941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22D8A6-C7ED-497D-A0BA-3CAE0FB29313}"/>
              </a:ext>
            </a:extLst>
          </p:cNvPr>
          <p:cNvSpPr txBox="1"/>
          <p:nvPr/>
        </p:nvSpPr>
        <p:spPr>
          <a:xfrm>
            <a:off x="2618510" y="6488668"/>
            <a:ext cx="640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             Polarity calculated on positive words in comments</a:t>
            </a:r>
          </a:p>
        </p:txBody>
      </p:sp>
    </p:spTree>
    <p:extLst>
      <p:ext uri="{BB962C8B-B14F-4D97-AF65-F5344CB8AC3E}">
        <p14:creationId xmlns:p14="http://schemas.microsoft.com/office/powerpoint/2010/main" val="55428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EDE8-0DE1-4D70-B174-BB93D132F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b="1"/>
              <a:t>Abstract</a:t>
            </a:r>
            <a:endParaRPr lang="en-US" sz="540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4A70E2B7-492F-440B-9867-A9B087E74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755150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77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470C0-69B8-4824-A91C-3C089A29FCC0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DEGREE OF POLARITY BY MOST NEGATIVE HEADLINES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832743-7D13-44B8-B462-7B9F31D69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048" y="1675227"/>
            <a:ext cx="8369904" cy="4394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B0DA6B-068D-4E30-AA08-D34DAEE3F955}"/>
              </a:ext>
            </a:extLst>
          </p:cNvPr>
          <p:cNvSpPr txBox="1"/>
          <p:nvPr/>
        </p:nvSpPr>
        <p:spPr>
          <a:xfrm>
            <a:off x="2618510" y="6488668"/>
            <a:ext cx="640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 Polarity calculated on negative words in comments</a:t>
            </a:r>
          </a:p>
        </p:txBody>
      </p:sp>
    </p:spTree>
    <p:extLst>
      <p:ext uri="{BB962C8B-B14F-4D97-AF65-F5344CB8AC3E}">
        <p14:creationId xmlns:p14="http://schemas.microsoft.com/office/powerpoint/2010/main" val="2028322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E42D28-58E1-474D-AA17-21F1A0E8ABD2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 Popular Author (2017)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1B960-040B-4CEC-AE3F-E9E57821E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034" y="1825626"/>
            <a:ext cx="87464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63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E8D491-6C97-4656-9BD5-7766B066CFF3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 Popular Author (2018)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E68198-6F69-4C97-BB54-B3E3E929C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899" y="1825626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05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CAD0EE-BC67-443F-94CF-5DAA90896CF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REPLY COUNT BY USER LOCATION FOR 2017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E2449-16A2-4D98-B0CF-738FE0F85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932" y="1675227"/>
            <a:ext cx="604013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76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0087-6A13-4B97-B197-77FC2D89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FAD06A-1F87-4B27-9D63-2F93CE371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474946"/>
              </p:ext>
            </p:extLst>
          </p:nvPr>
        </p:nvGraphicFramePr>
        <p:xfrm>
          <a:off x="319313" y="1828800"/>
          <a:ext cx="11611429" cy="4789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820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352E-5EDF-4EE5-8F4D-E61F4C9B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1" name="Graphic 6" descr="Questions">
            <a:extLst>
              <a:ext uri="{FF2B5EF4-FFF2-40B4-BE49-F238E27FC236}">
                <a16:creationId xmlns:a16="http://schemas.microsoft.com/office/drawing/2014/main" id="{18C375D5-F7A6-42A8-B95F-F8A6DEE17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7744" y="2139484"/>
            <a:ext cx="409651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0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9328-E63E-411B-AF4D-B1909C80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D16694-83E8-43D1-A48B-13A6CFFED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9187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398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000EB-2EA0-9F4F-93A0-7A55EE4B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8" name="Graphic 47" descr="Flowchart">
            <a:extLst>
              <a:ext uri="{FF2B5EF4-FFF2-40B4-BE49-F238E27FC236}">
                <a16:creationId xmlns:a16="http://schemas.microsoft.com/office/drawing/2014/main" id="{A7757AC6-1249-444A-BAA5-B272DACAD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5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99ED85E-4AF7-F94D-BA0E-0DDE6D933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0735120"/>
              </p:ext>
            </p:extLst>
          </p:nvPr>
        </p:nvGraphicFramePr>
        <p:xfrm>
          <a:off x="2032001" y="535186"/>
          <a:ext cx="8617639" cy="5787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7432AD3-3944-4C50-BAE5-B1C31B631E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1465" y="2250952"/>
            <a:ext cx="1134375" cy="663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9594C5-9965-4A2D-A552-8C76981B21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1463" y="3111438"/>
            <a:ext cx="1134375" cy="663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7776B-4DF7-46D8-A689-70FEFBAA30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1464" y="3960280"/>
            <a:ext cx="1134375" cy="663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B7A00B-2FD6-4D10-BF81-C9194CAA49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3524" y="4809122"/>
            <a:ext cx="1134375" cy="66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6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A6178-C9B9-41BF-A3F2-569A1EAB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ARCHITECTURE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3B2BEBA-9EA0-4384-9CD5-C0EDD080F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1" y="2082799"/>
            <a:ext cx="11607800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6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E38D-C238-47BE-8DB9-32ED619E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DataSet</a:t>
            </a:r>
            <a:r>
              <a:rPr lang="en-US" sz="5400" dirty="0"/>
              <a:t> Details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3D4C477-0BF7-4565-AE51-1633E69F3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434328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908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EC23-36A8-4469-A49F-4C4ED321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77113E-E412-4D6F-A436-1D0FCD32A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200" y="2120900"/>
            <a:ext cx="105156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4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5782-4B54-4A63-ABE8-E62D5133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Details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B5D9B0-9F96-42BC-BE4D-8CC68BC478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69573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01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493</Words>
  <Application>Microsoft Office PowerPoint</Application>
  <PresentationFormat>Widescreen</PresentationFormat>
  <Paragraphs>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Algerian</vt:lpstr>
      <vt:lpstr>Arial</vt:lpstr>
      <vt:lpstr>Avenir Next LT Pro</vt:lpstr>
      <vt:lpstr>Calibri</vt:lpstr>
      <vt:lpstr>Calibri Light</vt:lpstr>
      <vt:lpstr>Wingdings 3</vt:lpstr>
      <vt:lpstr>Office Theme</vt:lpstr>
      <vt:lpstr>PowerPoint Presentation</vt:lpstr>
      <vt:lpstr>Abstract</vt:lpstr>
      <vt:lpstr>Goals</vt:lpstr>
      <vt:lpstr>FLOW CHART</vt:lpstr>
      <vt:lpstr>PowerPoint Presentation</vt:lpstr>
      <vt:lpstr>ARCHITECTURE</vt:lpstr>
      <vt:lpstr>DataSet Details</vt:lpstr>
      <vt:lpstr>Sample Data</vt:lpstr>
      <vt:lpstr>Details</vt:lpstr>
      <vt:lpstr>Data Visualization</vt:lpstr>
      <vt:lpstr>COUNT OF DOCUMENT TYPE/ TYPE OF MATERIAL</vt:lpstr>
      <vt:lpstr>REPLY COUNT FOR ARTICLE MONTH WISE</vt:lpstr>
      <vt:lpstr>PowerPoint Presentation</vt:lpstr>
      <vt:lpstr>PowerPoint Presentation</vt:lpstr>
      <vt:lpstr>PowerPoint Presentation</vt:lpstr>
      <vt:lpstr>PowerPoint Presentation</vt:lpstr>
      <vt:lpstr>Degree of polarity for each article by comments : 2017 </vt:lpstr>
      <vt:lpstr>Degree of polarity for each article by comments : 2018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Harshada Anil Phadol</dc:creator>
  <cp:lastModifiedBy>Harshada Anil Phadol</cp:lastModifiedBy>
  <cp:revision>5</cp:revision>
  <dcterms:created xsi:type="dcterms:W3CDTF">2020-05-16T03:24:25Z</dcterms:created>
  <dcterms:modified xsi:type="dcterms:W3CDTF">2020-05-16T03:30:32Z</dcterms:modified>
</cp:coreProperties>
</file>