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5709-8F48-49C3-885F-1AC448399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Литвинко</a:t>
            </a:r>
            <a:r>
              <a:rPr lang="ru-RU" dirty="0"/>
              <a:t> Дмитрий Сергеевич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09434-C553-4318-A68C-620AE4066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ФПМИ, БГУ 2015 - 2019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6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FC2B-5819-4344-872A-867FCC73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1" y="624110"/>
            <a:ext cx="10077450" cy="1509490"/>
          </a:xfrm>
        </p:spPr>
        <p:txBody>
          <a:bodyPr>
            <a:normAutofit/>
          </a:bodyPr>
          <a:lstStyle/>
          <a:p>
            <a:r>
              <a:rPr lang="ru-RU" dirty="0"/>
              <a:t>Тема проекта: Система продажи билетов железнодорожного транспорта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85C-BA87-41B0-9CBF-2274B1E2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2133600"/>
            <a:ext cx="9906001" cy="4286250"/>
          </a:xfrm>
        </p:spPr>
        <p:txBody>
          <a:bodyPr/>
          <a:lstStyle/>
          <a:p>
            <a:r>
              <a:rPr lang="ru-RU" sz="2400" dirty="0"/>
              <a:t>Любой пользователь может посмотреть расписание движение транспорта, стоимость и количество свободных мест в каждом вагоне</a:t>
            </a:r>
          </a:p>
          <a:p>
            <a:r>
              <a:rPr lang="ru-RU" sz="2400" dirty="0"/>
              <a:t>Зарегистрированный пользователь также может приобрести билет</a:t>
            </a:r>
          </a:p>
          <a:p>
            <a:r>
              <a:rPr lang="ru-RU" sz="2400" dirty="0"/>
              <a:t>Работник железной дороги может производить </a:t>
            </a:r>
            <a:r>
              <a:rPr lang="en-US" sz="2400" dirty="0"/>
              <a:t>GRUD </a:t>
            </a:r>
            <a:r>
              <a:rPr lang="ru-RU" sz="2400" dirty="0"/>
              <a:t>операции с объектами железной дороги (города, поезда, вагоны, расписание и т.д.)</a:t>
            </a:r>
          </a:p>
          <a:p>
            <a:r>
              <a:rPr lang="ru-RU" sz="2400" dirty="0"/>
              <a:t>Администратор также может управлять пользователями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DFB7-06FB-4637-8AB8-A932C7B4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Версия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8B05-3601-4044-8335-BFC6FD88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Для демонстрации</a:t>
            </a:r>
            <a:r>
              <a:rPr lang="en-US" sz="2400" dirty="0"/>
              <a:t> </a:t>
            </a:r>
            <a:r>
              <a:rPr lang="ru-RU" sz="2400" dirty="0"/>
              <a:t>проекта используется веб версия.</a:t>
            </a:r>
          </a:p>
          <a:p>
            <a:r>
              <a:rPr lang="ru-RU" sz="2400" dirty="0"/>
              <a:t>Для её реализации использовались: </a:t>
            </a:r>
            <a:r>
              <a:rPr lang="en-US" sz="2400" dirty="0"/>
              <a:t>HTML, JS, jQuery, Ajax, Bootstrap.</a:t>
            </a:r>
          </a:p>
        </p:txBody>
      </p:sp>
    </p:spTree>
    <p:extLst>
      <p:ext uri="{BB962C8B-B14F-4D97-AF65-F5344CB8AC3E}">
        <p14:creationId xmlns:p14="http://schemas.microsoft.com/office/powerpoint/2010/main" val="213448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9CE-18AF-4843-BE2C-DA121E2A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92" y="329185"/>
            <a:ext cx="2258568" cy="1710658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базы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9692-25D2-4357-825C-8B6A0FF94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576" y="4700016"/>
            <a:ext cx="3832796" cy="11929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AA1B5-115E-42D0-A86F-7475AA7C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1" y="329184"/>
            <a:ext cx="7939273" cy="63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420-4234-4C3B-A205-103B860B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802" y="456472"/>
            <a:ext cx="8911687" cy="1280890"/>
          </a:xfrm>
        </p:spPr>
        <p:txBody>
          <a:bodyPr/>
          <a:lstStyle/>
          <a:p>
            <a:r>
              <a:rPr lang="en-US" dirty="0"/>
              <a:t>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19C9-042F-4772-9814-8FAF55E3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ED353-DE9F-4E61-A77A-480EE259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02" y="1341123"/>
            <a:ext cx="93916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0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3B0E-58FF-4BD0-BCC2-953EBA35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F03B-0BF7-4430-88DA-68A2500C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/>
              <a:t>MySQL</a:t>
            </a:r>
            <a:endParaRPr lang="ru-RU" sz="2400" dirty="0"/>
          </a:p>
          <a:p>
            <a:r>
              <a:rPr lang="en-US" sz="2400" dirty="0"/>
              <a:t>Spring Data</a:t>
            </a:r>
          </a:p>
          <a:p>
            <a:r>
              <a:rPr lang="en-US" sz="2400" dirty="0"/>
              <a:t>Spring Boot</a:t>
            </a:r>
          </a:p>
          <a:p>
            <a:r>
              <a:rPr lang="en-US" sz="2400" dirty="0"/>
              <a:t>JSON</a:t>
            </a:r>
          </a:p>
          <a:p>
            <a:r>
              <a:rPr lang="en-US" sz="2400" dirty="0"/>
              <a:t>Maven</a:t>
            </a:r>
          </a:p>
          <a:p>
            <a:r>
              <a:rPr lang="en-US" sz="2400" dirty="0"/>
              <a:t>Junit</a:t>
            </a:r>
            <a:r>
              <a:rPr lang="ru-RU" sz="2400" dirty="0"/>
              <a:t>, </a:t>
            </a:r>
            <a:r>
              <a:rPr lang="en-US" sz="2400" dirty="0"/>
              <a:t>Mock</a:t>
            </a:r>
          </a:p>
          <a:p>
            <a:r>
              <a:rPr lang="en-US" sz="2400" dirty="0"/>
              <a:t>HTML, Bootstrap</a:t>
            </a:r>
          </a:p>
          <a:p>
            <a:r>
              <a:rPr lang="en-US" sz="2400" dirty="0"/>
              <a:t>JS, jQuery, Ajax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8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153C-786A-44E3-8E6E-A44516E9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49" y="3047270"/>
            <a:ext cx="5782979" cy="72920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214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121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Литвинко Дмитрий Сергеевич</vt:lpstr>
      <vt:lpstr>Тема проекта: Система продажи билетов железнодорожного транспорта</vt:lpstr>
      <vt:lpstr>Версия проекта</vt:lpstr>
      <vt:lpstr>Схема базы данных</vt:lpstr>
      <vt:lpstr>API documentation</vt:lpstr>
      <vt:lpstr>Используемые технологии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Литвинко Дмитрий Сергеевич</dc:title>
  <dc:creator>dlitvinko</dc:creator>
  <cp:lastModifiedBy>dlitvinko</cp:lastModifiedBy>
  <cp:revision>7</cp:revision>
  <dcterms:created xsi:type="dcterms:W3CDTF">2019-12-23T08:46:49Z</dcterms:created>
  <dcterms:modified xsi:type="dcterms:W3CDTF">2019-12-23T10:26:41Z</dcterms:modified>
</cp:coreProperties>
</file>