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8" r:id="rId2"/>
    <p:sldId id="269" r:id="rId3"/>
    <p:sldId id="257" r:id="rId4"/>
    <p:sldId id="267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E65"/>
    <a:srgbClr val="3599B5"/>
    <a:srgbClr val="59C5D9"/>
    <a:srgbClr val="E3E9EC"/>
    <a:srgbClr val="306F8F"/>
    <a:srgbClr val="194066"/>
    <a:srgbClr val="51B5CC"/>
    <a:srgbClr val="FFB805"/>
    <a:srgbClr val="E6A400"/>
    <a:srgbClr val="FFD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EFAF8-94F4-4426-9487-93A8F6AD1821}" v="1438" dt="2023-05-05T02:31:38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4660"/>
  </p:normalViewPr>
  <p:slideViewPr>
    <p:cSldViewPr snapToGrid="0">
      <p:cViewPr>
        <p:scale>
          <a:sx n="66" d="100"/>
          <a:sy n="66" d="100"/>
        </p:scale>
        <p:origin x="46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2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6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8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03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2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0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976EC-3731-8EB1-DCC0-5A18467A0A28}"/>
              </a:ext>
            </a:extLst>
          </p:cNvPr>
          <p:cNvSpPr txBox="1"/>
          <p:nvPr/>
        </p:nvSpPr>
        <p:spPr>
          <a:xfrm>
            <a:off x="4146243" y="368901"/>
            <a:ext cx="3579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MAGER</a:t>
            </a:r>
            <a:endParaRPr lang="en-ID" sz="66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6AF6E-EC53-8736-A50B-7FD07FE668B4}"/>
              </a:ext>
            </a:extLst>
          </p:cNvPr>
          <p:cNvSpPr txBox="1"/>
          <p:nvPr/>
        </p:nvSpPr>
        <p:spPr>
          <a:xfrm>
            <a:off x="10149648" y="-7518737"/>
            <a:ext cx="86868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SMART</a:t>
            </a:r>
          </a:p>
          <a:p>
            <a:r>
              <a:rPr lang="en-US" sz="4400" dirty="0">
                <a:latin typeface="Arial Black" panose="020B0A04020102020204" pitchFamily="34" charset="0"/>
              </a:rPr>
              <a:t> ROOM</a:t>
            </a:r>
            <a:endParaRPr lang="en-ID" sz="4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B867C-500B-3536-90B5-D78D779616D2}"/>
              </a:ext>
            </a:extLst>
          </p:cNvPr>
          <p:cNvSpPr txBox="1"/>
          <p:nvPr/>
        </p:nvSpPr>
        <p:spPr>
          <a:xfrm>
            <a:off x="2896081" y="2828835"/>
            <a:ext cx="6399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Arial Black" panose="020B0A04020102020204" pitchFamily="34" charset="0"/>
              </a:rPr>
              <a:t>Christopher Jonathan 212100170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 Black" panose="020B0A04020102020204" pitchFamily="34" charset="0"/>
              </a:rPr>
              <a:t>Dilivio Tilaar 212100576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 Black" panose="020B0A04020102020204" pitchFamily="34" charset="0"/>
              </a:rPr>
              <a:t>Wesley Hakim 212100211</a:t>
            </a:r>
          </a:p>
        </p:txBody>
      </p:sp>
    </p:spTree>
    <p:extLst>
      <p:ext uri="{BB962C8B-B14F-4D97-AF65-F5344CB8AC3E}">
        <p14:creationId xmlns:p14="http://schemas.microsoft.com/office/powerpoint/2010/main" val="2293109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DCEAC-3ED8-C9FE-CD26-4ED00E3CCD82}"/>
              </a:ext>
            </a:extLst>
          </p:cNvPr>
          <p:cNvSpPr/>
          <p:nvPr/>
        </p:nvSpPr>
        <p:spPr>
          <a:xfrm>
            <a:off x="691788" y="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9F0DD1-EF38-5C8D-31F3-0708705AD670}"/>
              </a:ext>
            </a:extLst>
          </p:cNvPr>
          <p:cNvSpPr/>
          <p:nvPr/>
        </p:nvSpPr>
        <p:spPr>
          <a:xfrm rot="10800000" flipH="1">
            <a:off x="3023508" y="3992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0D0512B-4978-423C-AD35-61738F470D00}"/>
              </a:ext>
            </a:extLst>
          </p:cNvPr>
          <p:cNvSpPr/>
          <p:nvPr/>
        </p:nvSpPr>
        <p:spPr>
          <a:xfrm rot="10800000">
            <a:off x="539388" y="3992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83F0E-BB04-5A2C-3AFB-DD31D539CDE1}"/>
              </a:ext>
            </a:extLst>
          </p:cNvPr>
          <p:cNvSpPr/>
          <p:nvPr/>
        </p:nvSpPr>
        <p:spPr>
          <a:xfrm>
            <a:off x="539388" y="2667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F2091-C359-2D1C-1A68-ECB2D1520591}"/>
              </a:ext>
            </a:extLst>
          </p:cNvPr>
          <p:cNvSpPr txBox="1"/>
          <p:nvPr/>
        </p:nvSpPr>
        <p:spPr>
          <a:xfrm rot="10800000" flipV="1">
            <a:off x="721880" y="-4635071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Latar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Belakang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7FF69-EDD6-B356-E2D1-87820E9F9848}"/>
              </a:ext>
            </a:extLst>
          </p:cNvPr>
          <p:cNvSpPr txBox="1"/>
          <p:nvPr/>
        </p:nvSpPr>
        <p:spPr>
          <a:xfrm rot="10800000" flipV="1">
            <a:off x="711848" y="-2176315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Alat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FF3E-CC8F-0207-174E-00893ECA8DB3}"/>
              </a:ext>
            </a:extLst>
          </p:cNvPr>
          <p:cNvSpPr txBox="1"/>
          <p:nvPr/>
        </p:nvSpPr>
        <p:spPr>
          <a:xfrm rot="10800000" flipV="1">
            <a:off x="721880" y="-3385615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0029-D6B2-6975-5A4C-E12AA3D82D68}"/>
              </a:ext>
            </a:extLst>
          </p:cNvPr>
          <p:cNvSpPr txBox="1"/>
          <p:nvPr/>
        </p:nvSpPr>
        <p:spPr>
          <a:xfrm rot="10800000" flipV="1">
            <a:off x="635647" y="-1362941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082C6-E630-6083-68F4-304236E67992}"/>
              </a:ext>
            </a:extLst>
          </p:cNvPr>
          <p:cNvSpPr txBox="1"/>
          <p:nvPr/>
        </p:nvSpPr>
        <p:spPr>
          <a:xfrm rot="10800000" flipV="1">
            <a:off x="635647" y="3105204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Basis Data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97FE-A6A4-F0BC-7FE7-E3B8F94357A3}"/>
              </a:ext>
            </a:extLst>
          </p:cNvPr>
          <p:cNvSpPr txBox="1"/>
          <p:nvPr/>
        </p:nvSpPr>
        <p:spPr>
          <a:xfrm rot="10800000" flipV="1">
            <a:off x="635647" y="776231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Papan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558-9FFB-12FD-32FE-E3A18BDB0793}"/>
              </a:ext>
            </a:extLst>
          </p:cNvPr>
          <p:cNvSpPr txBox="1"/>
          <p:nvPr/>
        </p:nvSpPr>
        <p:spPr>
          <a:xfrm rot="10800000" flipV="1">
            <a:off x="625618" y="185029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89B0F-F523-6DC8-0542-96A9FAB509ED}"/>
              </a:ext>
            </a:extLst>
          </p:cNvPr>
          <p:cNvSpPr txBox="1"/>
          <p:nvPr/>
        </p:nvSpPr>
        <p:spPr>
          <a:xfrm rot="10800000" flipV="1">
            <a:off x="711848" y="-262488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Aktuator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BFFB1-5D42-2C92-82E7-917C807B3935}"/>
              </a:ext>
            </a:extLst>
          </p:cNvPr>
          <p:cNvSpPr txBox="1"/>
          <p:nvPr/>
        </p:nvSpPr>
        <p:spPr>
          <a:xfrm rot="10800000" flipV="1">
            <a:off x="615587" y="403289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BD6D8C-3CC7-1E68-2DE1-9436C050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42" y="1958212"/>
            <a:ext cx="7331075" cy="294157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2269CC6-8616-279E-B499-92607DE2E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36" y="-3927185"/>
            <a:ext cx="5910087" cy="308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F6696B-87F1-04B8-F5BA-1FB0A10C19A4}"/>
              </a:ext>
            </a:extLst>
          </p:cNvPr>
          <p:cNvSpPr txBox="1"/>
          <p:nvPr/>
        </p:nvSpPr>
        <p:spPr>
          <a:xfrm>
            <a:off x="4008119" y="-4529095"/>
            <a:ext cx="29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Tkinter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2A0BF2-BE9F-F127-7BE9-C91C193FA3A8}"/>
              </a:ext>
            </a:extLst>
          </p:cNvPr>
          <p:cNvSpPr txBox="1"/>
          <p:nvPr/>
        </p:nvSpPr>
        <p:spPr>
          <a:xfrm>
            <a:off x="3832542" y="7466945"/>
            <a:ext cx="725491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 Black" panose="020B0A04020102020204" pitchFamily="34" charset="0"/>
              </a:rPr>
              <a:t>Bacaan</a:t>
            </a:r>
            <a:r>
              <a:rPr lang="en-US" sz="2400" dirty="0">
                <a:latin typeface="Arial Black" panose="020B0A04020102020204" pitchFamily="34" charset="0"/>
              </a:rPr>
              <a:t> ultrasonic sensor </a:t>
            </a:r>
            <a:r>
              <a:rPr lang="en-US" sz="2400" dirty="0" err="1">
                <a:latin typeface="Arial Black" panose="020B0A04020102020204" pitchFamily="34" charset="0"/>
              </a:rPr>
              <a:t>diantara</a:t>
            </a:r>
            <a:r>
              <a:rPr lang="en-US" sz="2400" dirty="0">
                <a:latin typeface="Arial Black" panose="020B0A04020102020204" pitchFamily="34" charset="0"/>
              </a:rPr>
              <a:t> 20-80 cm </a:t>
            </a:r>
            <a:r>
              <a:rPr lang="en-US" sz="2400" dirty="0" err="1">
                <a:latin typeface="Arial Black" panose="020B0A04020102020204" pitchFamily="34" charset="0"/>
              </a:rPr>
              <a:t>berarti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ada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objek</a:t>
            </a:r>
            <a:r>
              <a:rPr lang="en-US" sz="2400" dirty="0">
                <a:latin typeface="Arial Black" panose="020B0A04020102020204" pitchFamily="34" charset="0"/>
              </a:rPr>
              <a:t> yang </a:t>
            </a:r>
            <a:r>
              <a:rPr lang="en-US" sz="2400" dirty="0" err="1">
                <a:latin typeface="Arial Black" panose="020B0A04020102020204" pitchFamily="34" charset="0"/>
              </a:rPr>
              <a:t>melewati</a:t>
            </a:r>
            <a:endParaRPr lang="en-US" sz="2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 Black" panose="020B0A04020102020204" pitchFamily="34" charset="0"/>
              </a:rPr>
              <a:t>Dilanjutkan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dengan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pengecekan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gerakan</a:t>
            </a:r>
            <a:r>
              <a:rPr lang="en-US" sz="2400" dirty="0">
                <a:latin typeface="Arial Black" panose="020B0A04020102020204" pitchFamily="34" charset="0"/>
              </a:rPr>
              <a:t> pada PIR sensor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Jika </a:t>
            </a:r>
            <a:r>
              <a:rPr lang="en-US" sz="2400" dirty="0" err="1">
                <a:latin typeface="Arial Black" panose="020B0A04020102020204" pitchFamily="34" charset="0"/>
              </a:rPr>
              <a:t>terdapat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gerakan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maka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dianggap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ada</a:t>
            </a:r>
            <a:r>
              <a:rPr lang="en-US" sz="2400" dirty="0">
                <a:latin typeface="Arial Black" panose="020B0A04020102020204" pitchFamily="34" charset="0"/>
              </a:rPr>
              <a:t> orang yang </a:t>
            </a:r>
            <a:r>
              <a:rPr lang="en-US" sz="2400" dirty="0" err="1">
                <a:latin typeface="Arial Black" panose="020B0A04020102020204" pitchFamily="34" charset="0"/>
              </a:rPr>
              <a:t>memasuki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ruangan</a:t>
            </a:r>
            <a:endParaRPr lang="en-US" sz="2400" dirty="0">
              <a:latin typeface="Arial Black" panose="020B0A040201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Black" panose="020B0A04020102020204" pitchFamily="34" charset="0"/>
              </a:rPr>
              <a:t>Lampu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ruangan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dinyalakan</a:t>
            </a:r>
            <a:endParaRPr lang="en-US" sz="2400" dirty="0">
              <a:latin typeface="Arial Black" panose="020B0A040201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Black" panose="020B0A04020102020204" pitchFamily="34" charset="0"/>
              </a:rPr>
              <a:t>Suhu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dicek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terus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menerus</a:t>
            </a:r>
            <a:endParaRPr lang="en-US" sz="2400" dirty="0">
              <a:latin typeface="Arial Black" panose="020B0A040201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Jika </a:t>
            </a:r>
            <a:r>
              <a:rPr lang="en-US" sz="2400" dirty="0" err="1">
                <a:latin typeface="Arial Black" panose="020B0A04020102020204" pitchFamily="34" charset="0"/>
              </a:rPr>
              <a:t>suhu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berada</a:t>
            </a:r>
            <a:r>
              <a:rPr lang="en-US" sz="2400" dirty="0">
                <a:latin typeface="Arial Black" panose="020B0A04020102020204" pitchFamily="34" charset="0"/>
              </a:rPr>
              <a:t> di </a:t>
            </a:r>
            <a:r>
              <a:rPr lang="en-US" sz="2400" dirty="0" err="1">
                <a:latin typeface="Arial Black" panose="020B0A04020102020204" pitchFamily="34" charset="0"/>
              </a:rPr>
              <a:t>atas</a:t>
            </a:r>
            <a:r>
              <a:rPr lang="en-US" sz="2400" dirty="0">
                <a:latin typeface="Arial Black" panose="020B0A04020102020204" pitchFamily="34" charset="0"/>
              </a:rPr>
              <a:t> 28 Celsius </a:t>
            </a:r>
            <a:r>
              <a:rPr lang="en-US" sz="2400" dirty="0" err="1">
                <a:latin typeface="Arial Black" panose="020B0A04020102020204" pitchFamily="34" charset="0"/>
              </a:rPr>
              <a:t>maka</a:t>
            </a:r>
            <a:r>
              <a:rPr lang="en-US" sz="2400" dirty="0">
                <a:latin typeface="Arial Black" panose="020B0A04020102020204" pitchFamily="34" charset="0"/>
              </a:rPr>
              <a:t> servo </a:t>
            </a:r>
            <a:r>
              <a:rPr lang="en-US" sz="2400" dirty="0" err="1">
                <a:latin typeface="Arial Black" panose="020B0A04020102020204" pitchFamily="34" charset="0"/>
              </a:rPr>
              <a:t>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dinyalakan</a:t>
            </a:r>
            <a:r>
              <a:rPr lang="en-US" sz="2400" dirty="0">
                <a:latin typeface="Arial Black" panose="020B0A04020102020204" pitchFamily="34" charset="0"/>
              </a:rPr>
              <a:t> (AC)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Jika </a:t>
            </a:r>
            <a:r>
              <a:rPr lang="en-US" sz="2400" dirty="0" err="1">
                <a:latin typeface="Arial Black" panose="020B0A04020102020204" pitchFamily="34" charset="0"/>
              </a:rPr>
              <a:t>tidak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terdapat</a:t>
            </a:r>
            <a:r>
              <a:rPr lang="en-US" sz="2400" dirty="0">
                <a:latin typeface="Arial Black" panose="020B0A04020102020204" pitchFamily="34" charset="0"/>
              </a:rPr>
              <a:t> Gerakan </a:t>
            </a:r>
            <a:r>
              <a:rPr lang="en-US" sz="2400" dirty="0" err="1">
                <a:latin typeface="Arial Black" panose="020B0A04020102020204" pitchFamily="34" charset="0"/>
              </a:rPr>
              <a:t>maka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dianggap</a:t>
            </a:r>
            <a:r>
              <a:rPr lang="en-US" sz="2400" dirty="0">
                <a:latin typeface="Arial Black" panose="020B0A04020102020204" pitchFamily="34" charset="0"/>
              </a:rPr>
              <a:t> orang </a:t>
            </a:r>
            <a:r>
              <a:rPr lang="en-US" sz="2400" dirty="0" err="1">
                <a:latin typeface="Arial Black" panose="020B0A04020102020204" pitchFamily="34" charset="0"/>
              </a:rPr>
              <a:t>telah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meninggalkan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ruangan</a:t>
            </a:r>
            <a:r>
              <a:rPr lang="en-US" sz="2400" dirty="0">
                <a:latin typeface="Arial Black" panose="020B0A04020102020204" pitchFamily="34" charset="0"/>
              </a:rPr>
              <a:t>/</a:t>
            </a:r>
            <a:r>
              <a:rPr lang="en-US" sz="2400" dirty="0" err="1">
                <a:latin typeface="Arial Black" panose="020B0A04020102020204" pitchFamily="34" charset="0"/>
              </a:rPr>
              <a:t>tidak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jadi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masuk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ruangan</a:t>
            </a:r>
            <a:endParaRPr lang="en-US" sz="2400" dirty="0">
              <a:latin typeface="Arial Black" panose="020B0A040201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Black" panose="020B0A04020102020204" pitchFamily="34" charset="0"/>
              </a:rPr>
              <a:t>Semua</a:t>
            </a:r>
            <a:r>
              <a:rPr lang="en-US" sz="2400" dirty="0">
                <a:latin typeface="Arial Black" panose="020B0A04020102020204" pitchFamily="34" charset="0"/>
              </a:rPr>
              <a:t> actuator </a:t>
            </a:r>
            <a:r>
              <a:rPr lang="en-US" sz="2400" dirty="0" err="1">
                <a:latin typeface="Arial Black" panose="020B0A04020102020204" pitchFamily="34" charset="0"/>
              </a:rPr>
              <a:t>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dimatikan</a:t>
            </a:r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6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DCEAC-3ED8-C9FE-CD26-4ED00E3CCD82}"/>
              </a:ext>
            </a:extLst>
          </p:cNvPr>
          <p:cNvSpPr/>
          <p:nvPr/>
        </p:nvSpPr>
        <p:spPr>
          <a:xfrm>
            <a:off x="691788" y="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9F0DD1-EF38-5C8D-31F3-0708705AD670}"/>
              </a:ext>
            </a:extLst>
          </p:cNvPr>
          <p:cNvSpPr/>
          <p:nvPr/>
        </p:nvSpPr>
        <p:spPr>
          <a:xfrm rot="10800000" flipH="1">
            <a:off x="3023508" y="3992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0D0512B-4978-423C-AD35-61738F470D00}"/>
              </a:ext>
            </a:extLst>
          </p:cNvPr>
          <p:cNvSpPr/>
          <p:nvPr/>
        </p:nvSpPr>
        <p:spPr>
          <a:xfrm rot="10800000">
            <a:off x="539388" y="3992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83F0E-BB04-5A2C-3AFB-DD31D539CDE1}"/>
              </a:ext>
            </a:extLst>
          </p:cNvPr>
          <p:cNvSpPr/>
          <p:nvPr/>
        </p:nvSpPr>
        <p:spPr>
          <a:xfrm>
            <a:off x="539388" y="2667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F2091-C359-2D1C-1A68-ECB2D1520591}"/>
              </a:ext>
            </a:extLst>
          </p:cNvPr>
          <p:cNvSpPr txBox="1"/>
          <p:nvPr/>
        </p:nvSpPr>
        <p:spPr>
          <a:xfrm rot="10800000" flipV="1">
            <a:off x="731911" y="-559291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Latar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Belakang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7FF69-EDD6-B356-E2D1-87820E9F9848}"/>
              </a:ext>
            </a:extLst>
          </p:cNvPr>
          <p:cNvSpPr txBox="1"/>
          <p:nvPr/>
        </p:nvSpPr>
        <p:spPr>
          <a:xfrm rot="10800000" flipV="1">
            <a:off x="721879" y="-3134154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Alat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FF3E-CC8F-0207-174E-00893ECA8DB3}"/>
              </a:ext>
            </a:extLst>
          </p:cNvPr>
          <p:cNvSpPr txBox="1"/>
          <p:nvPr/>
        </p:nvSpPr>
        <p:spPr>
          <a:xfrm rot="10800000" flipV="1">
            <a:off x="731911" y="-4343454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0029-D6B2-6975-5A4C-E12AA3D82D68}"/>
              </a:ext>
            </a:extLst>
          </p:cNvPr>
          <p:cNvSpPr txBox="1"/>
          <p:nvPr/>
        </p:nvSpPr>
        <p:spPr>
          <a:xfrm rot="10800000" flipV="1">
            <a:off x="645678" y="-232078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082C6-E630-6083-68F4-304236E67992}"/>
              </a:ext>
            </a:extLst>
          </p:cNvPr>
          <p:cNvSpPr txBox="1"/>
          <p:nvPr/>
        </p:nvSpPr>
        <p:spPr>
          <a:xfrm rot="10800000" flipV="1">
            <a:off x="645678" y="2147365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Basis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97FE-A6A4-F0BC-7FE7-E3B8F94357A3}"/>
              </a:ext>
            </a:extLst>
          </p:cNvPr>
          <p:cNvSpPr txBox="1"/>
          <p:nvPr/>
        </p:nvSpPr>
        <p:spPr>
          <a:xfrm rot="10800000" flipV="1">
            <a:off x="645678" y="-181608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Papan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558-9FFB-12FD-32FE-E3A18BDB0793}"/>
              </a:ext>
            </a:extLst>
          </p:cNvPr>
          <p:cNvSpPr txBox="1"/>
          <p:nvPr/>
        </p:nvSpPr>
        <p:spPr>
          <a:xfrm rot="10800000" flipV="1">
            <a:off x="635649" y="892451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89B0F-F523-6DC8-0542-96A9FAB509ED}"/>
              </a:ext>
            </a:extLst>
          </p:cNvPr>
          <p:cNvSpPr txBox="1"/>
          <p:nvPr/>
        </p:nvSpPr>
        <p:spPr>
          <a:xfrm rot="10800000" flipV="1">
            <a:off x="721879" y="-122032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Aktuator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BFFB1-5D42-2C92-82E7-917C807B3935}"/>
              </a:ext>
            </a:extLst>
          </p:cNvPr>
          <p:cNvSpPr txBox="1"/>
          <p:nvPr/>
        </p:nvSpPr>
        <p:spPr>
          <a:xfrm rot="10800000" flipV="1">
            <a:off x="625618" y="3031623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latin typeface="Arial Black" panose="020B0A04020102020204" pitchFamily="34" charset="0"/>
              </a:rPr>
              <a:t> Data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0EC7B-2A01-AA37-7A56-DAA8E3C96E0B}"/>
              </a:ext>
            </a:extLst>
          </p:cNvPr>
          <p:cNvSpPr txBox="1"/>
          <p:nvPr/>
        </p:nvSpPr>
        <p:spPr>
          <a:xfrm>
            <a:off x="3738024" y="487025"/>
            <a:ext cx="725491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 Black" panose="020B0A04020102020204" pitchFamily="34" charset="0"/>
              </a:rPr>
              <a:t>Bacaan</a:t>
            </a:r>
            <a:r>
              <a:rPr lang="en-US" sz="2400" dirty="0">
                <a:latin typeface="Arial Black" panose="020B0A04020102020204" pitchFamily="34" charset="0"/>
              </a:rPr>
              <a:t> ultrasonic sensor </a:t>
            </a:r>
            <a:r>
              <a:rPr lang="en-US" sz="2400" dirty="0" err="1">
                <a:latin typeface="Arial Black" panose="020B0A04020102020204" pitchFamily="34" charset="0"/>
              </a:rPr>
              <a:t>diantara</a:t>
            </a:r>
            <a:r>
              <a:rPr lang="en-US" sz="2400" dirty="0">
                <a:latin typeface="Arial Black" panose="020B0A04020102020204" pitchFamily="34" charset="0"/>
              </a:rPr>
              <a:t> 20-80 cm </a:t>
            </a:r>
            <a:r>
              <a:rPr lang="en-US" sz="2400" dirty="0" err="1">
                <a:latin typeface="Arial Black" panose="020B0A04020102020204" pitchFamily="34" charset="0"/>
              </a:rPr>
              <a:t>berarti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ada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objek</a:t>
            </a:r>
            <a:r>
              <a:rPr lang="en-US" sz="2400" dirty="0">
                <a:latin typeface="Arial Black" panose="020B0A04020102020204" pitchFamily="34" charset="0"/>
              </a:rPr>
              <a:t> yang </a:t>
            </a:r>
            <a:r>
              <a:rPr lang="en-US" sz="2400" dirty="0" err="1">
                <a:latin typeface="Arial Black" panose="020B0A04020102020204" pitchFamily="34" charset="0"/>
              </a:rPr>
              <a:t>melewati</a:t>
            </a:r>
            <a:endParaRPr lang="en-US" sz="2400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latin typeface="Arial Black" panose="020B0A04020102020204" pitchFamily="34" charset="0"/>
              </a:rPr>
              <a:t>Dilanjutkan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dengan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pengecekan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gerakan</a:t>
            </a:r>
            <a:r>
              <a:rPr lang="en-US" sz="2400" dirty="0">
                <a:latin typeface="Arial Black" panose="020B0A04020102020204" pitchFamily="34" charset="0"/>
              </a:rPr>
              <a:t> pada PIR sensor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Jika </a:t>
            </a:r>
            <a:r>
              <a:rPr lang="en-US" sz="2400" dirty="0" err="1">
                <a:latin typeface="Arial Black" panose="020B0A04020102020204" pitchFamily="34" charset="0"/>
              </a:rPr>
              <a:t>terdapat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gerakan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maka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dianggap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ada</a:t>
            </a:r>
            <a:r>
              <a:rPr lang="en-US" sz="2400" dirty="0">
                <a:latin typeface="Arial Black" panose="020B0A04020102020204" pitchFamily="34" charset="0"/>
              </a:rPr>
              <a:t> orang yang </a:t>
            </a:r>
            <a:r>
              <a:rPr lang="en-US" sz="2400" dirty="0" err="1">
                <a:latin typeface="Arial Black" panose="020B0A04020102020204" pitchFamily="34" charset="0"/>
              </a:rPr>
              <a:t>memasuki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ruangan</a:t>
            </a:r>
            <a:endParaRPr lang="en-US" sz="2400" dirty="0">
              <a:latin typeface="Arial Black" panose="020B0A040201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Black" panose="020B0A04020102020204" pitchFamily="34" charset="0"/>
              </a:rPr>
              <a:t>Lampu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ruangan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dinyalakan</a:t>
            </a:r>
            <a:endParaRPr lang="en-US" sz="2400" dirty="0">
              <a:latin typeface="Arial Black" panose="020B0A040201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Black" panose="020B0A04020102020204" pitchFamily="34" charset="0"/>
              </a:rPr>
              <a:t>Suhu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dicek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terus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menerus</a:t>
            </a:r>
            <a:endParaRPr lang="en-US" sz="2400" dirty="0">
              <a:latin typeface="Arial Black" panose="020B0A040201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Black" panose="020B0A04020102020204" pitchFamily="34" charset="0"/>
              </a:rPr>
              <a:t>Jika </a:t>
            </a:r>
            <a:r>
              <a:rPr lang="en-US" sz="2400" dirty="0" err="1">
                <a:latin typeface="Arial Black" panose="020B0A04020102020204" pitchFamily="34" charset="0"/>
              </a:rPr>
              <a:t>suhu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berada</a:t>
            </a:r>
            <a:r>
              <a:rPr lang="en-US" sz="2400" dirty="0">
                <a:latin typeface="Arial Black" panose="020B0A04020102020204" pitchFamily="34" charset="0"/>
              </a:rPr>
              <a:t> di </a:t>
            </a:r>
            <a:r>
              <a:rPr lang="en-US" sz="2400" dirty="0" err="1">
                <a:latin typeface="Arial Black" panose="020B0A04020102020204" pitchFamily="34" charset="0"/>
              </a:rPr>
              <a:t>atas</a:t>
            </a:r>
            <a:r>
              <a:rPr lang="en-US" sz="2400" dirty="0">
                <a:latin typeface="Arial Black" panose="020B0A04020102020204" pitchFamily="34" charset="0"/>
              </a:rPr>
              <a:t> 28 Celsius </a:t>
            </a:r>
            <a:r>
              <a:rPr lang="en-US" sz="2400" dirty="0" err="1">
                <a:latin typeface="Arial Black" panose="020B0A04020102020204" pitchFamily="34" charset="0"/>
              </a:rPr>
              <a:t>maka</a:t>
            </a:r>
            <a:r>
              <a:rPr lang="en-US" sz="2400" dirty="0">
                <a:latin typeface="Arial Black" panose="020B0A04020102020204" pitchFamily="34" charset="0"/>
              </a:rPr>
              <a:t> servo </a:t>
            </a:r>
            <a:r>
              <a:rPr lang="en-US" sz="2400" dirty="0" err="1">
                <a:latin typeface="Arial Black" panose="020B0A04020102020204" pitchFamily="34" charset="0"/>
              </a:rPr>
              <a:t>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dinyalakan</a:t>
            </a:r>
            <a:r>
              <a:rPr lang="en-US" sz="2400" dirty="0">
                <a:latin typeface="Arial Black" panose="020B0A04020102020204" pitchFamily="34" charset="0"/>
              </a:rPr>
              <a:t> (AC)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Arial Black" panose="020B0A04020102020204" pitchFamily="34" charset="0"/>
              </a:rPr>
              <a:t>Jika </a:t>
            </a:r>
            <a:r>
              <a:rPr lang="en-US" sz="2400" dirty="0" err="1">
                <a:latin typeface="Arial Black" panose="020B0A04020102020204" pitchFamily="34" charset="0"/>
              </a:rPr>
              <a:t>tidak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terdapat</a:t>
            </a:r>
            <a:r>
              <a:rPr lang="en-US" sz="2400" dirty="0">
                <a:latin typeface="Arial Black" panose="020B0A04020102020204" pitchFamily="34" charset="0"/>
              </a:rPr>
              <a:t> Gerakan </a:t>
            </a:r>
            <a:r>
              <a:rPr lang="en-US" sz="2400" dirty="0" err="1">
                <a:latin typeface="Arial Black" panose="020B0A04020102020204" pitchFamily="34" charset="0"/>
              </a:rPr>
              <a:t>maka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dianggap</a:t>
            </a:r>
            <a:r>
              <a:rPr lang="en-US" sz="2400" dirty="0">
                <a:latin typeface="Arial Black" panose="020B0A04020102020204" pitchFamily="34" charset="0"/>
              </a:rPr>
              <a:t> orang </a:t>
            </a:r>
            <a:r>
              <a:rPr lang="en-US" sz="2400" dirty="0" err="1">
                <a:latin typeface="Arial Black" panose="020B0A04020102020204" pitchFamily="34" charset="0"/>
              </a:rPr>
              <a:t>telah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meninggalkan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ruangan</a:t>
            </a:r>
            <a:r>
              <a:rPr lang="en-US" sz="2400" dirty="0">
                <a:latin typeface="Arial Black" panose="020B0A04020102020204" pitchFamily="34" charset="0"/>
              </a:rPr>
              <a:t>/</a:t>
            </a:r>
            <a:r>
              <a:rPr lang="en-US" sz="2400" dirty="0" err="1">
                <a:latin typeface="Arial Black" panose="020B0A04020102020204" pitchFamily="34" charset="0"/>
              </a:rPr>
              <a:t>tidak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jadi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masuk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ruangan</a:t>
            </a:r>
            <a:endParaRPr lang="en-US" sz="2400" dirty="0">
              <a:latin typeface="Arial Black" panose="020B0A040201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 Black" panose="020B0A04020102020204" pitchFamily="34" charset="0"/>
              </a:rPr>
              <a:t>Semua</a:t>
            </a:r>
            <a:r>
              <a:rPr lang="en-US" sz="2400" dirty="0">
                <a:latin typeface="Arial Black" panose="020B0A04020102020204" pitchFamily="34" charset="0"/>
              </a:rPr>
              <a:t> actuator </a:t>
            </a:r>
            <a:r>
              <a:rPr lang="en-US" sz="2400" dirty="0" err="1">
                <a:latin typeface="Arial Black" panose="020B0A04020102020204" pitchFamily="34" charset="0"/>
              </a:rPr>
              <a:t>akan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dimatikan</a:t>
            </a:r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79F5F8-3EB8-9FA1-8220-2E918DE6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024" y="-3635568"/>
            <a:ext cx="7331075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04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976EC-3731-8EB1-DCC0-5A18467A0A28}"/>
              </a:ext>
            </a:extLst>
          </p:cNvPr>
          <p:cNvSpPr txBox="1"/>
          <p:nvPr/>
        </p:nvSpPr>
        <p:spPr>
          <a:xfrm>
            <a:off x="1333595" y="0"/>
            <a:ext cx="130543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Black" panose="020B0A04020102020204" pitchFamily="34" charset="0"/>
              </a:rPr>
              <a:t>MAGER</a:t>
            </a:r>
            <a:endParaRPr lang="en-ID" sz="88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E3C2E-5617-7A88-0ADC-F8340AF6F09A}"/>
              </a:ext>
            </a:extLst>
          </p:cNvPr>
          <p:cNvSpPr txBox="1"/>
          <p:nvPr/>
        </p:nvSpPr>
        <p:spPr>
          <a:xfrm>
            <a:off x="2357377" y="499847"/>
            <a:ext cx="4842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Black" panose="020B0A04020102020204" pitchFamily="34" charset="0"/>
              </a:rPr>
              <a:t>onitored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endParaRPr lang="en-ID" sz="4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0D005-E1D0-2A04-305C-99C59998EF46}"/>
              </a:ext>
            </a:extLst>
          </p:cNvPr>
          <p:cNvSpPr txBox="1"/>
          <p:nvPr/>
        </p:nvSpPr>
        <p:spPr>
          <a:xfrm>
            <a:off x="2255134" y="1847953"/>
            <a:ext cx="4842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Black" panose="020B0A04020102020204" pitchFamily="34" charset="0"/>
              </a:rPr>
              <a:t>utomated</a:t>
            </a:r>
            <a:endParaRPr lang="en-ID" sz="4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09C9E-EFDF-A533-C5DE-38D8915B60AF}"/>
              </a:ext>
            </a:extLst>
          </p:cNvPr>
          <p:cNvSpPr txBox="1"/>
          <p:nvPr/>
        </p:nvSpPr>
        <p:spPr>
          <a:xfrm>
            <a:off x="2255133" y="3196059"/>
            <a:ext cx="5384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Black" panose="020B0A04020102020204" pitchFamily="34" charset="0"/>
              </a:rPr>
              <a:t>reen</a:t>
            </a:r>
            <a:r>
              <a:rPr lang="en-US" sz="4400" dirty="0">
                <a:latin typeface="Arial Black" panose="020B0A04020102020204" pitchFamily="34" charset="0"/>
              </a:rPr>
              <a:t> Technology</a:t>
            </a:r>
            <a:endParaRPr lang="en-ID" sz="4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2BD2-8EDB-A429-82ED-BF2281C2955E}"/>
              </a:ext>
            </a:extLst>
          </p:cNvPr>
          <p:cNvSpPr txBox="1"/>
          <p:nvPr/>
        </p:nvSpPr>
        <p:spPr>
          <a:xfrm>
            <a:off x="2149032" y="4544165"/>
            <a:ext cx="7365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Arial Black" panose="020B0A04020102020204" pitchFamily="34" charset="0"/>
              </a:rPr>
              <a:t>nergy</a:t>
            </a:r>
            <a:r>
              <a:rPr lang="en-US" sz="4400" dirty="0">
                <a:latin typeface="Arial Black" panose="020B0A04020102020204" pitchFamily="34" charset="0"/>
              </a:rPr>
              <a:t> management</a:t>
            </a:r>
            <a:endParaRPr lang="en-ID" sz="4400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504A0-ADE0-6D20-8C40-9B61D90B40DC}"/>
              </a:ext>
            </a:extLst>
          </p:cNvPr>
          <p:cNvSpPr txBox="1"/>
          <p:nvPr/>
        </p:nvSpPr>
        <p:spPr>
          <a:xfrm>
            <a:off x="2255134" y="5892271"/>
            <a:ext cx="5384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emote accessed</a:t>
            </a:r>
            <a:endParaRPr lang="en-ID" sz="4400" dirty="0"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FAAAE9-67DC-A987-6FC8-6A390202B3A2}"/>
              </a:ext>
            </a:extLst>
          </p:cNvPr>
          <p:cNvSpPr/>
          <p:nvPr/>
        </p:nvSpPr>
        <p:spPr>
          <a:xfrm>
            <a:off x="569868" y="685800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2BB6D62A-AE9A-3CD2-8AFF-A5C9721ECC41}"/>
              </a:ext>
            </a:extLst>
          </p:cNvPr>
          <p:cNvSpPr/>
          <p:nvPr/>
        </p:nvSpPr>
        <p:spPr>
          <a:xfrm rot="10800000" flipH="1">
            <a:off x="2901588" y="10850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9EBA9CF-6CB2-BC24-328A-E139803AD648}"/>
              </a:ext>
            </a:extLst>
          </p:cNvPr>
          <p:cNvSpPr/>
          <p:nvPr/>
        </p:nvSpPr>
        <p:spPr>
          <a:xfrm rot="10800000">
            <a:off x="417468" y="10850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86DF54-5A34-0AE9-AD68-B447C91C52A5}"/>
              </a:ext>
            </a:extLst>
          </p:cNvPr>
          <p:cNvSpPr/>
          <p:nvPr/>
        </p:nvSpPr>
        <p:spPr>
          <a:xfrm>
            <a:off x="417468" y="9525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A82FA-1D65-66CB-BBBE-8A04FF61F096}"/>
              </a:ext>
            </a:extLst>
          </p:cNvPr>
          <p:cNvSpPr txBox="1"/>
          <p:nvPr/>
        </p:nvSpPr>
        <p:spPr>
          <a:xfrm rot="10800000" flipV="1">
            <a:off x="493662" y="9852151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Arial Black" panose="020B0A04020102020204" pitchFamily="34" charset="0"/>
              </a:rPr>
              <a:t>Latar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Belakang</a:t>
            </a:r>
            <a:endParaRPr lang="en-US" sz="2000" dirty="0"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latin typeface="Arial Black" panose="020B0A04020102020204" pitchFamily="34" charset="0"/>
              </a:rPr>
              <a:t>Masalah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A9161-E4E8-20C2-12F3-DCECE2DCB161}"/>
              </a:ext>
            </a:extLst>
          </p:cNvPr>
          <p:cNvSpPr txBox="1"/>
          <p:nvPr/>
        </p:nvSpPr>
        <p:spPr>
          <a:xfrm rot="10800000" flipV="1">
            <a:off x="503697" y="12449804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Alat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52AECA-5214-21AC-E784-097DFB9C1BE9}"/>
              </a:ext>
            </a:extLst>
          </p:cNvPr>
          <p:cNvSpPr txBox="1"/>
          <p:nvPr/>
        </p:nvSpPr>
        <p:spPr>
          <a:xfrm rot="10800000" flipV="1">
            <a:off x="493662" y="1110160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57705-1F4C-822B-9E2A-3058D35C7077}"/>
              </a:ext>
            </a:extLst>
          </p:cNvPr>
          <p:cNvSpPr txBox="1"/>
          <p:nvPr/>
        </p:nvSpPr>
        <p:spPr>
          <a:xfrm rot="10800000" flipV="1">
            <a:off x="407431" y="1322334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78B28F-0687-FFD2-2A71-4B77076C0B2C}"/>
              </a:ext>
            </a:extLst>
          </p:cNvPr>
          <p:cNvSpPr txBox="1"/>
          <p:nvPr/>
        </p:nvSpPr>
        <p:spPr>
          <a:xfrm rot="10800000" flipV="1">
            <a:off x="407429" y="17548181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Basis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990FA-BFB0-1D07-EB83-5A7D375575C0}"/>
              </a:ext>
            </a:extLst>
          </p:cNvPr>
          <p:cNvSpPr txBox="1"/>
          <p:nvPr/>
        </p:nvSpPr>
        <p:spPr>
          <a:xfrm rot="10800000" flipV="1">
            <a:off x="407431" y="15385964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Papan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82FEF-DF28-5264-2FAC-65F1D691EC97}"/>
              </a:ext>
            </a:extLst>
          </p:cNvPr>
          <p:cNvSpPr txBox="1"/>
          <p:nvPr/>
        </p:nvSpPr>
        <p:spPr>
          <a:xfrm rot="10800000" flipV="1">
            <a:off x="373310" y="1646727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FC5DC-C5E6-D555-144E-BFFB5327ACC7}"/>
              </a:ext>
            </a:extLst>
          </p:cNvPr>
          <p:cNvSpPr txBox="1"/>
          <p:nvPr/>
        </p:nvSpPr>
        <p:spPr>
          <a:xfrm rot="10800000" flipV="1">
            <a:off x="483631" y="14304652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Aktuator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E4A37-6526-EA09-A4FD-E28AACBC7405}"/>
              </a:ext>
            </a:extLst>
          </p:cNvPr>
          <p:cNvSpPr txBox="1"/>
          <p:nvPr/>
        </p:nvSpPr>
        <p:spPr>
          <a:xfrm rot="10800000" flipV="1">
            <a:off x="407430" y="1832131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AC1EB-871F-4FB6-F026-2B022C1FAA4B}"/>
              </a:ext>
            </a:extLst>
          </p:cNvPr>
          <p:cNvSpPr txBox="1"/>
          <p:nvPr/>
        </p:nvSpPr>
        <p:spPr>
          <a:xfrm>
            <a:off x="10042968" y="0"/>
            <a:ext cx="86868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SMART</a:t>
            </a:r>
          </a:p>
          <a:p>
            <a:r>
              <a:rPr lang="en-US" sz="4400" dirty="0">
                <a:latin typeface="Arial Black" panose="020B0A04020102020204" pitchFamily="34" charset="0"/>
              </a:rPr>
              <a:t> ROOM</a:t>
            </a:r>
            <a:endParaRPr lang="en-ID" sz="44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D2A68-5D69-54AB-E906-0730F224AF18}"/>
              </a:ext>
            </a:extLst>
          </p:cNvPr>
          <p:cNvSpPr txBox="1"/>
          <p:nvPr/>
        </p:nvSpPr>
        <p:spPr>
          <a:xfrm>
            <a:off x="2725838" y="-3340074"/>
            <a:ext cx="6399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Arial Black" panose="020B0A04020102020204" pitchFamily="34" charset="0"/>
              </a:rPr>
              <a:t>Christopher Jonathan 212100170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 Black" panose="020B0A04020102020204" pitchFamily="34" charset="0"/>
              </a:rPr>
              <a:t>Dilivio Tilaar 212100576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rial Black" panose="020B0A04020102020204" pitchFamily="34" charset="0"/>
              </a:rPr>
              <a:t>Wesley Hakim 212100211</a:t>
            </a:r>
          </a:p>
        </p:txBody>
      </p:sp>
    </p:spTree>
    <p:extLst>
      <p:ext uri="{BB962C8B-B14F-4D97-AF65-F5344CB8AC3E}">
        <p14:creationId xmlns:p14="http://schemas.microsoft.com/office/powerpoint/2010/main" val="1734028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D522954E-BA3F-1657-A49E-A4256FAD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61906" y="-35512177"/>
            <a:ext cx="83442606" cy="416622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31D0A-2C1E-503B-4BD1-54BAA1C954AF}"/>
              </a:ext>
            </a:extLst>
          </p:cNvPr>
          <p:cNvSpPr txBox="1"/>
          <p:nvPr/>
        </p:nvSpPr>
        <p:spPr>
          <a:xfrm>
            <a:off x="3185944" y="4998804"/>
            <a:ext cx="8823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32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energi</a:t>
            </a:r>
            <a:r>
              <a:rPr lang="en-US" sz="3200" dirty="0">
                <a:latin typeface="Arial Black" panose="020B0A040201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efisien</a:t>
            </a:r>
            <a:endParaRPr lang="en-US"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A72E797-3BA8-4656-95AF-B455D7F8C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09" y="0"/>
            <a:ext cx="4762500" cy="4762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5CF36A-C4D2-A43C-A1D2-4133C04B7450}"/>
              </a:ext>
            </a:extLst>
          </p:cNvPr>
          <p:cNvSpPr/>
          <p:nvPr/>
        </p:nvSpPr>
        <p:spPr>
          <a:xfrm>
            <a:off x="691788" y="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59CA732-CAD3-4FE0-BA9B-2A55A9888A3B}"/>
              </a:ext>
            </a:extLst>
          </p:cNvPr>
          <p:cNvSpPr/>
          <p:nvPr/>
        </p:nvSpPr>
        <p:spPr>
          <a:xfrm rot="10800000" flipH="1">
            <a:off x="3023508" y="3992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7659DF1-21B7-FC2B-4D55-829B23C61E0D}"/>
              </a:ext>
            </a:extLst>
          </p:cNvPr>
          <p:cNvSpPr/>
          <p:nvPr/>
        </p:nvSpPr>
        <p:spPr>
          <a:xfrm rot="10800000">
            <a:off x="539388" y="3992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B62CF-69EB-81D1-28F2-C4A0A6B72019}"/>
              </a:ext>
            </a:extLst>
          </p:cNvPr>
          <p:cNvSpPr/>
          <p:nvPr/>
        </p:nvSpPr>
        <p:spPr>
          <a:xfrm>
            <a:off x="539388" y="2667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E227C-E1ED-3DD7-D978-15D9BF77140C}"/>
              </a:ext>
            </a:extLst>
          </p:cNvPr>
          <p:cNvSpPr txBox="1"/>
          <p:nvPr/>
        </p:nvSpPr>
        <p:spPr>
          <a:xfrm rot="10800000" flipV="1">
            <a:off x="615582" y="2994151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Arial Black" panose="020B0A04020102020204" pitchFamily="34" charset="0"/>
              </a:rPr>
              <a:t>Latar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Belakang</a:t>
            </a:r>
            <a:endParaRPr lang="en-US" sz="2000" dirty="0"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latin typeface="Arial Black" panose="020B0A04020102020204" pitchFamily="34" charset="0"/>
              </a:rPr>
              <a:t>Masalah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2462F-9E73-4BEB-56C2-749C1941E1E1}"/>
              </a:ext>
            </a:extLst>
          </p:cNvPr>
          <p:cNvSpPr txBox="1"/>
          <p:nvPr/>
        </p:nvSpPr>
        <p:spPr>
          <a:xfrm rot="10800000" flipV="1">
            <a:off x="625617" y="5591804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Alat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FD589-4DEC-0805-832B-266B2790D070}"/>
              </a:ext>
            </a:extLst>
          </p:cNvPr>
          <p:cNvSpPr txBox="1"/>
          <p:nvPr/>
        </p:nvSpPr>
        <p:spPr>
          <a:xfrm rot="10800000" flipV="1">
            <a:off x="615582" y="424360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92DF45-7875-FC83-C701-B40E50181C6F}"/>
              </a:ext>
            </a:extLst>
          </p:cNvPr>
          <p:cNvSpPr txBox="1"/>
          <p:nvPr/>
        </p:nvSpPr>
        <p:spPr>
          <a:xfrm rot="10800000" flipV="1">
            <a:off x="529351" y="636534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E6EEB8-42E4-F127-4EE2-3C3F9BDEEBD2}"/>
              </a:ext>
            </a:extLst>
          </p:cNvPr>
          <p:cNvSpPr txBox="1"/>
          <p:nvPr/>
        </p:nvSpPr>
        <p:spPr>
          <a:xfrm rot="10800000" flipV="1">
            <a:off x="529349" y="10690181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Basis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48D4F-BF0D-D33C-6592-ECE1EADE13AB}"/>
              </a:ext>
            </a:extLst>
          </p:cNvPr>
          <p:cNvSpPr txBox="1"/>
          <p:nvPr/>
        </p:nvSpPr>
        <p:spPr>
          <a:xfrm rot="10800000" flipV="1">
            <a:off x="529351" y="8527964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Papan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112B4-3AAE-0AE4-3B25-08E05EF65EA0}"/>
              </a:ext>
            </a:extLst>
          </p:cNvPr>
          <p:cNvSpPr txBox="1"/>
          <p:nvPr/>
        </p:nvSpPr>
        <p:spPr>
          <a:xfrm rot="10800000" flipV="1">
            <a:off x="495230" y="960927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F5250-CF98-64D7-9330-AC14ABC78955}"/>
              </a:ext>
            </a:extLst>
          </p:cNvPr>
          <p:cNvSpPr txBox="1"/>
          <p:nvPr/>
        </p:nvSpPr>
        <p:spPr>
          <a:xfrm rot="10800000" flipV="1">
            <a:off x="605551" y="7446652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Aktuator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D88DDA-2AF4-8CE1-ACEF-D69A953A9B8D}"/>
              </a:ext>
            </a:extLst>
          </p:cNvPr>
          <p:cNvSpPr txBox="1"/>
          <p:nvPr/>
        </p:nvSpPr>
        <p:spPr>
          <a:xfrm rot="10800000" flipV="1">
            <a:off x="529350" y="1146331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37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DCEAC-3ED8-C9FE-CD26-4ED00E3CCD82}"/>
              </a:ext>
            </a:extLst>
          </p:cNvPr>
          <p:cNvSpPr/>
          <p:nvPr/>
        </p:nvSpPr>
        <p:spPr>
          <a:xfrm>
            <a:off x="691788" y="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9F0DD1-EF38-5C8D-31F3-0708705AD670}"/>
              </a:ext>
            </a:extLst>
          </p:cNvPr>
          <p:cNvSpPr/>
          <p:nvPr/>
        </p:nvSpPr>
        <p:spPr>
          <a:xfrm rot="10800000" flipH="1">
            <a:off x="3023508" y="3992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0D0512B-4978-423C-AD35-61738F470D00}"/>
              </a:ext>
            </a:extLst>
          </p:cNvPr>
          <p:cNvSpPr/>
          <p:nvPr/>
        </p:nvSpPr>
        <p:spPr>
          <a:xfrm rot="10800000">
            <a:off x="539388" y="3992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83F0E-BB04-5A2C-3AFB-DD31D539CDE1}"/>
              </a:ext>
            </a:extLst>
          </p:cNvPr>
          <p:cNvSpPr/>
          <p:nvPr/>
        </p:nvSpPr>
        <p:spPr>
          <a:xfrm>
            <a:off x="539388" y="2667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F2091-C359-2D1C-1A68-ECB2D1520591}"/>
              </a:ext>
            </a:extLst>
          </p:cNvPr>
          <p:cNvSpPr txBox="1"/>
          <p:nvPr/>
        </p:nvSpPr>
        <p:spPr>
          <a:xfrm rot="10800000" flipV="1">
            <a:off x="659739" y="170570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Latar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Belakang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7FF69-EDD6-B356-E2D1-87820E9F9848}"/>
              </a:ext>
            </a:extLst>
          </p:cNvPr>
          <p:cNvSpPr txBox="1"/>
          <p:nvPr/>
        </p:nvSpPr>
        <p:spPr>
          <a:xfrm rot="10800000" flipV="1">
            <a:off x="669774" y="4303360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Alat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FF3E-CC8F-0207-174E-00893ECA8DB3}"/>
              </a:ext>
            </a:extLst>
          </p:cNvPr>
          <p:cNvSpPr txBox="1"/>
          <p:nvPr/>
        </p:nvSpPr>
        <p:spPr>
          <a:xfrm rot="10800000" flipV="1">
            <a:off x="659739" y="2955163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latin typeface="Arial Black" panose="020B0A04020102020204" pitchFamily="34" charset="0"/>
              </a:rPr>
              <a:t>dari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Masalah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0029-D6B2-6975-5A4C-E12AA3D82D68}"/>
              </a:ext>
            </a:extLst>
          </p:cNvPr>
          <p:cNvSpPr txBox="1"/>
          <p:nvPr/>
        </p:nvSpPr>
        <p:spPr>
          <a:xfrm rot="10800000" flipV="1">
            <a:off x="637664" y="535823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082C6-E630-6083-68F4-304236E67992}"/>
              </a:ext>
            </a:extLst>
          </p:cNvPr>
          <p:cNvSpPr txBox="1"/>
          <p:nvPr/>
        </p:nvSpPr>
        <p:spPr>
          <a:xfrm rot="10800000" flipV="1">
            <a:off x="637662" y="9683078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Basis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97FE-A6A4-F0BC-7FE7-E3B8F94357A3}"/>
              </a:ext>
            </a:extLst>
          </p:cNvPr>
          <p:cNvSpPr txBox="1"/>
          <p:nvPr/>
        </p:nvSpPr>
        <p:spPr>
          <a:xfrm rot="10800000" flipV="1">
            <a:off x="637664" y="7520861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Papan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558-9FFB-12FD-32FE-E3A18BDB0793}"/>
              </a:ext>
            </a:extLst>
          </p:cNvPr>
          <p:cNvSpPr txBox="1"/>
          <p:nvPr/>
        </p:nvSpPr>
        <p:spPr>
          <a:xfrm rot="10800000" flipV="1">
            <a:off x="603543" y="8602173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89B0F-F523-6DC8-0542-96A9FAB509ED}"/>
              </a:ext>
            </a:extLst>
          </p:cNvPr>
          <p:cNvSpPr txBox="1"/>
          <p:nvPr/>
        </p:nvSpPr>
        <p:spPr>
          <a:xfrm rot="10800000" flipV="1">
            <a:off x="713864" y="6439549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Aktuator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BFFB1-5D42-2C92-82E7-917C807B3935}"/>
              </a:ext>
            </a:extLst>
          </p:cNvPr>
          <p:cNvSpPr txBox="1"/>
          <p:nvPr/>
        </p:nvSpPr>
        <p:spPr>
          <a:xfrm rot="10800000" flipV="1">
            <a:off x="637663" y="1045620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F9FA9-D89D-55CC-DFF3-44FB9BCDC0C7}"/>
              </a:ext>
            </a:extLst>
          </p:cNvPr>
          <p:cNvSpPr txBox="1"/>
          <p:nvPr/>
        </p:nvSpPr>
        <p:spPr>
          <a:xfrm>
            <a:off x="4572000" y="3638937"/>
            <a:ext cx="5928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smart room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membantu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penghematan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energi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boros</a:t>
            </a:r>
            <a:endParaRPr lang="en-ID" sz="20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EE3059-71CF-4107-C31A-8F78C071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12" y="-389625"/>
            <a:ext cx="6734175" cy="3362325"/>
          </a:xfrm>
          <a:prstGeom prst="rect">
            <a:avLst/>
          </a:prstGeom>
        </p:spPr>
      </p:pic>
      <p:pic>
        <p:nvPicPr>
          <p:cNvPr id="18" name="Picture 17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9E497E2-E4BF-2584-EA9B-4AC1C90A2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53607" y="8530061"/>
            <a:ext cx="369942" cy="3266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EE21F4-D5FC-26C6-08E5-5E3945CB8B77}"/>
              </a:ext>
            </a:extLst>
          </p:cNvPr>
          <p:cNvSpPr txBox="1"/>
          <p:nvPr/>
        </p:nvSpPr>
        <p:spPr>
          <a:xfrm>
            <a:off x="5741478" y="7011265"/>
            <a:ext cx="322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Sensor </a:t>
            </a:r>
            <a:r>
              <a:rPr lang="en-US" sz="2400" dirty="0" err="1">
                <a:latin typeface="Arial Black" panose="020B0A04020102020204" pitchFamily="34" charset="0"/>
              </a:rPr>
              <a:t>Ultrasonik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0" name="Picture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F0A22AF-B8B7-BE1B-154D-B488ACB55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78" y="6693785"/>
            <a:ext cx="2464268" cy="24642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74AC74-EB77-63E1-EA62-629C01CE4C01}"/>
              </a:ext>
            </a:extLst>
          </p:cNvPr>
          <p:cNvSpPr txBox="1"/>
          <p:nvPr/>
        </p:nvSpPr>
        <p:spPr>
          <a:xfrm>
            <a:off x="6260662" y="8821433"/>
            <a:ext cx="204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PIR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FAF613A9-8955-36C0-43FE-D1F7C0011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69" y="9179837"/>
            <a:ext cx="1847870" cy="1522868"/>
          </a:xfrm>
          <a:prstGeom prst="rect">
            <a:avLst/>
          </a:prstGeom>
        </p:spPr>
      </p:pic>
      <p:pic>
        <p:nvPicPr>
          <p:cNvPr id="23" name="Picture 22" descr="Icon&#10;&#10;Description automatically generated with low confidence">
            <a:extLst>
              <a:ext uri="{FF2B5EF4-FFF2-40B4-BE49-F238E27FC236}">
                <a16:creationId xmlns:a16="http://schemas.microsoft.com/office/drawing/2014/main" id="{E2C819F6-2A00-44D4-0150-9E5C20640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74" y="8969815"/>
            <a:ext cx="1683418" cy="1683418"/>
          </a:xfrm>
          <a:prstGeom prst="rect">
            <a:avLst/>
          </a:prstGeom>
        </p:spPr>
      </p:pic>
      <p:pic>
        <p:nvPicPr>
          <p:cNvPr id="24" name="Picture 2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FFC9701-EC9B-5918-A359-CEAB4544A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9814" y="10591411"/>
            <a:ext cx="369942" cy="3266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075916-46F6-57D0-8B58-2EAFDBC36A89}"/>
              </a:ext>
            </a:extLst>
          </p:cNvPr>
          <p:cNvSpPr txBox="1"/>
          <p:nvPr/>
        </p:nvSpPr>
        <p:spPr>
          <a:xfrm>
            <a:off x="5550281" y="10939683"/>
            <a:ext cx="363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Temperature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D98DE3-BA60-05D5-72C9-048C97412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18" y="11464892"/>
            <a:ext cx="1522868" cy="1522868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19B3B10E-85FB-A86F-59F3-2B9CB356E8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277" y="11164093"/>
            <a:ext cx="2143611" cy="17655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5A9E617-C154-4981-E5F9-5B1F7B140830}"/>
              </a:ext>
            </a:extLst>
          </p:cNvPr>
          <p:cNvSpPr txBox="1"/>
          <p:nvPr/>
        </p:nvSpPr>
        <p:spPr>
          <a:xfrm>
            <a:off x="3234550" y="-2500283"/>
            <a:ext cx="8823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32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energi</a:t>
            </a:r>
            <a:r>
              <a:rPr lang="en-US" sz="3200" dirty="0">
                <a:latin typeface="Arial Black" panose="020B0A040201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efisien</a:t>
            </a:r>
            <a:endParaRPr lang="en-US"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94F20A73-38AF-6230-BFAC-24FADF269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15" y="-749908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DCEAC-3ED8-C9FE-CD26-4ED00E3CCD82}"/>
              </a:ext>
            </a:extLst>
          </p:cNvPr>
          <p:cNvSpPr/>
          <p:nvPr/>
        </p:nvSpPr>
        <p:spPr>
          <a:xfrm>
            <a:off x="691788" y="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9F0DD1-EF38-5C8D-31F3-0708705AD670}"/>
              </a:ext>
            </a:extLst>
          </p:cNvPr>
          <p:cNvSpPr/>
          <p:nvPr/>
        </p:nvSpPr>
        <p:spPr>
          <a:xfrm rot="10800000" flipH="1">
            <a:off x="3023508" y="3992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0D0512B-4978-423C-AD35-61738F470D00}"/>
              </a:ext>
            </a:extLst>
          </p:cNvPr>
          <p:cNvSpPr/>
          <p:nvPr/>
        </p:nvSpPr>
        <p:spPr>
          <a:xfrm rot="10800000">
            <a:off x="539388" y="3992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83F0E-BB04-5A2C-3AFB-DD31D539CDE1}"/>
              </a:ext>
            </a:extLst>
          </p:cNvPr>
          <p:cNvSpPr/>
          <p:nvPr/>
        </p:nvSpPr>
        <p:spPr>
          <a:xfrm>
            <a:off x="539388" y="2667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F2091-C359-2D1C-1A68-ECB2D1520591}"/>
              </a:ext>
            </a:extLst>
          </p:cNvPr>
          <p:cNvSpPr txBox="1"/>
          <p:nvPr/>
        </p:nvSpPr>
        <p:spPr>
          <a:xfrm rot="10800000" flipV="1">
            <a:off x="659739" y="53340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Latar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Belakang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7FF69-EDD6-B356-E2D1-87820E9F9848}"/>
              </a:ext>
            </a:extLst>
          </p:cNvPr>
          <p:cNvSpPr txBox="1"/>
          <p:nvPr/>
        </p:nvSpPr>
        <p:spPr>
          <a:xfrm rot="10800000" flipV="1">
            <a:off x="669774" y="3131053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latin typeface="Arial Black" panose="020B0A04020102020204" pitchFamily="34" charset="0"/>
              </a:rPr>
              <a:t>Kerja</a:t>
            </a:r>
            <a:r>
              <a:rPr lang="en-US" sz="2000" dirty="0">
                <a:latin typeface="Arial Black" panose="020B0A04020102020204" pitchFamily="34" charset="0"/>
              </a:rPr>
              <a:t> Alat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FF3E-CC8F-0207-174E-00893ECA8DB3}"/>
              </a:ext>
            </a:extLst>
          </p:cNvPr>
          <p:cNvSpPr txBox="1"/>
          <p:nvPr/>
        </p:nvSpPr>
        <p:spPr>
          <a:xfrm rot="10800000" flipV="1">
            <a:off x="659739" y="178285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0029-D6B2-6975-5A4C-E12AA3D82D68}"/>
              </a:ext>
            </a:extLst>
          </p:cNvPr>
          <p:cNvSpPr txBox="1"/>
          <p:nvPr/>
        </p:nvSpPr>
        <p:spPr>
          <a:xfrm rot="10800000" flipV="1">
            <a:off x="637664" y="418593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082C6-E630-6083-68F4-304236E67992}"/>
              </a:ext>
            </a:extLst>
          </p:cNvPr>
          <p:cNvSpPr txBox="1"/>
          <p:nvPr/>
        </p:nvSpPr>
        <p:spPr>
          <a:xfrm rot="10800000" flipV="1">
            <a:off x="637662" y="8510771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Basis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97FE-A6A4-F0BC-7FE7-E3B8F94357A3}"/>
              </a:ext>
            </a:extLst>
          </p:cNvPr>
          <p:cNvSpPr txBox="1"/>
          <p:nvPr/>
        </p:nvSpPr>
        <p:spPr>
          <a:xfrm rot="10800000" flipV="1">
            <a:off x="637664" y="6348554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Papan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558-9FFB-12FD-32FE-E3A18BDB0793}"/>
              </a:ext>
            </a:extLst>
          </p:cNvPr>
          <p:cNvSpPr txBox="1"/>
          <p:nvPr/>
        </p:nvSpPr>
        <p:spPr>
          <a:xfrm rot="10800000" flipV="1">
            <a:off x="603543" y="742986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89B0F-F523-6DC8-0542-96A9FAB509ED}"/>
              </a:ext>
            </a:extLst>
          </p:cNvPr>
          <p:cNvSpPr txBox="1"/>
          <p:nvPr/>
        </p:nvSpPr>
        <p:spPr>
          <a:xfrm rot="10800000" flipV="1">
            <a:off x="713864" y="5267242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Aktuator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BFFB1-5D42-2C92-82E7-917C807B3935}"/>
              </a:ext>
            </a:extLst>
          </p:cNvPr>
          <p:cNvSpPr txBox="1"/>
          <p:nvPr/>
        </p:nvSpPr>
        <p:spPr>
          <a:xfrm rot="10800000" flipV="1">
            <a:off x="637663" y="928390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" name="Picture 1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D65DE0C-0D34-2000-0FDB-89D2173C1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4968" y="1869708"/>
            <a:ext cx="369942" cy="3266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CB251F-1138-93C6-558D-BE69EBC87709}"/>
              </a:ext>
            </a:extLst>
          </p:cNvPr>
          <p:cNvSpPr txBox="1"/>
          <p:nvPr/>
        </p:nvSpPr>
        <p:spPr>
          <a:xfrm>
            <a:off x="5502839" y="350912"/>
            <a:ext cx="322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Sensor </a:t>
            </a:r>
            <a:r>
              <a:rPr lang="en-US" sz="2400" dirty="0" err="1">
                <a:latin typeface="Arial Black" panose="020B0A04020102020204" pitchFamily="34" charset="0"/>
              </a:rPr>
              <a:t>Ultrasonik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6" name="Picture 25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422170E-9C9B-5394-CDAB-E064DC0C3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39" y="33432"/>
            <a:ext cx="2464268" cy="246426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CC7F3E-AC4C-2C1F-28EB-E97CDE2360DB}"/>
              </a:ext>
            </a:extLst>
          </p:cNvPr>
          <p:cNvSpPr txBox="1"/>
          <p:nvPr/>
        </p:nvSpPr>
        <p:spPr>
          <a:xfrm>
            <a:off x="6022023" y="2161080"/>
            <a:ext cx="204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PIR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B326208E-F8BF-2FEF-F9D0-81BD58CB8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30" y="2519484"/>
            <a:ext cx="1847870" cy="1522868"/>
          </a:xfrm>
          <a:prstGeom prst="rect">
            <a:avLst/>
          </a:prstGeom>
        </p:spPr>
      </p:pic>
      <p:pic>
        <p:nvPicPr>
          <p:cNvPr id="33" name="Picture 32" descr="Icon&#10;&#10;Description automatically generated with low confidence">
            <a:extLst>
              <a:ext uri="{FF2B5EF4-FFF2-40B4-BE49-F238E27FC236}">
                <a16:creationId xmlns:a16="http://schemas.microsoft.com/office/drawing/2014/main" id="{17A0462C-043E-8495-457F-0A34AF5B9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035" y="2309462"/>
            <a:ext cx="1683418" cy="1683418"/>
          </a:xfrm>
          <a:prstGeom prst="rect">
            <a:avLst/>
          </a:prstGeom>
        </p:spPr>
      </p:pic>
      <p:pic>
        <p:nvPicPr>
          <p:cNvPr id="35" name="Picture 3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614A8D1-6D76-D40C-DCDC-FEDCA1CF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31175" y="3931058"/>
            <a:ext cx="369942" cy="3266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6E1B86A-E759-8B0F-C424-7485D4667AF6}"/>
              </a:ext>
            </a:extLst>
          </p:cNvPr>
          <p:cNvSpPr txBox="1"/>
          <p:nvPr/>
        </p:nvSpPr>
        <p:spPr>
          <a:xfrm>
            <a:off x="5311642" y="4279330"/>
            <a:ext cx="363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Temperature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59A18B9-2ED0-2DA9-A17A-E7ECF6882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79" y="4804539"/>
            <a:ext cx="1522868" cy="1522868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17466170-5739-A318-4896-F847476FE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38" y="4503740"/>
            <a:ext cx="2143611" cy="17655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721FDDC-4DE0-2E13-65E0-93E8B5DFE2B6}"/>
              </a:ext>
            </a:extLst>
          </p:cNvPr>
          <p:cNvSpPr txBox="1"/>
          <p:nvPr/>
        </p:nvSpPr>
        <p:spPr>
          <a:xfrm>
            <a:off x="4553600" y="-1257295"/>
            <a:ext cx="5928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Pembuatan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smart room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membantu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penghematan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energi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boros</a:t>
            </a:r>
            <a:endParaRPr lang="en-ID" sz="20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9" name="Picture 48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5F6ECA62-5B60-46C9-6C0A-2A3822CCA6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12" y="-5285857"/>
            <a:ext cx="6734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DCEAC-3ED8-C9FE-CD26-4ED00E3CCD82}"/>
              </a:ext>
            </a:extLst>
          </p:cNvPr>
          <p:cNvSpPr/>
          <p:nvPr/>
        </p:nvSpPr>
        <p:spPr>
          <a:xfrm>
            <a:off x="691788" y="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9F0DD1-EF38-5C8D-31F3-0708705AD670}"/>
              </a:ext>
            </a:extLst>
          </p:cNvPr>
          <p:cNvSpPr/>
          <p:nvPr/>
        </p:nvSpPr>
        <p:spPr>
          <a:xfrm rot="10800000" flipH="1">
            <a:off x="3023508" y="3992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0D0512B-4978-423C-AD35-61738F470D00}"/>
              </a:ext>
            </a:extLst>
          </p:cNvPr>
          <p:cNvSpPr/>
          <p:nvPr/>
        </p:nvSpPr>
        <p:spPr>
          <a:xfrm rot="10800000">
            <a:off x="539388" y="3992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83F0E-BB04-5A2C-3AFB-DD31D539CDE1}"/>
              </a:ext>
            </a:extLst>
          </p:cNvPr>
          <p:cNvSpPr/>
          <p:nvPr/>
        </p:nvSpPr>
        <p:spPr>
          <a:xfrm>
            <a:off x="539388" y="2667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F2091-C359-2D1C-1A68-ECB2D1520591}"/>
              </a:ext>
            </a:extLst>
          </p:cNvPr>
          <p:cNvSpPr txBox="1"/>
          <p:nvPr/>
        </p:nvSpPr>
        <p:spPr>
          <a:xfrm rot="10800000" flipV="1">
            <a:off x="659739" y="-296132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Latar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Belakang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7FF69-EDD6-B356-E2D1-87820E9F9848}"/>
              </a:ext>
            </a:extLst>
          </p:cNvPr>
          <p:cNvSpPr txBox="1"/>
          <p:nvPr/>
        </p:nvSpPr>
        <p:spPr>
          <a:xfrm rot="10800000" flipV="1">
            <a:off x="649707" y="2162624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Alat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FF3E-CC8F-0207-174E-00893ECA8DB3}"/>
              </a:ext>
            </a:extLst>
          </p:cNvPr>
          <p:cNvSpPr txBox="1"/>
          <p:nvPr/>
        </p:nvSpPr>
        <p:spPr>
          <a:xfrm rot="10800000" flipV="1">
            <a:off x="659739" y="953324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0029-D6B2-6975-5A4C-E12AA3D82D68}"/>
              </a:ext>
            </a:extLst>
          </p:cNvPr>
          <p:cNvSpPr txBox="1"/>
          <p:nvPr/>
        </p:nvSpPr>
        <p:spPr>
          <a:xfrm rot="10800000" flipV="1">
            <a:off x="573506" y="2975998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latin typeface="Arial Black" panose="020B0A04020102020204" pitchFamily="34" charset="0"/>
              </a:rPr>
              <a:t>Dipakai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082C6-E630-6083-68F4-304236E67992}"/>
              </a:ext>
            </a:extLst>
          </p:cNvPr>
          <p:cNvSpPr txBox="1"/>
          <p:nvPr/>
        </p:nvSpPr>
        <p:spPr>
          <a:xfrm rot="10800000" flipV="1">
            <a:off x="573506" y="7399898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Basis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97FE-A6A4-F0BC-7FE7-E3B8F94357A3}"/>
              </a:ext>
            </a:extLst>
          </p:cNvPr>
          <p:cNvSpPr txBox="1"/>
          <p:nvPr/>
        </p:nvSpPr>
        <p:spPr>
          <a:xfrm rot="10800000" flipV="1">
            <a:off x="573508" y="5237681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Papan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558-9FFB-12FD-32FE-E3A18BDB0793}"/>
              </a:ext>
            </a:extLst>
          </p:cNvPr>
          <p:cNvSpPr txBox="1"/>
          <p:nvPr/>
        </p:nvSpPr>
        <p:spPr>
          <a:xfrm rot="10800000" flipV="1">
            <a:off x="539387" y="6318993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89B0F-F523-6DC8-0542-96A9FAB509ED}"/>
              </a:ext>
            </a:extLst>
          </p:cNvPr>
          <p:cNvSpPr txBox="1"/>
          <p:nvPr/>
        </p:nvSpPr>
        <p:spPr>
          <a:xfrm rot="10800000" flipV="1">
            <a:off x="649708" y="4156369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Aktuator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BFFB1-5D42-2C92-82E7-917C807B3935}"/>
              </a:ext>
            </a:extLst>
          </p:cNvPr>
          <p:cNvSpPr txBox="1"/>
          <p:nvPr/>
        </p:nvSpPr>
        <p:spPr>
          <a:xfrm rot="10800000" flipV="1">
            <a:off x="573507" y="817302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C420B1-5F9A-121F-F2A1-7663E900510A}"/>
              </a:ext>
            </a:extLst>
          </p:cNvPr>
          <p:cNvSpPr txBox="1"/>
          <p:nvPr/>
        </p:nvSpPr>
        <p:spPr>
          <a:xfrm>
            <a:off x="3698335" y="998694"/>
            <a:ext cx="322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Sensor </a:t>
            </a:r>
            <a:r>
              <a:rPr lang="en-US" sz="2400" dirty="0" err="1">
                <a:latin typeface="Arial Black" panose="020B0A04020102020204" pitchFamily="34" charset="0"/>
              </a:rPr>
              <a:t>Ultrasonik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4C11C-C085-02BA-F275-1DDD83C2CCB6}"/>
              </a:ext>
            </a:extLst>
          </p:cNvPr>
          <p:cNvSpPr txBox="1"/>
          <p:nvPr/>
        </p:nvSpPr>
        <p:spPr>
          <a:xfrm>
            <a:off x="8946703" y="998694"/>
            <a:ext cx="204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PIR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8" name="Picture 27" descr="A picture containing text&#10;&#10;Description automatically generated">
            <a:extLst>
              <a:ext uri="{FF2B5EF4-FFF2-40B4-BE49-F238E27FC236}">
                <a16:creationId xmlns:a16="http://schemas.microsoft.com/office/drawing/2014/main" id="{D84113D6-F483-887A-4015-E1374AD60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18" y="1340162"/>
            <a:ext cx="2595219" cy="21387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7367CB-9F0C-1E76-7E78-91E03D21DBF8}"/>
              </a:ext>
            </a:extLst>
          </p:cNvPr>
          <p:cNvSpPr txBox="1"/>
          <p:nvPr/>
        </p:nvSpPr>
        <p:spPr>
          <a:xfrm>
            <a:off x="5461916" y="3707939"/>
            <a:ext cx="363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Temperature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2DCEF40-5B3F-B98C-8B9D-5F626EFD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46" y="3602123"/>
            <a:ext cx="3635060" cy="3635060"/>
          </a:xfrm>
          <a:prstGeom prst="rect">
            <a:avLst/>
          </a:prstGeom>
        </p:spPr>
      </p:pic>
      <p:pic>
        <p:nvPicPr>
          <p:cNvPr id="35" name="Picture 3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37A4B1C-84FE-EFE9-E6A6-B1A5B6429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78" y="680752"/>
            <a:ext cx="3312128" cy="3312128"/>
          </a:xfrm>
          <a:prstGeom prst="rect">
            <a:avLst/>
          </a:prstGeom>
        </p:spPr>
      </p:pic>
      <p:pic>
        <p:nvPicPr>
          <p:cNvPr id="36" name="Picture 3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8AB5B217-B7EF-C804-1206-1C0EC14AF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32218" y="-4890442"/>
            <a:ext cx="369942" cy="3266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F6D34F-04EA-FB76-1266-19C1FBCC9FB5}"/>
              </a:ext>
            </a:extLst>
          </p:cNvPr>
          <p:cNvSpPr txBox="1"/>
          <p:nvPr/>
        </p:nvSpPr>
        <p:spPr>
          <a:xfrm>
            <a:off x="5720089" y="-6409238"/>
            <a:ext cx="322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Sensor </a:t>
            </a:r>
            <a:r>
              <a:rPr lang="en-US" sz="2400" dirty="0" err="1">
                <a:latin typeface="Arial Black" panose="020B0A04020102020204" pitchFamily="34" charset="0"/>
              </a:rPr>
              <a:t>Ultrasonik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38" name="Picture 37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8082266-BD2D-CCB0-8AF1-A38EEEBB1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89" y="-6726718"/>
            <a:ext cx="2464268" cy="246426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9313241-CD76-43B1-3389-705667E39A58}"/>
              </a:ext>
            </a:extLst>
          </p:cNvPr>
          <p:cNvSpPr txBox="1"/>
          <p:nvPr/>
        </p:nvSpPr>
        <p:spPr>
          <a:xfrm>
            <a:off x="6239273" y="-4599070"/>
            <a:ext cx="204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PIR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40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F9997649-A429-CB7B-24E3-267D1D52E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80" y="-4240666"/>
            <a:ext cx="1847870" cy="1522868"/>
          </a:xfrm>
          <a:prstGeom prst="rect">
            <a:avLst/>
          </a:prstGeom>
        </p:spPr>
      </p:pic>
      <p:pic>
        <p:nvPicPr>
          <p:cNvPr id="41" name="Picture 40" descr="Icon&#10;&#10;Description automatically generated with low confidence">
            <a:extLst>
              <a:ext uri="{FF2B5EF4-FFF2-40B4-BE49-F238E27FC236}">
                <a16:creationId xmlns:a16="http://schemas.microsoft.com/office/drawing/2014/main" id="{83FA252A-5210-AD06-23FA-529A95A9D9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85" y="-4450688"/>
            <a:ext cx="1683418" cy="1683418"/>
          </a:xfrm>
          <a:prstGeom prst="rect">
            <a:avLst/>
          </a:prstGeom>
        </p:spPr>
      </p:pic>
      <p:pic>
        <p:nvPicPr>
          <p:cNvPr id="42" name="Picture 41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D9EE7A6-FFB0-8BA1-0CCA-AF91ACC88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48425" y="-2829092"/>
            <a:ext cx="369942" cy="32660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E9E295A-55F0-9150-838D-C74DCFA09E2C}"/>
              </a:ext>
            </a:extLst>
          </p:cNvPr>
          <p:cNvSpPr txBox="1"/>
          <p:nvPr/>
        </p:nvSpPr>
        <p:spPr>
          <a:xfrm>
            <a:off x="5528892" y="-2480820"/>
            <a:ext cx="363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Temperature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669035A-43E3-571C-F8A1-8A4C2E035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29" y="-1955611"/>
            <a:ext cx="1522868" cy="1522868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367AAAF7-023E-E5B4-E7E6-0CC0DC1CA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88" y="-2256410"/>
            <a:ext cx="2143611" cy="1765557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3D4B6113-2B31-A395-02E2-24E7C8E112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16" y="-2994361"/>
            <a:ext cx="1466374" cy="16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9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DCEAC-3ED8-C9FE-CD26-4ED00E3CCD82}"/>
              </a:ext>
            </a:extLst>
          </p:cNvPr>
          <p:cNvSpPr/>
          <p:nvPr/>
        </p:nvSpPr>
        <p:spPr>
          <a:xfrm>
            <a:off x="691788" y="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9F0DD1-EF38-5C8D-31F3-0708705AD670}"/>
              </a:ext>
            </a:extLst>
          </p:cNvPr>
          <p:cNvSpPr/>
          <p:nvPr/>
        </p:nvSpPr>
        <p:spPr>
          <a:xfrm rot="10800000" flipH="1">
            <a:off x="3023508" y="3992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0D0512B-4978-423C-AD35-61738F470D00}"/>
              </a:ext>
            </a:extLst>
          </p:cNvPr>
          <p:cNvSpPr/>
          <p:nvPr/>
        </p:nvSpPr>
        <p:spPr>
          <a:xfrm rot="10800000">
            <a:off x="539388" y="3992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83F0E-BB04-5A2C-3AFB-DD31D539CDE1}"/>
              </a:ext>
            </a:extLst>
          </p:cNvPr>
          <p:cNvSpPr/>
          <p:nvPr/>
        </p:nvSpPr>
        <p:spPr>
          <a:xfrm>
            <a:off x="539388" y="2667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F2091-C359-2D1C-1A68-ECB2D1520591}"/>
              </a:ext>
            </a:extLst>
          </p:cNvPr>
          <p:cNvSpPr txBox="1"/>
          <p:nvPr/>
        </p:nvSpPr>
        <p:spPr>
          <a:xfrm rot="10800000" flipV="1">
            <a:off x="651674" y="-1484852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Latar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Belakang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7FF69-EDD6-B356-E2D1-87820E9F9848}"/>
              </a:ext>
            </a:extLst>
          </p:cNvPr>
          <p:cNvSpPr txBox="1"/>
          <p:nvPr/>
        </p:nvSpPr>
        <p:spPr>
          <a:xfrm rot="10800000" flipV="1">
            <a:off x="641642" y="973904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Alat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FF3E-CC8F-0207-174E-00893ECA8DB3}"/>
              </a:ext>
            </a:extLst>
          </p:cNvPr>
          <p:cNvSpPr txBox="1"/>
          <p:nvPr/>
        </p:nvSpPr>
        <p:spPr>
          <a:xfrm rot="10800000" flipV="1">
            <a:off x="651674" y="-23539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0029-D6B2-6975-5A4C-E12AA3D82D68}"/>
              </a:ext>
            </a:extLst>
          </p:cNvPr>
          <p:cNvSpPr txBox="1"/>
          <p:nvPr/>
        </p:nvSpPr>
        <p:spPr>
          <a:xfrm rot="10800000" flipV="1">
            <a:off x="565441" y="1787278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082C6-E630-6083-68F4-304236E67992}"/>
              </a:ext>
            </a:extLst>
          </p:cNvPr>
          <p:cNvSpPr txBox="1"/>
          <p:nvPr/>
        </p:nvSpPr>
        <p:spPr>
          <a:xfrm rot="10800000" flipV="1">
            <a:off x="565441" y="6211178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Basis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97FE-A6A4-F0BC-7FE7-E3B8F94357A3}"/>
              </a:ext>
            </a:extLst>
          </p:cNvPr>
          <p:cNvSpPr txBox="1"/>
          <p:nvPr/>
        </p:nvSpPr>
        <p:spPr>
          <a:xfrm rot="10800000" flipV="1">
            <a:off x="565443" y="4048961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Papan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558-9FFB-12FD-32FE-E3A18BDB0793}"/>
              </a:ext>
            </a:extLst>
          </p:cNvPr>
          <p:cNvSpPr txBox="1"/>
          <p:nvPr/>
        </p:nvSpPr>
        <p:spPr>
          <a:xfrm rot="10800000" flipV="1">
            <a:off x="531322" y="5130273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89B0F-F523-6DC8-0542-96A9FAB509ED}"/>
              </a:ext>
            </a:extLst>
          </p:cNvPr>
          <p:cNvSpPr txBox="1"/>
          <p:nvPr/>
        </p:nvSpPr>
        <p:spPr>
          <a:xfrm rot="10800000" flipV="1">
            <a:off x="641643" y="2967649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Arial Black" panose="020B0A04020102020204" pitchFamily="34" charset="0"/>
              </a:rPr>
              <a:t>Aktuator</a:t>
            </a:r>
            <a:r>
              <a:rPr lang="en-US" sz="2000" dirty="0"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latin typeface="Arial Black" panose="020B0A04020102020204" pitchFamily="34" charset="0"/>
              </a:rPr>
              <a:t>Dipakai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BFFB1-5D42-2C92-82E7-917C807B3935}"/>
              </a:ext>
            </a:extLst>
          </p:cNvPr>
          <p:cNvSpPr txBox="1"/>
          <p:nvPr/>
        </p:nvSpPr>
        <p:spPr>
          <a:xfrm rot="10800000" flipV="1">
            <a:off x="565442" y="698430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382E46E-1756-7EAD-0394-AE3ECFC80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06" y="2762056"/>
            <a:ext cx="1466374" cy="16207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8718E0-789D-03EE-DC41-892CE67B884B}"/>
              </a:ext>
            </a:extLst>
          </p:cNvPr>
          <p:cNvSpPr txBox="1"/>
          <p:nvPr/>
        </p:nvSpPr>
        <p:spPr>
          <a:xfrm>
            <a:off x="3726180" y="191038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Micro servo (AC)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3B94EE05-97A7-FCFF-5690-68F0E47F8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2" y="2438813"/>
            <a:ext cx="2143611" cy="17655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28E77D-E75C-7900-38F6-9F574D393B29}"/>
              </a:ext>
            </a:extLst>
          </p:cNvPr>
          <p:cNvSpPr txBox="1"/>
          <p:nvPr/>
        </p:nvSpPr>
        <p:spPr>
          <a:xfrm>
            <a:off x="8923020" y="191038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LED (RGB)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1" name="Picture 20" descr="Icon&#10;&#10;Description automatically generated with low confidence">
            <a:extLst>
              <a:ext uri="{FF2B5EF4-FFF2-40B4-BE49-F238E27FC236}">
                <a16:creationId xmlns:a16="http://schemas.microsoft.com/office/drawing/2014/main" id="{8CE65B28-6481-562E-9BBF-DE271BAB2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414" y="2309462"/>
            <a:ext cx="1683418" cy="16834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870EB8-4F64-EA4F-F0AE-DE6D7807A70E}"/>
              </a:ext>
            </a:extLst>
          </p:cNvPr>
          <p:cNvSpPr txBox="1"/>
          <p:nvPr/>
        </p:nvSpPr>
        <p:spPr>
          <a:xfrm>
            <a:off x="3726180" y="-6473886"/>
            <a:ext cx="322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Sensor </a:t>
            </a:r>
            <a:r>
              <a:rPr lang="en-US" sz="2400" dirty="0" err="1">
                <a:latin typeface="Arial Black" panose="020B0A04020102020204" pitchFamily="34" charset="0"/>
              </a:rPr>
              <a:t>Ultrasonik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523DE-6F97-5B94-1B0A-FACF37645DD2}"/>
              </a:ext>
            </a:extLst>
          </p:cNvPr>
          <p:cNvSpPr txBox="1"/>
          <p:nvPr/>
        </p:nvSpPr>
        <p:spPr>
          <a:xfrm>
            <a:off x="8974548" y="-6473886"/>
            <a:ext cx="204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PIR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8FEFC42F-ED87-D374-B0DB-C50D18D76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63" y="-6132418"/>
            <a:ext cx="2595219" cy="2138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06AAB3-7334-A821-316E-FC03413888D3}"/>
              </a:ext>
            </a:extLst>
          </p:cNvPr>
          <p:cNvSpPr txBox="1"/>
          <p:nvPr/>
        </p:nvSpPr>
        <p:spPr>
          <a:xfrm>
            <a:off x="5489761" y="-3764641"/>
            <a:ext cx="363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Temperature sensor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290668-2B32-F25B-3B14-0D361418F6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91" y="-3870457"/>
            <a:ext cx="3635060" cy="3635060"/>
          </a:xfrm>
          <a:prstGeom prst="rect">
            <a:avLst/>
          </a:prstGeom>
        </p:spPr>
      </p:pic>
      <p:pic>
        <p:nvPicPr>
          <p:cNvPr id="27" name="Picture 2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1307649-DDE4-F13E-81A0-AE48BE49B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64" y="-6737378"/>
            <a:ext cx="3312128" cy="33121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048EDA9-B7CC-E25D-B4ED-EBFD2EDA3ECF}"/>
              </a:ext>
            </a:extLst>
          </p:cNvPr>
          <p:cNvSpPr txBox="1"/>
          <p:nvPr/>
        </p:nvSpPr>
        <p:spPr>
          <a:xfrm>
            <a:off x="4411351" y="7585417"/>
            <a:ext cx="309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I2C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9" name="Picture 2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49EFDE0C-81E5-DD16-9A20-0E9857E77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16" y="9225944"/>
            <a:ext cx="2553095" cy="1808442"/>
          </a:xfrm>
          <a:prstGeom prst="rect">
            <a:avLst/>
          </a:prstGeom>
        </p:spPr>
      </p:pic>
      <p:pic>
        <p:nvPicPr>
          <p:cNvPr id="30" name="Picture 29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4D9CB45-1F47-E91A-CFD2-6956B25E9B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94" y="9928197"/>
            <a:ext cx="571197" cy="504279"/>
          </a:xfrm>
          <a:prstGeom prst="rect">
            <a:avLst/>
          </a:prstGeom>
        </p:spPr>
      </p:pic>
      <p:pic>
        <p:nvPicPr>
          <p:cNvPr id="31" name="Picture 3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75124AD-8DD4-D9A1-0022-E6C361D360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274" y="9225944"/>
            <a:ext cx="2553095" cy="18084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A71763C-1F9D-AC84-0FB3-F1B78755D5BB}"/>
              </a:ext>
            </a:extLst>
          </p:cNvPr>
          <p:cNvSpPr txBox="1"/>
          <p:nvPr/>
        </p:nvSpPr>
        <p:spPr>
          <a:xfrm>
            <a:off x="4316045" y="8685870"/>
            <a:ext cx="175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Master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2F288D-4196-DB14-1E9E-0F3E50960D94}"/>
              </a:ext>
            </a:extLst>
          </p:cNvPr>
          <p:cNvSpPr txBox="1"/>
          <p:nvPr/>
        </p:nvSpPr>
        <p:spPr>
          <a:xfrm>
            <a:off x="8248787" y="8685870"/>
            <a:ext cx="175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Slave</a:t>
            </a:r>
            <a:endParaRPr lang="en-ID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4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DCEAC-3ED8-C9FE-CD26-4ED00E3CCD82}"/>
              </a:ext>
            </a:extLst>
          </p:cNvPr>
          <p:cNvSpPr/>
          <p:nvPr/>
        </p:nvSpPr>
        <p:spPr>
          <a:xfrm>
            <a:off x="691788" y="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9F0DD1-EF38-5C8D-31F3-0708705AD670}"/>
              </a:ext>
            </a:extLst>
          </p:cNvPr>
          <p:cNvSpPr/>
          <p:nvPr/>
        </p:nvSpPr>
        <p:spPr>
          <a:xfrm rot="10800000" flipH="1">
            <a:off x="3023508" y="3992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0D0512B-4978-423C-AD35-61738F470D00}"/>
              </a:ext>
            </a:extLst>
          </p:cNvPr>
          <p:cNvSpPr/>
          <p:nvPr/>
        </p:nvSpPr>
        <p:spPr>
          <a:xfrm rot="10800000">
            <a:off x="539388" y="3992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83F0E-BB04-5A2C-3AFB-DD31D539CDE1}"/>
              </a:ext>
            </a:extLst>
          </p:cNvPr>
          <p:cNvSpPr/>
          <p:nvPr/>
        </p:nvSpPr>
        <p:spPr>
          <a:xfrm>
            <a:off x="539388" y="2667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F2091-C359-2D1C-1A68-ECB2D1520591}"/>
              </a:ext>
            </a:extLst>
          </p:cNvPr>
          <p:cNvSpPr txBox="1"/>
          <p:nvPr/>
        </p:nvSpPr>
        <p:spPr>
          <a:xfrm rot="10800000" flipV="1">
            <a:off x="711848" y="-245875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Latar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Belakang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7FF69-EDD6-B356-E2D1-87820E9F9848}"/>
              </a:ext>
            </a:extLst>
          </p:cNvPr>
          <p:cNvSpPr txBox="1"/>
          <p:nvPr/>
        </p:nvSpPr>
        <p:spPr>
          <a:xfrm rot="10800000" flipV="1">
            <a:off x="701816" y="0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Alat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FF3E-CC8F-0207-174E-00893ECA8DB3}"/>
              </a:ext>
            </a:extLst>
          </p:cNvPr>
          <p:cNvSpPr txBox="1"/>
          <p:nvPr/>
        </p:nvSpPr>
        <p:spPr>
          <a:xfrm rot="10800000" flipV="1">
            <a:off x="711848" y="-120930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0029-D6B2-6975-5A4C-E12AA3D82D68}"/>
              </a:ext>
            </a:extLst>
          </p:cNvPr>
          <p:cNvSpPr txBox="1"/>
          <p:nvPr/>
        </p:nvSpPr>
        <p:spPr>
          <a:xfrm rot="10800000" flipV="1">
            <a:off x="625615" y="813374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082C6-E630-6083-68F4-304236E67992}"/>
              </a:ext>
            </a:extLst>
          </p:cNvPr>
          <p:cNvSpPr txBox="1"/>
          <p:nvPr/>
        </p:nvSpPr>
        <p:spPr>
          <a:xfrm rot="10800000" flipV="1">
            <a:off x="625615" y="5237274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Basis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97FE-A6A4-F0BC-7FE7-E3B8F94357A3}"/>
              </a:ext>
            </a:extLst>
          </p:cNvPr>
          <p:cNvSpPr txBox="1"/>
          <p:nvPr/>
        </p:nvSpPr>
        <p:spPr>
          <a:xfrm rot="10800000" flipV="1">
            <a:off x="625615" y="295254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antar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Papan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558-9FFB-12FD-32FE-E3A18BDB0793}"/>
              </a:ext>
            </a:extLst>
          </p:cNvPr>
          <p:cNvSpPr txBox="1"/>
          <p:nvPr/>
        </p:nvSpPr>
        <p:spPr>
          <a:xfrm rot="10800000" flipV="1">
            <a:off x="591496" y="4156369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pengguna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89B0F-F523-6DC8-0542-96A9FAB509ED}"/>
              </a:ext>
            </a:extLst>
          </p:cNvPr>
          <p:cNvSpPr txBox="1"/>
          <p:nvPr/>
        </p:nvSpPr>
        <p:spPr>
          <a:xfrm rot="10800000" flipV="1">
            <a:off x="701816" y="191382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Aktuator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BFFB1-5D42-2C92-82E7-917C807B3935}"/>
              </a:ext>
            </a:extLst>
          </p:cNvPr>
          <p:cNvSpPr txBox="1"/>
          <p:nvPr/>
        </p:nvSpPr>
        <p:spPr>
          <a:xfrm rot="10800000" flipV="1">
            <a:off x="625616" y="6010403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13CEB-B237-A81D-CA20-63229742D562}"/>
              </a:ext>
            </a:extLst>
          </p:cNvPr>
          <p:cNvSpPr txBox="1"/>
          <p:nvPr/>
        </p:nvSpPr>
        <p:spPr>
          <a:xfrm>
            <a:off x="3977640" y="813374"/>
            <a:ext cx="309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I2C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E6F7BBD-1EE6-9B8F-87C3-D3F601B74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66" y="-2310405"/>
            <a:ext cx="1466374" cy="16207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87FE98-E178-EA8E-F154-795A657EFB1D}"/>
              </a:ext>
            </a:extLst>
          </p:cNvPr>
          <p:cNvSpPr txBox="1"/>
          <p:nvPr/>
        </p:nvSpPr>
        <p:spPr>
          <a:xfrm>
            <a:off x="3977640" y="-3162073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Micro servo (AC)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3102DE03-7C3A-A65A-D21F-9EEECF550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02" y="-2633648"/>
            <a:ext cx="2143611" cy="1765557"/>
          </a:xfrm>
          <a:prstGeom prst="rect">
            <a:avLst/>
          </a:prstGeom>
        </p:spPr>
      </p:pic>
      <p:pic>
        <p:nvPicPr>
          <p:cNvPr id="20" name="Picture 19" descr="Icon&#10;&#10;Description automatically generated with low confidence">
            <a:extLst>
              <a:ext uri="{FF2B5EF4-FFF2-40B4-BE49-F238E27FC236}">
                <a16:creationId xmlns:a16="http://schemas.microsoft.com/office/drawing/2014/main" id="{7A64F6B2-5105-6A7C-307E-B44AF9627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874" y="-2762999"/>
            <a:ext cx="1683418" cy="1683418"/>
          </a:xfrm>
          <a:prstGeom prst="rect">
            <a:avLst/>
          </a:prstGeom>
        </p:spPr>
      </p:pic>
      <p:pic>
        <p:nvPicPr>
          <p:cNvPr id="22" name="Picture 2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5EB1F71-AFAD-0382-25CD-0F26411F0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05" y="2453901"/>
            <a:ext cx="2553095" cy="1808442"/>
          </a:xfrm>
          <a:prstGeom prst="rect">
            <a:avLst/>
          </a:prstGeom>
        </p:spPr>
      </p:pic>
      <p:pic>
        <p:nvPicPr>
          <p:cNvPr id="24" name="Picture 2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FCBC5391-3B50-CDA5-5662-8BC4A5975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683" y="3156154"/>
            <a:ext cx="571197" cy="504279"/>
          </a:xfrm>
          <a:prstGeom prst="rect">
            <a:avLst/>
          </a:prstGeom>
        </p:spPr>
      </p:pic>
      <p:pic>
        <p:nvPicPr>
          <p:cNvPr id="25" name="Picture 2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539118A-7747-F375-77D3-51A3BAE26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63" y="2453901"/>
            <a:ext cx="2553095" cy="18084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F747A0-291F-FF2A-BE44-1F2409C86FFD}"/>
              </a:ext>
            </a:extLst>
          </p:cNvPr>
          <p:cNvSpPr txBox="1"/>
          <p:nvPr/>
        </p:nvSpPr>
        <p:spPr>
          <a:xfrm>
            <a:off x="3882334" y="1913827"/>
            <a:ext cx="175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Master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82641-BE9B-A08C-E055-8606834D89AA}"/>
              </a:ext>
            </a:extLst>
          </p:cNvPr>
          <p:cNvSpPr txBox="1"/>
          <p:nvPr/>
        </p:nvSpPr>
        <p:spPr>
          <a:xfrm>
            <a:off x="7815076" y="1913827"/>
            <a:ext cx="175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Slave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B12FE-4CA4-6ED1-EF84-65003214F566}"/>
              </a:ext>
            </a:extLst>
          </p:cNvPr>
          <p:cNvSpPr txBox="1"/>
          <p:nvPr/>
        </p:nvSpPr>
        <p:spPr>
          <a:xfrm>
            <a:off x="8664683" y="-3162073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LED (RGB)</a:t>
            </a:r>
            <a:endParaRPr lang="en-ID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55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ADCEAC-3ED8-C9FE-CD26-4ED00E3CCD82}"/>
              </a:ext>
            </a:extLst>
          </p:cNvPr>
          <p:cNvSpPr/>
          <p:nvPr/>
        </p:nvSpPr>
        <p:spPr>
          <a:xfrm>
            <a:off x="691788" y="0"/>
            <a:ext cx="233172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96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9F0DD1-EF38-5C8D-31F3-0708705AD670}"/>
              </a:ext>
            </a:extLst>
          </p:cNvPr>
          <p:cNvSpPr/>
          <p:nvPr/>
        </p:nvSpPr>
        <p:spPr>
          <a:xfrm rot="10800000" flipH="1">
            <a:off x="3023508" y="3992881"/>
            <a:ext cx="152400" cy="538927"/>
          </a:xfrm>
          <a:prstGeom prst="rtTriangle">
            <a:avLst/>
          </a:prstGeom>
          <a:solidFill>
            <a:srgbClr val="194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0D0512B-4978-423C-AD35-61738F470D00}"/>
              </a:ext>
            </a:extLst>
          </p:cNvPr>
          <p:cNvSpPr/>
          <p:nvPr/>
        </p:nvSpPr>
        <p:spPr>
          <a:xfrm rot="10800000">
            <a:off x="539388" y="3992880"/>
            <a:ext cx="152400" cy="538927"/>
          </a:xfrm>
          <a:prstGeom prst="rtTriangle">
            <a:avLst/>
          </a:prstGeom>
          <a:solidFill>
            <a:srgbClr val="306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83F0E-BB04-5A2C-3AFB-DD31D539CDE1}"/>
              </a:ext>
            </a:extLst>
          </p:cNvPr>
          <p:cNvSpPr/>
          <p:nvPr/>
        </p:nvSpPr>
        <p:spPr>
          <a:xfrm>
            <a:off x="539388" y="2667001"/>
            <a:ext cx="2636520" cy="1325880"/>
          </a:xfrm>
          <a:prstGeom prst="rect">
            <a:avLst/>
          </a:prstGeom>
          <a:solidFill>
            <a:srgbClr val="51B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F2091-C359-2D1C-1A68-ECB2D1520591}"/>
              </a:ext>
            </a:extLst>
          </p:cNvPr>
          <p:cNvSpPr txBox="1"/>
          <p:nvPr/>
        </p:nvSpPr>
        <p:spPr>
          <a:xfrm rot="10800000" flipV="1">
            <a:off x="711850" y="-361699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Latar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Belakang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87FF69-EDD6-B356-E2D1-87820E9F9848}"/>
              </a:ext>
            </a:extLst>
          </p:cNvPr>
          <p:cNvSpPr txBox="1"/>
          <p:nvPr/>
        </p:nvSpPr>
        <p:spPr>
          <a:xfrm rot="10800000" flipV="1">
            <a:off x="701818" y="-1158240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Cara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Kerja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Alat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CFF3E-CC8F-0207-174E-00893ECA8DB3}"/>
              </a:ext>
            </a:extLst>
          </p:cNvPr>
          <p:cNvSpPr txBox="1"/>
          <p:nvPr/>
        </p:nvSpPr>
        <p:spPr>
          <a:xfrm rot="10800000" flipV="1">
            <a:off x="711850" y="-236754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Solusi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dari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Masalah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00029-D6B2-6975-5A4C-E12AA3D82D68}"/>
              </a:ext>
            </a:extLst>
          </p:cNvPr>
          <p:cNvSpPr txBox="1"/>
          <p:nvPr/>
        </p:nvSpPr>
        <p:spPr>
          <a:xfrm rot="10800000" flipV="1">
            <a:off x="625617" y="-34486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Sensor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082C6-E630-6083-68F4-304236E67992}"/>
              </a:ext>
            </a:extLst>
          </p:cNvPr>
          <p:cNvSpPr txBox="1"/>
          <p:nvPr/>
        </p:nvSpPr>
        <p:spPr>
          <a:xfrm rot="10800000" flipV="1">
            <a:off x="625617" y="4079034"/>
            <a:ext cx="2397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Basis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97FE-A6A4-F0BC-7FE7-E3B8F94357A3}"/>
              </a:ext>
            </a:extLst>
          </p:cNvPr>
          <p:cNvSpPr txBox="1"/>
          <p:nvPr/>
        </p:nvSpPr>
        <p:spPr>
          <a:xfrm rot="10800000" flipV="1">
            <a:off x="625617" y="1794306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Komunikasi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antar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Papan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E0558-9FFB-12FD-32FE-E3A18BDB0793}"/>
              </a:ext>
            </a:extLst>
          </p:cNvPr>
          <p:cNvSpPr txBox="1"/>
          <p:nvPr/>
        </p:nvSpPr>
        <p:spPr>
          <a:xfrm rot="10800000" flipV="1">
            <a:off x="615587" y="2977190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Arial Black" panose="020B0A04020102020204" pitchFamily="34" charset="0"/>
              </a:rPr>
              <a:t>Antarmuka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latin typeface="Arial Black" panose="020B0A04020102020204" pitchFamily="34" charset="0"/>
              </a:rPr>
              <a:t>pengguna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89B0F-F523-6DC8-0542-96A9FAB509ED}"/>
              </a:ext>
            </a:extLst>
          </p:cNvPr>
          <p:cNvSpPr txBox="1"/>
          <p:nvPr/>
        </p:nvSpPr>
        <p:spPr>
          <a:xfrm rot="10800000" flipV="1">
            <a:off x="701818" y="755587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Aktuator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yang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Dipakai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BFFB1-5D42-2C92-82E7-917C807B3935}"/>
              </a:ext>
            </a:extLst>
          </p:cNvPr>
          <p:cNvSpPr txBox="1"/>
          <p:nvPr/>
        </p:nvSpPr>
        <p:spPr>
          <a:xfrm rot="10800000" flipV="1">
            <a:off x="625618" y="4852163"/>
            <a:ext cx="2397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Pemrosesan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 Black" panose="020B0A04020102020204" pitchFamily="34" charset="0"/>
              </a:rPr>
              <a:t> Data</a:t>
            </a:r>
            <a:endParaRPr lang="en-ID" sz="20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CA21F-FC9A-20A7-FB44-162409FB3500}"/>
              </a:ext>
            </a:extLst>
          </p:cNvPr>
          <p:cNvSpPr txBox="1"/>
          <p:nvPr/>
        </p:nvSpPr>
        <p:spPr>
          <a:xfrm>
            <a:off x="3962400" y="-4008067"/>
            <a:ext cx="309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I2C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10" name="Picture 9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D87C8C4-C434-CD9A-AA54-800435D6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665" y="-2367540"/>
            <a:ext cx="2553095" cy="1808442"/>
          </a:xfrm>
          <a:prstGeom prst="rect">
            <a:avLst/>
          </a:prstGeom>
        </p:spPr>
      </p:pic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1D2E1970-E009-DA2E-92E1-C9742BD92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43" y="-1665287"/>
            <a:ext cx="571197" cy="504279"/>
          </a:xfrm>
          <a:prstGeom prst="rect">
            <a:avLst/>
          </a:prstGeom>
        </p:spPr>
      </p:pic>
      <p:pic>
        <p:nvPicPr>
          <p:cNvPr id="18" name="Picture 1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5FAA3A0-63A3-615B-F7F5-4FB9DB8F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23" y="-2367540"/>
            <a:ext cx="2553095" cy="1808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DDEF05-5E05-6E53-58DB-E499CCB8C166}"/>
              </a:ext>
            </a:extLst>
          </p:cNvPr>
          <p:cNvSpPr txBox="1"/>
          <p:nvPr/>
        </p:nvSpPr>
        <p:spPr>
          <a:xfrm>
            <a:off x="3867094" y="-2907614"/>
            <a:ext cx="175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Master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4C42E-DD61-B627-62AE-ADA6C153627C}"/>
              </a:ext>
            </a:extLst>
          </p:cNvPr>
          <p:cNvSpPr txBox="1"/>
          <p:nvPr/>
        </p:nvSpPr>
        <p:spPr>
          <a:xfrm>
            <a:off x="7799836" y="-2907614"/>
            <a:ext cx="175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Slave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6FFB7-65FA-BE73-F3D8-8C715EE1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76" y="2511096"/>
            <a:ext cx="5910087" cy="308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CE68DEA-1F9B-30C2-E608-8873CEA3811B}"/>
              </a:ext>
            </a:extLst>
          </p:cNvPr>
          <p:cNvSpPr txBox="1"/>
          <p:nvPr/>
        </p:nvSpPr>
        <p:spPr>
          <a:xfrm>
            <a:off x="4099559" y="1909186"/>
            <a:ext cx="29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Tkinter</a:t>
            </a:r>
            <a:endParaRPr lang="en-ID" sz="2400" dirty="0">
              <a:latin typeface="Arial Black" panose="020B0A040201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BFE55C-7769-393B-44FB-AEA4E7981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665" y="7927257"/>
            <a:ext cx="7331075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95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501</Words>
  <Application>Microsoft Office PowerPoint</Application>
  <PresentationFormat>Widescreen</PresentationFormat>
  <Paragraphs>167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Online</dc:title>
  <dc:creator>diliviotilaar@gmail.com</dc:creator>
  <cp:lastModifiedBy>Dilivio Tilaar</cp:lastModifiedBy>
  <cp:revision>2</cp:revision>
  <dcterms:created xsi:type="dcterms:W3CDTF">2019-05-14T06:10:07Z</dcterms:created>
  <dcterms:modified xsi:type="dcterms:W3CDTF">2023-05-05T02:59:44Z</dcterms:modified>
</cp:coreProperties>
</file>