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3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2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0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0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0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6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5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54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07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27A4688-918D-45F8-BBC4-0894F0000F72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596E4DE-99D6-439F-823E-B12335792F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0237B8-DCE4-44E4-95E5-99295E6B6F95}"/>
              </a:ext>
            </a:extLst>
          </p:cNvPr>
          <p:cNvSpPr txBox="1"/>
          <p:nvPr/>
        </p:nvSpPr>
        <p:spPr>
          <a:xfrm>
            <a:off x="2612571" y="1278294"/>
            <a:ext cx="7371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COST MODEL OF SMARTPHONE FOR TASK OFFLOADING TO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3CDB6-997C-4FD6-B915-E746D524B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FFD15A-C51F-4FD4-8BA5-47CA8B544A53}"/>
              </a:ext>
            </a:extLst>
          </p:cNvPr>
          <p:cNvSpPr txBox="1"/>
          <p:nvPr/>
        </p:nvSpPr>
        <p:spPr>
          <a:xfrm>
            <a:off x="4226769" y="1492897"/>
            <a:ext cx="4627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COST MODEL OF SMARTPHONE FOR TASK OFFLOADING TO CLOUD</a:t>
            </a:r>
          </a:p>
        </p:txBody>
      </p:sp>
    </p:spTree>
    <p:extLst>
      <p:ext uri="{BB962C8B-B14F-4D97-AF65-F5344CB8AC3E}">
        <p14:creationId xmlns:p14="http://schemas.microsoft.com/office/powerpoint/2010/main" val="29464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65FF-5A2C-4238-B5EA-150895CA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333455"/>
            <a:ext cx="8770571" cy="9618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A0C9-F465-474C-A728-CB3A0F9D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: 500 Mb of free space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: snapdragon s4 1.5GHz or higher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	: 500 Mb or higher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	: 2 Mbps or higher (4G LTE or higher recommended 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2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99E1-13C3-423A-BBA1-DCD0E9C0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221488"/>
            <a:ext cx="8770571" cy="92455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A9C4-31C8-408B-BA39-02C9CC93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		: android lollypop 5.0 or higher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8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E2B2-8493-4E67-91CD-3B119FB7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479" y="3071702"/>
            <a:ext cx="8770571" cy="1560716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Thankyou..</a:t>
            </a:r>
          </a:p>
        </p:txBody>
      </p:sp>
    </p:spTree>
    <p:extLst>
      <p:ext uri="{BB962C8B-B14F-4D97-AF65-F5344CB8AC3E}">
        <p14:creationId xmlns:p14="http://schemas.microsoft.com/office/powerpoint/2010/main" val="125223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A020-6C2F-47A3-BCC5-46500C85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749" y="970989"/>
            <a:ext cx="8770571" cy="156071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COST MODEL OF SMARTPHONE FOR TASK OFFLOADING TO CLOUD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5C53-BBFA-4D6F-B0E2-5136BDD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60" y="2326431"/>
            <a:ext cx="8770571" cy="412102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cost model of smartphone for task offloading to cloud is a project aims to create an android app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optimize the resource and battery usage of android apps installed on android smartphone by offloading task to cloud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app a user can optimize his or her smartphones battery and resource utilization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user can increase battery standby time and speed of android smartphone </a:t>
            </a:r>
          </a:p>
        </p:txBody>
      </p:sp>
    </p:spTree>
    <p:extLst>
      <p:ext uri="{BB962C8B-B14F-4D97-AF65-F5344CB8AC3E}">
        <p14:creationId xmlns:p14="http://schemas.microsoft.com/office/powerpoint/2010/main" val="215929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306E-0948-49A9-AE4C-5306DC32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923" y="1305463"/>
            <a:ext cx="8770571" cy="95254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CC80-516D-4A62-A976-AEA82D04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use phone memory processor and battery to process a task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 it fails to process more than one task at a time or it will get slower to process task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processing system never provide minimized turnaround time in every situation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1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140D-1662-434E-B070-DEBCD181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925" y="1342786"/>
            <a:ext cx="8770571" cy="747271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E41C-94BD-41F4-BD6B-195EE186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use phone memory processor battery network and cloud for processing task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energy cost model of all android app running on smartphone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analysing the energy cost model, proposed system can process android app much more efficiently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1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B54D-071F-454C-8D3B-96DC2E7F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94" y="1426763"/>
            <a:ext cx="8770571" cy="672626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A2C4-0FDA-4BD0-AF1C-452EBF18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10235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consist of 7 modules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cost model creation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Offloading to cloud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uploading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downloading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conversion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compression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sharing</a:t>
            </a:r>
          </a:p>
        </p:txBody>
      </p:sp>
    </p:spTree>
    <p:extLst>
      <p:ext uri="{BB962C8B-B14F-4D97-AF65-F5344CB8AC3E}">
        <p14:creationId xmlns:p14="http://schemas.microsoft.com/office/powerpoint/2010/main" val="375230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39F-672B-417A-8B5F-7DC52EAA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02" y="1389438"/>
            <a:ext cx="8770571" cy="7752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9A9B-B356-4D69-80D6-FE12B698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consist of 1 actor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(machine)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7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6CC-F109-4579-9FDC-3233E1C6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263" y="1408100"/>
            <a:ext cx="8770571" cy="663296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C04F-05C1-45EE-85EB-B96C4B74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: this page consist two option 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	: user can login using user name and password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	: new user can register with this app 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: can be used for recover  password</a:t>
            </a:r>
          </a:p>
          <a:p>
            <a:pPr marL="32004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marL="662940" lvl="1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1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FEF-975F-468C-A3C2-1A2C9277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	  :	this page consist of a toggle button for 				enable/disable offloading process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list         :	this list shows all app selected for offloading to 			cloud. this list is created on the basis of energy 			model creation and cost model creation</a:t>
            </a:r>
          </a:p>
          <a:p>
            <a:pPr marL="1600200" lvl="5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user can select apps for offload to cloud in this 		form</a:t>
            </a:r>
          </a:p>
          <a:p>
            <a:pPr marL="1600200" lvl="5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1600200" lvl="5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3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9620-806B-4167-AB45-09874369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cloud 	       :    This link provide normal functionality of cloud 		            (file storing, sharing, upload, download, 			            compression, delete)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:	by using this page user can recover forgotten 			password by providing e-mail id given at the 			time of registration</a:t>
            </a:r>
          </a:p>
          <a:p>
            <a:pPr marL="2560320" lvl="8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password will send to that particular e-mail</a:t>
            </a:r>
          </a:p>
        </p:txBody>
      </p:sp>
    </p:spTree>
    <p:extLst>
      <p:ext uri="{BB962C8B-B14F-4D97-AF65-F5344CB8AC3E}">
        <p14:creationId xmlns:p14="http://schemas.microsoft.com/office/powerpoint/2010/main" val="394173518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382</TotalTime>
  <Words>248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Schoolbook</vt:lpstr>
      <vt:lpstr>Corbel</vt:lpstr>
      <vt:lpstr>Times New Roman</vt:lpstr>
      <vt:lpstr>Wingdings</vt:lpstr>
      <vt:lpstr>Feathered</vt:lpstr>
      <vt:lpstr>PowerPoint Presentation</vt:lpstr>
      <vt:lpstr>ENERGY COST MODEL OF SMARTPHONE FOR TASK OFFLOADING TO CLOUD </vt:lpstr>
      <vt:lpstr>Existing system</vt:lpstr>
      <vt:lpstr>Proposed system</vt:lpstr>
      <vt:lpstr>Modules </vt:lpstr>
      <vt:lpstr>Actors </vt:lpstr>
      <vt:lpstr>Flow of project</vt:lpstr>
      <vt:lpstr>PowerPoint Presentation</vt:lpstr>
      <vt:lpstr>PowerPoint Presentation</vt:lpstr>
      <vt:lpstr>Hardware requirements</vt:lpstr>
      <vt:lpstr>Software requirements</vt:lpstr>
      <vt:lpstr>Thankyou..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Diljith</dc:creator>
  <cp:lastModifiedBy>Diljith</cp:lastModifiedBy>
  <cp:revision>23</cp:revision>
  <dcterms:created xsi:type="dcterms:W3CDTF">2019-03-04T03:54:12Z</dcterms:created>
  <dcterms:modified xsi:type="dcterms:W3CDTF">2019-03-05T07:12:44Z</dcterms:modified>
</cp:coreProperties>
</file>