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507" r:id="rId3"/>
    <p:sldId id="497" r:id="rId4"/>
    <p:sldId id="504" r:id="rId5"/>
    <p:sldId id="493" r:id="rId6"/>
    <p:sldId id="505" r:id="rId7"/>
    <p:sldId id="496" r:id="rId8"/>
    <p:sldId id="506" r:id="rId9"/>
    <p:sldId id="498" r:id="rId10"/>
    <p:sldId id="500" r:id="rId11"/>
    <p:sldId id="503" r:id="rId12"/>
    <p:sldId id="50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43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5:28:5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3/14/2024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cinema" TargetMode="External"/><Relationship Id="rId2" Type="http://schemas.openxmlformats.org/officeDocument/2006/relationships/hyperlink" Target="https://in.pinterest.com/search/pins/?q=movie%20wallpaper&amp;rs=typ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phacoders.com/movie-wallpapers" TargetMode="External"/><Relationship Id="rId4" Type="http://schemas.openxmlformats.org/officeDocument/2006/relationships/hyperlink" Target="https://www.omdbapi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219200" y="914400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400" b="1" dirty="0">
                <a:solidFill>
                  <a:srgbClr val="0D0D0D"/>
                </a:solidFill>
                <a:latin typeface="Söhne"/>
              </a:rPr>
              <a:t>MOVIE</a:t>
            </a:r>
            <a:r>
              <a:rPr lang="en-IN" sz="5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sz="5400" b="1" dirty="0">
                <a:solidFill>
                  <a:srgbClr val="0D0D0D"/>
                </a:solidFill>
                <a:latin typeface="Söhne"/>
              </a:rPr>
              <a:t>MENTOR</a:t>
            </a:r>
            <a:endParaRPr lang="en-US" sz="54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77724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/>
              <a:t>PRESENTED</a:t>
            </a:r>
            <a:r>
              <a:rPr lang="en-US" dirty="0"/>
              <a:t> </a:t>
            </a:r>
            <a:r>
              <a:rPr lang="en-US" b="1" u="sng" dirty="0"/>
              <a:t>BY: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GEETIKA MEHTA(2201990325</a:t>
            </a:r>
            <a:r>
              <a:rPr lang="en-US" b="1" u="sng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GOPIKA ASHUTOSH GOYAL(2210990328)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DILJOT KAUR(2210990285</a:t>
            </a:r>
            <a:r>
              <a:rPr lang="en-US" b="1" u="sng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b="1" u="sng" dirty="0"/>
              <a:t>UNDER SUPERVISION OF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MR.VIKAS PATEL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MS. PARUL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900" y="56204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u="sng" dirty="0">
                <a:ea typeface="MS PGothic" pitchFamily="34" charset="-128"/>
              </a:rPr>
              <a:t>CONCLUSION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4495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They increase user engagement and retention by offering relevant content, leading to higher satisfaction levels.</a:t>
            </a:r>
          </a:p>
          <a:p>
            <a:pPr marL="0" indent="0" algn="just"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These systems drive business value by increasing user interaction, which can lead to higher customer loyalty and retention rates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ohne"/>
              </a:rPr>
              <a:t>Movie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ohne"/>
              </a:rPr>
              <a:t>DataBase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o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systems contribute to revenue growth by promoting content consumption and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ohne"/>
              </a:rPr>
              <a:t>potentially increasing sales or subscriptions.</a:t>
            </a:r>
            <a:endParaRPr lang="en-IN" sz="2400" dirty="0">
              <a:latin typeface="Soh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sz="4000" b="1" dirty="0"/>
            </a:br>
            <a:r>
              <a:rPr lang="en-GB" sz="4000" b="1" u="sng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https://in.pinterest.com/search/pins/?q=movie%20wallpaper&amp;rs=typed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https://unsplash.com/s/photos/cinema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https://www.omdbapi.com/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https://alphacoders.com/movie-wallpapers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26349D-D0EC-E6C3-F7D5-0D9943B43839}"/>
              </a:ext>
            </a:extLst>
          </p:cNvPr>
          <p:cNvSpPr/>
          <p:nvPr/>
        </p:nvSpPr>
        <p:spPr>
          <a:xfrm>
            <a:off x="411481" y="1447800"/>
            <a:ext cx="426719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62BBA7-11C7-5412-0719-21A2C8F8119D}"/>
              </a:ext>
            </a:extLst>
          </p:cNvPr>
          <p:cNvSpPr/>
          <p:nvPr/>
        </p:nvSpPr>
        <p:spPr>
          <a:xfrm>
            <a:off x="411481" y="2209800"/>
            <a:ext cx="426719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9563B9-B7F4-1425-CD26-B7EE5B2A2BD2}"/>
              </a:ext>
            </a:extLst>
          </p:cNvPr>
          <p:cNvSpPr/>
          <p:nvPr/>
        </p:nvSpPr>
        <p:spPr>
          <a:xfrm>
            <a:off x="411481" y="2895600"/>
            <a:ext cx="42672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02B6BA-E83B-E3D9-83BF-5CFE8D36E1F6}"/>
              </a:ext>
            </a:extLst>
          </p:cNvPr>
          <p:cNvSpPr/>
          <p:nvPr/>
        </p:nvSpPr>
        <p:spPr>
          <a:xfrm>
            <a:off x="411481" y="3657600"/>
            <a:ext cx="426718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a typeface="MS PGothic" pitchFamily="34" charset="-128"/>
              </a:rPr>
              <a:t>THANK YOU!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C9DEFC-531A-DED3-8327-F77D15200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1" y="1371600"/>
            <a:ext cx="7193898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40CE-1EF5-9CF0-EFBB-C964B2C8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A57B-9EAF-97BC-2B38-37549AFF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Our Movie Database Website Project aims to create a user-friendly online platform where movie lovers can search, browse, and discover a vast collection of films from various genres, eras, and cultures. 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the power of technology, we aspire to revolutionize the way people interact with movies and enhance their cinematic experience.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F209C5-CB9A-F5E1-C02E-3B3C549228DF}"/>
                  </a:ext>
                </a:extLst>
              </p14:cNvPr>
              <p14:cNvContentPartPr/>
              <p14:nvPr/>
            </p14:nvContentPartPr>
            <p14:xfrm>
              <a:off x="6558108" y="162223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F209C5-CB9A-F5E1-C02E-3B3C54922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08" y="16132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99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u="sng" dirty="0">
                <a:ea typeface="MS PGothic" pitchFamily="34" charset="-128"/>
              </a:rPr>
              <a:t>PROBLEM STATEMENT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-381000" y="5334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DEBD5-5D0B-6C8F-C51B-E79F4BEF6321}"/>
              </a:ext>
            </a:extLst>
          </p:cNvPr>
          <p:cNvSpPr txBox="1"/>
          <p:nvPr/>
        </p:nvSpPr>
        <p:spPr>
          <a:xfrm>
            <a:off x="953729" y="1447800"/>
            <a:ext cx="727587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Our research has identified several key pain points experienced by movie enthusiasts, including difficulty finding specific films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and 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limited access to comprehensive movie information.</a:t>
            </a:r>
          </a:p>
          <a:p>
            <a:pPr algn="just"/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just"/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By addressing these challenges head-on, our website aims to provide a seamless and enjoyable movie-watching experience for users of all backgrounds.</a:t>
            </a:r>
            <a:endParaRPr lang="en-US" sz="26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5B8-6A7E-EB12-F31A-7E0F37E8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/>
              <a:t>MOTIVATION BEHIND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D36B7F-90D3-E7A8-1B67-7246747BE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68809"/>
            <a:ext cx="79248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 main reason for creating a movie recommendation system is to make users happier, keep them interested, and help the business by suggesting movies that they're likely to enjoy.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Söhne"/>
            </a:endParaRPr>
          </a:p>
          <a:p>
            <a:pPr marL="0" indent="0" algn="just">
              <a:spcBef>
                <a:spcPct val="0"/>
              </a:spcBef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indent="0" algn="just">
              <a:spcBef>
                <a:spcPct val="0"/>
              </a:spcBef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It's like having a friend who knows your tastes and suggests great movies just for you!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018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sz="3600" b="1" u="sng" dirty="0">
                <a:ea typeface="MS PGothic" pitchFamily="34" charset="-128"/>
              </a:rPr>
              <a:t>TOOLS</a:t>
            </a:r>
            <a:r>
              <a:rPr lang="en-US" sz="3600" b="1" dirty="0">
                <a:ea typeface="MS PGothic" pitchFamily="34" charset="-128"/>
              </a:rPr>
              <a:t> </a:t>
            </a:r>
            <a:r>
              <a:rPr lang="en-US" sz="3600" b="1" u="sng" dirty="0">
                <a:ea typeface="MS PGothic" pitchFamily="34" charset="-128"/>
              </a:rPr>
              <a:t>AND</a:t>
            </a:r>
            <a:r>
              <a:rPr lang="en-US" sz="3600" b="1" dirty="0">
                <a:ea typeface="MS PGothic" pitchFamily="34" charset="-128"/>
              </a:rPr>
              <a:t> </a:t>
            </a:r>
            <a:r>
              <a:rPr lang="en-US" sz="3600" b="1" u="sng" dirty="0">
                <a:ea typeface="MS PGothic" pitchFamily="34" charset="-128"/>
              </a:rPr>
              <a:t>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762000" y="990600"/>
            <a:ext cx="5334000" cy="1600201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HTML</a:t>
            </a:r>
            <a:r>
              <a:rPr lang="en-US" sz="2800" dirty="0">
                <a:ea typeface="MS PGothic" pitchFamily="34" charset="-128"/>
              </a:rPr>
              <a:t>:HYPERTEXT MARKUP LANGUAGE(BASE)</a:t>
            </a:r>
          </a:p>
          <a:p>
            <a:pPr marL="0" indent="0">
              <a:buNone/>
            </a:pPr>
            <a:r>
              <a:rPr lang="en-US" sz="2800" u="sng" dirty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CSS</a:t>
            </a:r>
            <a:r>
              <a:rPr lang="en-US" sz="2800" u="sng" dirty="0">
                <a:ea typeface="MS PGothic" pitchFamily="34" charset="-128"/>
              </a:rPr>
              <a:t>: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Söhne"/>
              </a:rPr>
              <a:t>CASCADING STYLING SHEETS(STYLING)</a:t>
            </a:r>
          </a:p>
          <a:p>
            <a:pPr marL="0" indent="0">
              <a:buNone/>
            </a:pPr>
            <a:r>
              <a:rPr lang="en-IN" sz="28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ea typeface="MS PGothic" pitchFamily="34" charset="-128"/>
              </a:rPr>
              <a:t>JAVASCRIPT</a:t>
            </a:r>
            <a:r>
              <a:rPr lang="en-IN" sz="2800" u="sng" dirty="0">
                <a:solidFill>
                  <a:srgbClr val="0D0D0D"/>
                </a:solidFill>
                <a:latin typeface="Söhne"/>
                <a:ea typeface="MS PGothic" pitchFamily="34" charset="-128"/>
              </a:rPr>
              <a:t>: </a:t>
            </a:r>
            <a:r>
              <a:rPr lang="en-IN" sz="2800" dirty="0">
                <a:solidFill>
                  <a:srgbClr val="0D0D0D"/>
                </a:solidFill>
                <a:latin typeface="Söhne"/>
                <a:ea typeface="MS PGothic" pitchFamily="34" charset="-128"/>
              </a:rPr>
              <a:t>FUNCTIONALITY</a:t>
            </a:r>
            <a:endParaRPr lang="en-US" sz="2800" u="sng" dirty="0">
              <a:ea typeface="MS PGothic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08DD8-8445-EBB7-BC3E-4D226F53A49F}"/>
              </a:ext>
            </a:extLst>
          </p:cNvPr>
          <p:cNvSpPr txBox="1"/>
          <p:nvPr/>
        </p:nvSpPr>
        <p:spPr>
          <a:xfrm>
            <a:off x="152400" y="1365890"/>
            <a:ext cx="769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E7F1C-AAEB-51DF-F66B-51BB9D9A947E}"/>
              </a:ext>
            </a:extLst>
          </p:cNvPr>
          <p:cNvSpPr txBox="1"/>
          <p:nvPr/>
        </p:nvSpPr>
        <p:spPr>
          <a:xfrm rot="10800000" flipV="1">
            <a:off x="3429000" y="3383148"/>
            <a:ext cx="54864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OMDB API</a:t>
            </a:r>
            <a:r>
              <a:rPr lang="en-US" sz="2400" dirty="0"/>
              <a:t> : FOR API ‘S.</a:t>
            </a:r>
          </a:p>
          <a:p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PINTEREST</a:t>
            </a:r>
            <a:r>
              <a:rPr lang="en-IN" sz="2400" dirty="0"/>
              <a:t>: FOR IMAGES OR MOVIES.</a:t>
            </a:r>
          </a:p>
          <a:p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2400" dirty="0"/>
              <a:t>: FOR CREATING JAVASCRIPT OBJECTS.(</a:t>
            </a:r>
            <a:r>
              <a:rPr lang="en-US" sz="2000" dirty="0" err="1">
                <a:solidFill>
                  <a:srgbClr val="FF0000"/>
                </a:solidFill>
              </a:rPr>
              <a:t>Javascript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Notation</a:t>
            </a:r>
            <a:r>
              <a:rPr lang="en-US" sz="2000" dirty="0"/>
              <a:t>).</a:t>
            </a:r>
          </a:p>
          <a:p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ALPHA CODERS</a:t>
            </a:r>
            <a:r>
              <a:rPr lang="en-US" sz="2400" dirty="0"/>
              <a:t>: FOR IMAGES.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48DD-B75F-AC12-C832-81A7478F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/>
              <a:t>CODE</a:t>
            </a:r>
            <a:r>
              <a:rPr lang="en-IN" sz="4000" b="1" dirty="0"/>
              <a:t> </a:t>
            </a:r>
            <a:r>
              <a:rPr lang="en-IN" sz="4000" b="1" u="sng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42628-0930-48A6-BE4B-301A317E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051718"/>
            <a:ext cx="4724400" cy="4754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D88FD-18CA-F420-622A-C6791FA41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51718"/>
            <a:ext cx="4038599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sz="3600" b="1" u="sng" dirty="0">
                <a:ea typeface="MS PGothic" pitchFamily="34" charset="-128"/>
              </a:rPr>
              <a:t>CONTINUED.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98BA6-04DF-D2C6-1AFE-34E435B0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47" y="960437"/>
            <a:ext cx="692010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4E83-3EAA-E79E-DBAC-43D7E0C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37B56-B320-15B7-8700-1C2E9A799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33042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ea typeface="MS PGothic" pitchFamily="34" charset="-128"/>
              </a:rPr>
              <a:t>                      </a:t>
            </a:r>
            <a:r>
              <a:rPr lang="en-US" sz="4000" b="1" u="sng" dirty="0">
                <a:ea typeface="MS PGothic" pitchFamily="34" charset="-128"/>
              </a:rPr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DE16D-D58C-AE06-09EE-2550FED4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28601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17605</TotalTime>
  <Words>376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Sohne</vt:lpstr>
      <vt:lpstr>Söhne</vt:lpstr>
      <vt:lpstr>Wingdings</vt:lpstr>
      <vt:lpstr>Office Theme</vt:lpstr>
      <vt:lpstr>PowerPoint Presentation</vt:lpstr>
      <vt:lpstr>INTRODUCTION</vt:lpstr>
      <vt:lpstr>PROBLEM STATEMENT </vt:lpstr>
      <vt:lpstr>MOTIVATION BEHIND WORK</vt:lpstr>
      <vt:lpstr>TOOLS AND TECHNOLOGIES</vt:lpstr>
      <vt:lpstr>CODE SNAPSHOTS</vt:lpstr>
      <vt:lpstr>CONTINUED.</vt:lpstr>
      <vt:lpstr>RESULT</vt:lpstr>
      <vt:lpstr>                      RESULT</vt:lpstr>
      <vt:lpstr>CONCLUSION</vt:lpstr>
      <vt:lpstr> REFERENCES </vt:lpstr>
      <vt:lpstr>THANK YOU!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diljot kaur</cp:lastModifiedBy>
  <cp:revision>1243</cp:revision>
  <dcterms:created xsi:type="dcterms:W3CDTF">2010-04-09T07:36:15Z</dcterms:created>
  <dcterms:modified xsi:type="dcterms:W3CDTF">2024-03-14T05:53:54Z</dcterms:modified>
</cp:coreProperties>
</file>