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FA4D-997C-46FA-AE16-6B4F02F800F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EFF2-8463-4701-A03E-06BE8C834A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FA4D-997C-46FA-AE16-6B4F02F800F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EFF2-8463-4701-A03E-06BE8C834A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FA4D-997C-46FA-AE16-6B4F02F800F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EFF2-8463-4701-A03E-06BE8C834A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FA4D-997C-46FA-AE16-6B4F02F800F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EFF2-8463-4701-A03E-06BE8C834A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FA4D-997C-46FA-AE16-6B4F02F800F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EFF2-8463-4701-A03E-06BE8C834A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FA4D-997C-46FA-AE16-6B4F02F800F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EFF2-8463-4701-A03E-06BE8C834A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FA4D-997C-46FA-AE16-6B4F02F800F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EFF2-8463-4701-A03E-06BE8C834A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FA4D-997C-46FA-AE16-6B4F02F800F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EFF2-8463-4701-A03E-06BE8C834A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FA4D-997C-46FA-AE16-6B4F02F800F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EFF2-8463-4701-A03E-06BE8C834A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FA4D-997C-46FA-AE16-6B4F02F800F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EFF2-8463-4701-A03E-06BE8C834A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FA4D-997C-46FA-AE16-6B4F02F800F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EFF2-8463-4701-A03E-06BE8C834A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5FFA4D-997C-46FA-AE16-6B4F02F800F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7EEFF2-8463-4701-A03E-06BE8C834A6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241" y="1008994"/>
            <a:ext cx="9231410" cy="323339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11500" b="1" dirty="0" err="1"/>
              <a:t>PlaceKit</a:t>
            </a:r>
            <a:br>
              <a:rPr lang="en-US" sz="11500" b="1" dirty="0"/>
            </a:br>
            <a:endParaRPr lang="en-US" sz="11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241" y="3427216"/>
            <a:ext cx="7132335" cy="2712327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US" dirty="0"/>
              <a:t>Transform Your Images into Custom Art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b="1" dirty="0"/>
              <a:t>Group members</a:t>
            </a:r>
            <a:endParaRPr lang="en-US" b="1" dirty="0"/>
          </a:p>
          <a:p>
            <a:pPr algn="l"/>
            <a:r>
              <a:rPr lang="en-US" dirty="0" err="1"/>
              <a:t>Abhiraj</a:t>
            </a:r>
            <a:endParaRPr lang="en-US" dirty="0"/>
          </a:p>
          <a:p>
            <a:pPr algn="l"/>
            <a:r>
              <a:rPr lang="en-US" dirty="0"/>
              <a:t>Dilkhush</a:t>
            </a:r>
            <a:endParaRPr lang="en-US" dirty="0"/>
          </a:p>
          <a:p>
            <a:pPr algn="l"/>
            <a:r>
              <a:rPr lang="en-US" dirty="0"/>
              <a:t>Rohit Kumar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Triangle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What is PlaceKit</a:t>
            </a:r>
            <a:endParaRPr lang="en-US" sz="720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85240" y="2402958"/>
            <a:ext cx="7989389" cy="34044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ptos Display" panose="020B0004020202020204" pitchFamily="34" charset="0"/>
              </a:rPr>
              <a:t>PlaceKit2 is a web application that converts user-provided images into a set of instructions for recreating the image using colored bricks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ptos Display" panose="020B00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ptos Display" panose="020B0004020202020204" pitchFamily="34" charset="0"/>
              </a:rPr>
              <a:t>Users can upload images and receive: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ptos Display" panose="020B00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ptos Display" panose="020B0004020202020204" pitchFamily="34" charset="0"/>
              </a:rPr>
              <a:t>A detailed list of colored bricks and quantities.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ptos Display" panose="020B00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ptos Display" panose="020B0004020202020204" pitchFamily="34" charset="0"/>
              </a:rPr>
              <a:t>Downloadable building instructions in PDF format.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ptos Display" panose="020B00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ptos Display" panose="020B0004020202020204" pitchFamily="34" charset="0"/>
              </a:rPr>
              <a:t>A color matrix for easy visualization.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ptos Display" panose="020B00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ptos Display" panose="020B0004020202020204" pitchFamily="34" charset="0"/>
              </a:rPr>
              <a:t>An option to download the converted image as a JPG.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ptos Display" panose="020B00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ptos Display" panose="020B0004020202020204" pitchFamily="34" charset="0"/>
              </a:rPr>
              <a:t>Target audience: Creative individuals, art enthusiasts, and hobbyists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Technology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Front-End: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HTML for structure.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CSS for styling and layout.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JavaScript for interactivity and dynamic content.</a:t>
            </a:r>
            <a:endParaRPr lang="en-US" dirty="0"/>
          </a:p>
          <a:p>
            <a:r>
              <a:rPr lang="en-US" b="1" dirty="0"/>
              <a:t>Back-End: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PHP for server-side processing and API development.</a:t>
            </a:r>
            <a:endParaRPr lang="en-US" dirty="0"/>
          </a:p>
          <a:p>
            <a:r>
              <a:rPr lang="en-US" b="1" dirty="0"/>
              <a:t>Database: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MySQL for storing user submissions and brick instructions.</a:t>
            </a:r>
            <a:endParaRPr lang="en-US" dirty="0"/>
          </a:p>
          <a:p>
            <a:r>
              <a:rPr lang="en-US" b="1" dirty="0"/>
              <a:t>Other Tools: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ImageMagick</a:t>
            </a:r>
            <a:r>
              <a:rPr lang="en-US" dirty="0"/>
              <a:t> for image processing and color conversion.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WireFrame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Chanllenges we faced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Challenges in Developing PlaceKit</a:t>
            </a:r>
            <a:endParaRPr lang="en-US" altLang="en-US"/>
          </a:p>
          <a:p>
            <a:r>
              <a:rPr lang="en-US" altLang="en-US"/>
              <a:t>ImageMagick Extension Issues – Difficulty in downloading and setting up ImageMagick for image processing.</a:t>
            </a:r>
            <a:endParaRPr lang="en-US" altLang="en-US"/>
          </a:p>
          <a:p>
            <a:r>
              <a:rPr lang="en-US" altLang="en-US"/>
              <a:t>Changing Images via URL – Challenges in dynamically updating images from a given URL.</a:t>
            </a:r>
            <a:endParaRPr lang="en-US" altLang="en-US"/>
          </a:p>
          <a:p>
            <a:r>
              <a:rPr lang="en-US" altLang="en-US"/>
              <a:t>Color Customization – Complications in modifying and applying colors to placeholder images.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1191</Words>
  <Application>WPS Presentation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Aptos Display</vt:lpstr>
      <vt:lpstr>Segoe UI Variable Display</vt:lpstr>
      <vt:lpstr>Aptos</vt:lpstr>
      <vt:lpstr>Segoe UI</vt:lpstr>
      <vt:lpstr>Microsoft YaHei</vt:lpstr>
      <vt:lpstr>Arial Unicode MS</vt:lpstr>
      <vt:lpstr>Calibri</vt:lpstr>
      <vt:lpstr>Office Theme</vt:lpstr>
      <vt:lpstr>PlaceKit </vt:lpstr>
      <vt:lpstr>What is PlaceKit</vt:lpstr>
      <vt:lpstr>Technology Stack</vt:lpstr>
      <vt:lpstr>WireFrame</vt:lpstr>
      <vt:lpstr>Chanllenges we faced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Anirudh</dc:creator>
  <cp:lastModifiedBy>WPS_1726166995</cp:lastModifiedBy>
  <cp:revision>5</cp:revision>
  <dcterms:created xsi:type="dcterms:W3CDTF">2025-01-24T13:16:00Z</dcterms:created>
  <dcterms:modified xsi:type="dcterms:W3CDTF">2025-03-21T13:38:46Z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2D677A97359E4072B30A6AC458AEF7ED_13</vt:lpwstr>
  </property>
  <property fmtid="{D5CDD505-2E9C-101B-9397-08002B2CF9AE}" pid="3" name="KSOProductBuildVer">
    <vt:lpwstr>1033-12.2.0.20326</vt:lpwstr>
  </property>
</Properties>
</file>