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tags+xml" PartName="/ppt/tags/tag1.xml"/>
  <Override ContentType="application/vnd.openxmlformats-officedocument.presentationml.tags+xml" PartName="/ppt/tags/tag2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Default ContentType="image/png" Extension="png"/>
  <Override ContentType="application/x-fontdata" PartName="/ppt/fonts/font1.fntdata"/>
  <Override ContentType="application/x-fontdata" PartName="/ppt/fonts/font2.fntdata"/>
  <Override ContentType="application/x-fontdata" PartName="/ppt/fonts/font3.fntdata"/>
  <Override ContentType="application/x-fontdata" PartName="/ppt/fonts/font4.fntdata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/ p p t / m e d i a / i m a g e 1 . p n g "   T y p e = " h t t p : / / s c h e m a s . o p e n x m l f o r m a t s . o r g / o f f i c e D o c u m e n t / 2 0 0 6 / r e l a t i o n s h i p s / i m a g e " / > < R e l a t i o n s h i p   I d = " r I d 2 "   T a r g e t = " / p p t / m e d i a / i m a g e 2 . p n g "   T y p e = " h t t p : / / s c h e m a s . o p e n x m l f o r m a t s . o r g / o f f i c e D o c u m e n t / 2 0 0 6 / r e l a t i o n s h i p s / i m a g e " / > < R e l a t i o n s h i p   I d = " r I d 3 "   T a r g e t = " / p p t / m e d i a / i m a g e 3 . p n g "   T y p e = " h t t p : / / s c h e m a s . o p e n x m l f o r m a t s . o r g / o f f i c e D o c u m e n t / 2 0 0 6 / r e l a t i o n s h i p s / i m a g e " / > < R e l a t i o n s h i p   I d = " r I d 4 "   T a r g e t = " p p t / m e d i a / i m g _ c c _ b l a c k . p n g "   T y p e = " h t t p : / / s c h e m a s . o p e n x m l f o r m a t s . o r g / o f f i c e D o c u m e n t / 2 0 0 6 / r e l a t i o n s h i p s / i m a g e " / > < R e l a t i o n s h i p   I d = " r I d 5 "   T a r g e t = " p p t / p r e s e n t a t i o n . x m l "   T y p e = " h t t p : / / s c h e m a s . o p e n x m l f o r m a t s . o r g / o f f i c e D o c u m e n t / 2 0 0 6 / r e l a t i o n s h i p s / o f f i c e D o c u m e n t " / > < R e l a t i o n s h i p   I d = " r I d 6 "   T a r g e t = " d o c P r o p s / c o r e . x m l "   T y p e = " h t t p : / / s c h e m a s . o p e n x m l f o r m a t s . o r g / p a c k a g e / 2 0 0 6 / r e l a t i o n s h i p s / m e t a d a t a / c o r e - p r o p e r t i e s " / > < R e l a t i o n s h i p   I d = " r I d 7 "   T a r g e t = " d o c P r o p s / a p p . x m l "   T y p e = " h t t p : / / s c h e m a s . o p e n x m l f o r m a t s . o r g / o f f i c e D o c u m e n t / 2 0 0 6 / r e l a t i o n s h i p s / e x t e n d e d - p r o p e r t i e s " / > < / R e l a t i o n s h i p s >
</file>

<file path=ppt/presentation.xml>�� < ? x m l   v e r s i o n = " 1 . 0 "   e n c o d i n g = " U T F - 1 6 " ? > < p : p r e s e n t a t i o n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e m b e d T r u e T y p e F o n t s = " 1 "   s a v e S u b s e t F o n t s = " 1 " > < p : s l d M a s t e r I d L s t > < p : s l d M a s t e r I d   i d = " 2 1 4 7 4 8 3 6 4 8 "   r : i d = " r I d 1 " / > < / p : s l d M a s t e r I d L s t > < p : n o t e s M a s t e r I d L s t > < p : n o t e s M a s t e r I d   r : i d = " r I d 3 " / > < / p : n o t e s M a s t e r I d L s t > < p : s l d I d L s t > < p : s l d I d   i d = " 2 5 6 "   r : i d = " r I d 5 " / > < p : s l d I d   i d = " 2 5 7 "   r : i d = " r I d 6 " / > < p : s l d I d   i d = " 2 5 8 "   r : i d = " r I d 7 " / > < / p : s l d I d L s t > < p : s l d S z   c x = " 9 1 4 4 0 0 0 "   c y = " 5 1 4 3 5 0 0 "   t y p e = " s c r e e n 1 6 x 9 " / > < p : n o t e s S z   c x = " 9 1 4 4 0 0 0 "   c y = " 5 1 4 3 5 0 0 " / > < p : e m b e d d e d F o n t L s t > < p : e m b e d d e d F o n t > < p : f o n t   t y p e f a c e = " L a t o " / > < p : r e g u l a r   r : i d = " r I d 9 " / > < p : b o l d   r : i d = " r I d 1 0 " / > < / p : e m b e d d e d F o n t > < p : e m b e d d e d F o n t > < p : f o n t   t y p e f a c e = " T i t i l l i u m   W e b " / > < p : r e g u l a r   r : i d = " r I d 1 1 " / > < p : b o l d   r : i d = " r I d 1 2 " / > < / p : e m b e d d e d F o n t > < / p : e m b e d d e d F o n t L s t > < p : c u s t D a t a L s t / > < p : d e f a u l t T e x t S t y l e > < a : d e f P P r > < a : d e f R P r   l a n g = " e n - U S " / > < / a : d e f P P r > < a : l v l 1 p P r   a l g n = " l "   l v l = " 0 "   m a r L = "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1 p P r > < a : l v l 2 p P r   a l g n = " l "   l v l = " 1 "   m a r L = " 4 5 7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2 p P r > < a : l v l 3 p P r   a l g n = " l "   l v l = " 2 "   m a r L = " 9 1 4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3 p P r > < a : l v l 4 p P r   a l g n = " l "   l v l = " 3 "   m a r L = " 1 3 7 1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4 p P r > < a : l v l 5 p P r   a l g n = " l "   l v l = " 4 "   m a r L = " 1 8 2 8 8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5 p P r > < a : l v l 6 p P r   a l g n = " l "   l v l = " 5 "   m a r L = " 2 2 8 6 0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6 p P r > < a : l v l 7 p P r   a l g n = " l "   l v l = " 6 "   m a r L = " 2 7 4 3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7 p P r > < a : l v l 8 p P r   a l g n = " l "   l v l = " 7 "   m a r L = " 3 2 0 0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8 p P r > < a : l v l 9 p P r   a l g n = " l "   l v l = " 8 "   m a r L = " 3 6 5 7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9 p P r > < / p : d e f a u l t T e x t S t y l e > < / p : p r e s e n t a t i o n >
</file>

<file path=ppt/presProps.xml>�� < ? x m l   v e r s i o n = " 1 . 0 "   e n c o d i n g = " U T F - 1 6 " ? > < p : p r e s e n t a t i o n P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s h o w P r   s h o w N a r r a t i o n = " 1 " > < p : s l d A l l / > < / p : s h o w P r > < / p : p r e s e n t a t i o n P r >
</file>

<file path=ppt/tableStyles.xml>�� < ? x m l   v e r s i o n = " 1 . 0 "   e n c o d i n g = " U T F - 1 6 " ? > < a : t b l S t y l e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d e f = " { 5 C 2 2 5 4 4 A - 7 E E 6 - 4 3 4 2 - B 0 4 8 - 8 5 B D C 9 F D 1 C 3 A } " / >
</file>

<file path=ppt/viewProps.xml>�� < ? x m l   v e r s i o n = " 1 . 0 "   e n c o d i n g = " U T F - 1 6 " ? > < p : v i e w P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n o r m a l V i e w P r   s h o w O u t l i n e I c o n s = " f a l s e " > < p : r e s t o r e d L e f t   s z = " 1 5 6 2 0 " / > < p : r e s t o r e d T o p   s z = " 9 4 6 6 0 " / > < / p : n o r m a l V i e w P r > < p : s l i d e V i e w P r > < p : c S l d V i e w P r > < p : c V i e w P r   v a r S c a l e = " t r u e " > < p : s c a l e > < a : s x   d = " 1 0 0 "   n = " 7 3 " / > < a : s y   d = " 1 0 0 "   n = " 7 3 " / > < / p : s c a l e > < p : o r i g i n   x = " - 1 1 1 0 "   y = " - 1 0 2 " / > < / p : c V i e w P r > < p : g u i d e L s t > < p : g u i d e   o r i e n t = " h o r z "   p o s = " 2 1 6 0 " / > < p : g u i d e   p o s = " 2 8 8 0 " / > < / p : g u i d e L s t > < / p : c S l d V i e w P r > < / p : s l i d e V i e w P r > < p : n o t e s T e x t V i e w P r > < p : c V i e w P r > < p : s c a l e > < a : s x   d = " 1 0 0 "   n = " 1 0 0 " / > < a : s y   d = " 1 0 0 "   n = " 1 0 0 " / > < / p : s c a l e > < p : o r i g i n   x = " 0 "   y = " 0 " / > < / p : c V i e w P r > < / p : n o t e s T e x t V i e w P r > < p : g r i d S p a c i n g   c x = " 7 8 0 2 8 8 0 0 "   c y = " 7 8 0 2 8 8 0 0 " / > < / p : v i e w P r >
</file>

<file path=ppt/_rels/presentation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s l i d e M a s t e r s / s l i d e M a s t e r 1 . x m l "   T y p e = " h t t p : / / s c h e m a s . o p e n x m l f o r m a t s . o r g / o f f i c e D o c u m e n t / 2 0 0 6 / r e l a t i o n s h i p s / s l i d e M a s t e r " / > < R e l a t i o n s h i p   I d = " r I d 2 "   T a r g e t = " t h e m e / t h e m e 1 . x m l "   T y p e = " h t t p : / / s c h e m a s . o p e n x m l f o r m a t s . o r g / o f f i c e D o c u m e n t / 2 0 0 6 / r e l a t i o n s h i p s / t h e m e " / > < R e l a t i o n s h i p   I d = " r I d 3 "   T a r g e t = "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4 "   T a r g e t = " t h e m e / t h e m e 2 . x m l "   T y p e = " h t t p : / / s c h e m a s . o p e n x m l f o r m a t s . o r g / o f f i c e D o c u m e n t / 2 0 0 6 / r e l a t i o n s h i p s / t h e m e " / > < R e l a t i o n s h i p   I d = " r I d 5 "   T a r g e t = " s l i d e s / s l i d e 1 . x m l "   T y p e = " h t t p : / / s c h e m a s . o p e n x m l f o r m a t s . o r g / o f f i c e D o c u m e n t / 2 0 0 6 / r e l a t i o n s h i p s / s l i d e " / > < R e l a t i o n s h i p   I d = " r I d 6 "   T a r g e t = " s l i d e s / s l i d e 2 . x m l "   T y p e = " h t t p : / / s c h e m a s . o p e n x m l f o r m a t s . o r g / o f f i c e D o c u m e n t / 2 0 0 6 / r e l a t i o n s h i p s / s l i d e " / > < R e l a t i o n s h i p   I d = " r I d 7 "   T a r g e t = " s l i d e s / s l i d e 3 . x m l "   T y p e = " h t t p : / / s c h e m a s . o p e n x m l f o r m a t s . o r g / o f f i c e D o c u m e n t / 2 0 0 6 / r e l a t i o n s h i p s / s l i d e " / > < R e l a t i o n s h i p   I d = " r I d 8 "   T a r g e t = " t a b l e S t y l e s . x m l "   T y p e = " h t t p : / / s c h e m a s . o p e n x m l f o r m a t s . o r g / o f f i c e D o c u m e n t / 2 0 0 6 / r e l a t i o n s h i p s / t a b l e S t y l e s " / > < R e l a t i o n s h i p   I d = " r I d 9 "   T a r g e t = " f o n t s / f o n t 1 . f n t d a t a "   T y p e = " h t t p : / / s c h e m a s . o p e n x m l f o r m a t s . o r g / o f f i c e D o c u m e n t / 2 0 0 6 / r e l a t i o n s h i p s / f o n t " / > < R e l a t i o n s h i p   I d = " r I d 1 0 "   T a r g e t = " f o n t s / f o n t 2 . f n t d a t a "   T y p e = " h t t p : / / s c h e m a s . o p e n x m l f o r m a t s . o r g / o f f i c e D o c u m e n t / 2 0 0 6 / r e l a t i o n s h i p s / f o n t " / > < R e l a t i o n s h i p   I d = " r I d 1 1 "   T a r g e t = " f o n t s / f o n t 3 . f n t d a t a "   T y p e = " h t t p : / / s c h e m a s . o p e n x m l f o r m a t s . o r g / o f f i c e D o c u m e n t / 2 0 0 6 / r e l a t i o n s h i p s / f o n t " / > < R e l a t i o n s h i p   I d = " r I d 1 2 "   T a r g e t = " f o n t s / f o n t 4 . f n t d a t a "   T y p e = " h t t p : / / s c h e m a s . o p e n x m l f o r m a t s . o r g / o f f i c e D o c u m e n t / 2 0 0 6 / r e l a t i o n s h i p s / f o n t " / > < R e l a t i o n s h i p   I d = " r I d 1 3 "   T a r g e t = " p r e s P r o p s . x m l "   T y p e = " h t t p : / / s c h e m a s . o p e n x m l f o r m a t s . o r g / o f f i c e D o c u m e n t / 2 0 0 6 / r e l a t i o n s h i p s / p r e s P r o p s " / > < R e l a t i o n s h i p   I d = " r I d 1 4 "   T a r g e t = " v i e w P r o p s . x m l "   T y p e = " h t t p : / / s c h e m a s . o p e n x m l f o r m a t s . o r g / o f f i c e D o c u m e n t / 2 0 0 6 / r e l a t i o n s h i p s / v i e w P r o p s " / > < / R e l a t i o n s h i p s >
</file>

<file path=ppt/notesMasters/_rels/notesMaster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t h e m e / t h e m e 2 . x m l "   T y p e = " h t t p : / / s c h e m a s . o p e n x m l f o r m a t s . o r g / o f f i c e D o c u m e n t / 2 0 0 6 / r e l a t i o n s h i p s / t h e m e " / > < / R e l a t i o n s h i p s >
</file>

<file path=ppt/notesMasters/notesMaster1.xml>�� < ? x m l   v e r s i o n = " 1 . 0 "   e n c o d i n g = " U T F - 1 6 " ? > < p : n o t e s M a s t e r   x m l n s : a = " h t t p : / / s c h e m a s . o p e n x m l f o r m a t s . o r g / d r a w i n g m l / 2 0 0 6 / m a i n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> < p : c S l d > < p : b g > < p : b g R e f   i d x = " 1 0 0 1 " > < a : s c h e m e C l r   v a l = " b g 1 " / > < / p : b g R e f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H e a d e r   P l a c e h o l d e r   1 " / > < p : c N v S p P r > < a : s p L o c k s   n o G r p = " 1 " / > < / p : c N v S p P r > < p : n v P r > < p : p h   s z = " q u a r t e r "   t y p e = " h d r " / > < / p : n v P r > < / p : n v S p P r > < p : s p P r > < a : x f r m > < a : o f f   x = " 0 "   y = " 0 " / > < a : e x t   c x = " 2 9 7 1 8 0 0 "   c y = " 4 5 8 7 8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> < a : l v l 1 p P r   a l g n = " l " > < a : d e f R P r   s z = " 1 2 0 0 " / > < / a : l v l 1 p P r > < / a : l s t S t y l e > < a : p > < a : e n d P a r a R P r   l a n g = " e n - U S " / > < / a : p > < / p : t x B o d y > < / p : s p > < p : s p > < p : n v S p P r > < p : c N v P r   i d = " 3 "   n a m e = " D a t e   P l a c e h o l d e r   2 " / > < p : c N v S p P r > < a : s p L o c k s   n o G r p = " 1 " / > < / p : c N v S p P r > < p : n v P r > < p : p h   i d x = " 1 "   t y p e = " d t " / > < / p : n v P r > < / p : n v S p P r > < p : s p P r > < a : x f r m > < a : o f f   x = " 3 8 8 4 6 1 3 "   y = " 0 " / > < a : e x t   c x = " 2 9 7 1 8 0 0 "   c y = " 4 5 8 7 8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> < a : l v l 1 p P r   a l g n = " r " > < a : d e f R P r   s z = " 1 2 0 0 " / > < / a : l v l 1 p P r > < / a : l s t S t y l e > < a : p > < a : f l d   i d = " { 4 4 B 6 5 4 5 9 - 4 C 0 1 - 9 2 4 8 - B D A A - F 2 8 5 9 1 F A F 6 F 5 } "   t y p e = " d a t e t i m e F i g u r e O u t " > < a : r P r   l a n g = " e n - U S "   s m t C l e a n = " 0 " / > < a : t > 4 / 4 / 1 7 < / a : t > < / a : f l d > < a : e n d P a r a R P r   l a n g = " e n - U S " / > < / a : p > < / p : t x B o d y > < / p : s p > < p : s p > < p : n v S p P r > < p : c N v P r   i d = " 4 "   n a m e = " S l i d e   I m a g e   P l a c e h o l d e r   3 " / > < p : c N v S p P r > < a : s p L o c k s   n o C h a n g e A s p e c t = " 1 "   n o G r p = " 1 "   n o R o t = " 1 " / > < / p : c N v S p P r > < p : n v P r > < p : p h   i d x = " 2 "   t y p e = " s l d I m g " / > < / p : n v P r > < / p : n v S p P r > < p : s p P r > < a : x f r m > < a : o f f   x = " 6 8 5 8 0 0 "   y = " 1 1 4 3 0 0 0 " / > < a : e x t   c x = " 5 4 8 6 4 0 0 "   c y = " 3 0 8 6 1 0 0 " / > < / a : x f r m > < a : p r s t G e o m   p r s t = " r e c t " > < a : a v L s t / > < / a : p r s t G e o m > < a : n o F i l l / > < a : l n   w = " 1 2 7 0 0 " > < a : s o l i d F i l l > < a : p r s t C l r   v a l = " b l a c k " / > < / a : s o l i d F i l l > < / a : l n > < / p : s p P r > < p : t x B o d y > < a : b o d y P r   a n c h o r = " c t r "   b I n s = " 4 5 7 2 0 "   l I n s = " 9 1 4 4 0 "   r I n s = " 9 1 4 4 0 "   r t l C o l = " 0 "   t I n s = " 4 5 7 2 0 "   v e r t = " h o r z " / > < a : l s t S t y l e / > < a : p > < a : e n d P a r a R P r   l a n g = " e n - U S " / > < / a : p > < / p : t x B o d y > < / p : s p > < p : s p > < p : n v S p P r > < p : c N v P r   i d = " 5 "   n a m e = " N o t e s   P l a c e h o l d e r   4 " / > < p : c N v S p P r > < a : s p L o c k s   n o G r p = " 1 " / > < / p : c N v S p P r > < p : n v P r > < p : p h   i d x = " 3 "   s z = " q u a r t e r "   t y p e = " b o d y " / > < / p : n v P r > < / p : n v S p P r > < p : s p P r > < a : x f r m > < a : o f f   x = " 6 8 5 8 0 0 "   y = " 4 4 0 0 5 5 0 " / > < a : e x t   c x = " 5 4 8 6 4 0 0 "   c y = " 3 6 0 0 4 5 0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/ > < a : p > < a : p P r   l v l = " 0 " / > < a : r > < a : r P r   l a n g = " e n - U S "   s m t C l e a n = " 0 " / > < a : t > C l i c k   t o   e d i t   M a s t e r   t e x t   s t y l e s < / a : t > < / a : r > < / a : p > < a : p > < a : p P r   l v l = " 1 " / > < a : r > < a : r P r   l a n g = " e n - U S "   s m t C l e a n = " 0 " / > < a : t > S e c o n d   l e v e l < / a : t > < / a : r > < / a : p > < a : p > < a : p P r   l v l = " 2 " / > < a : r > < a : r P r   l a n g = " e n - U S "   s m t C l e a n = " 0 " / > < a : t > T h i r d   l e v e l < / a : t > < / a : r > < / a : p > < a : p > < a : p P r   l v l = " 3 " / > < a : r > < a : r P r   l a n g = " e n - U S "   s m t C l e a n = " 0 " / > < a : t > F o u r t h   l e v e l < / a : t > < / a : r > < / a : p > < a : p > < a : p P r   l v l = " 4 " / > < a : r > < a : r P r   l a n g = " e n - U S "   s m t C l e a n = " 0 " / > < a : t > F i f t h   l e v e l < / a : t > < / a : r > < a : e n d P a r a R P r   l a n g = " e n - U S " / > < / a : p > < / p : t x B o d y > < / p : s p > < p : s p > < p : n v S p P r > < p : c N v P r   i d = " 6 "   n a m e = " F o o t e r   P l a c e h o l d e r   5 " / > < p : c N v S p P r > < a : s p L o c k s   n o G r p = " 1 " / > < / p : c N v S p P r > < p : n v P r > < p : p h   i d x = " 4 "   s z = " q u a r t e r "   t y p e = " f t r " / > < / p : n v P r > < / p : n v S p P r > < p : s p P r > < a : x f r m > < a : o f f   x = " 0 "   y = " 8 6 8 5 2 1 3 " / > < a : e x t   c x = " 2 9 7 1 8 0 0 "   c y = " 4 5 8 7 8 7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/ > < a : l s t S t y l e > < a : l v l 1 p P r   a l g n = " l " > < a : d e f R P r   s z = " 1 2 0 0 " / > < / a : l v l 1 p P r > < / a : l s t S t y l e > < a : p > < a : e n d P a r a R P r   l a n g = " e n - U S " / > < / a : p > < / p : t x B o d y > < / p : s p > < p : s p > < p : n v S p P r > < p : c N v P r   i d = " 7 "   n a m e = " S l i d e   N u m b e r   P l a c e h o l d e r   6 " / > < p : c N v S p P r > < a : s p L o c k s   n o G r p = " 1 " / > < / p : c N v S p P r > < p : n v P r > < p : p h   i d x = " 5 "   s z = " q u a r t e r "   t y p e = " s l d N u m " / > < / p : n v P r > < / p : n v S p P r > < p : s p P r > < a : x f r m > < a : o f f   x = " 3 8 8 4 6 1 3 "   y = " 8 6 8 5 2 1 3 " / > < a : e x t   c x = " 2 9 7 1 8 0 0 "   c y = " 4 5 8 7 8 7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/ > < a : l s t S t y l e > < a : l v l 1 p P r   a l g n = " r " > < a : d e f R P r   s z = " 1 2 0 0 " / > < / a : l v l 1 p P r > < / a : l s t S t y l e > < a : p > < a : f l d   i d = " { 6 9 3 2 7 0 4 2 - 6 B 6 1 - B 1 4 8 - 8 4 8 5 - 8 B B B F A A 1 3 D 2 4 } "   t y p e = " s l i d e n u m " > < a : r P r   l a n g = " e n - U S "   s m t C l e a n = " 0 " / > < a : t > 9 # : < / a : t > < / a : f l d > < a : e n d P a r a R P r   l a n g = " e n - U S " / > < / a : p > < / p : t x B o d y > < / p : s p > < / p : s p T r e e > < p : e x t L s t > < p : e x t   u r i = " { B B 9 6 2 C 8 B - B 1 4 F - 4 D 9 7 - A F 6 5 - F 5 3 4 4 C B 8 A C 3 E } " > < p 1 4 : c r e a t i o n I d   x m l n s : p 1 4 = " h t t p : / / s c h e m a s . m i c r o s o f t . c o m / o f f i c e / p o w e r p o i n t / 2 0 1 0 / m a i n "   v a l = " 1 0 8 0 3 2 1 1 3 8 " / > < / p : e x t > < / p : e x t L s t > < / p : c S l d > < p : c l r M a p   a c c e n t 1 = " a c c e n t 1 "   a c c e n t 2 = " a c c e n t 2 "   a c c e n t 3 = " a c c e n t 3 "   a c c e n t 4 = " a c c e n t 4 "   a c c e n t 5 = " a c c e n t 5 "   a c c e n t 6 = " a c c e n t 6 "   b g 1 = " l t 1 "   b g 2 = " l t 2 "   f o l H l i n k = " f o l H l i n k "   h l i n k = " h l i n k "   t x 1 = " d k 1 "   t x 2 = " d k 2 " / > < p : n o t e s S t y l e > < a : l v l 1 p P r   a l g n = " l "   d e f T a b S z = " 9 1 4 4 0 0 "   e a L n B r k = " 1 "   h a n g i n g P u n c t = " 1 "   l a t i n L n B r k = " 0 "   m a r L = "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1 p P r > < a : l v l 2 p P r   a l g n = " l "   d e f T a b S z = " 9 1 4 4 0 0 "   e a L n B r k = " 1 "   h a n g i n g P u n c t = " 1 "   l a t i n L n B r k = " 0 "   m a r L = " 4 5 7 2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2 p P r > < a : l v l 3 p P r   a l g n = " l "   d e f T a b S z = " 9 1 4 4 0 0 "   e a L n B r k = " 1 "   h a n g i n g P u n c t = " 1 "   l a t i n L n B r k = " 0 "   m a r L = " 9 1 4 4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3 p P r > < a : l v l 4 p P r   a l g n = " l "   d e f T a b S z = " 9 1 4 4 0 0 "   e a L n B r k = " 1 "   h a n g i n g P u n c t = " 1 "   l a t i n L n B r k = " 0 "   m a r L = " 1 3 7 1 6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4 p P r > < a : l v l 5 p P r   a l g n = " l "   d e f T a b S z = " 9 1 4 4 0 0 "   e a L n B r k = " 1 "   h a n g i n g P u n c t = " 1 "   l a t i n L n B r k = " 0 "   m a r L = " 1 8 2 8 8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5 p P r > < a : l v l 6 p P r   a l g n = " l "   d e f T a b S z = " 9 1 4 4 0 0 "   e a L n B r k = " 1 "   h a n g i n g P u n c t = " 1 "   l a t i n L n B r k = " 0 "   m a r L = " 2 2 8 6 0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6 p P r > < a : l v l 7 p P r   a l g n = " l "   d e f T a b S z = " 9 1 4 4 0 0 "   e a L n B r k = " 1 "   h a n g i n g P u n c t = " 1 "   l a t i n L n B r k = " 0 "   m a r L = " 2 7 4 3 2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7 p P r > < a : l v l 8 p P r   a l g n = " l "   d e f T a b S z = " 9 1 4 4 0 0 "   e a L n B r k = " 1 "   h a n g i n g P u n c t = " 1 "   l a t i n L n B r k = " 0 "   m a r L = " 3 2 0 0 4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8 p P r > < a : l v l 9 p P r   a l g n = " l "   d e f T a b S z = " 9 1 4 4 0 0 "   e a L n B r k = " 1 "   h a n g i n g P u n c t = " 1 "   l a t i n L n B r k = " 0 "   m a r L = " 3 6 5 7 6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9 p P r > < / p : n o t e s S t y l e > < / p : n o t e s M a s t e r > < ! - -   $ I d $   - - >
</file>

<file path=ppt/slideLayouts/_rels/slideLayout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0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t a g s / t a g 1 . x m l "   T y p e = " h t t p : / / s c h e m a s . o p e n x m l f o r m a t s . o r g / o f f i c e D o c u m e n t / 2 0 0 6 / r e l a t i o n s h i p s / t a g s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t a g s / t a g 2 . x m l "   T y p e = " h t t p : / / s c h e m a s . o p e n x m l f o r m a t s . o r g / o f f i c e D o c u m e n t / 2 0 0 6 / r e l a t i o n s h i p s / t a g s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slideLayout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i t l e " > < p : c S l d   n a m e = " T i t l e   S l i d e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5 9 A 5 0 6 2 7 - 6 9 E 9 - 4 8 3 A - A 8 8 C - A 2 F 7 5 5 2 E 0 6 C 7 } " > < a 1 6 : c r e a t i o n I d   x m l n s : a 1 6 = " h t t p : / / s c h e m a s . m i c r o s o f t . c o m / o f f i c e / d r a w i n g / 2 0 1 0 / m a i n "   i d = " { 1 4 B C F 5 B 6 - A C 7 E - 4 B 4 9 - B 2 0 A - 4 F A B 2 4 F 8 0 C 5 3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4 2 5 7 4 6 "   y = " 2 3 8 7 8 9 2 " / > < a : e x t   c x = " 4 6 6 0 2 9 8 "   c y = " 1 6 8 2 1 5 4 " / > < / a : x f r m > < a : p r s t G e o m   p r s t = " r e c t " > < a : a v L s t / > < / a : p r s t G e o m > < / p : s p P r > < p : t x B o d y > < a : b o d y P r   a n c h o r = " b "   r t l C o l = " 0 "   v e r t = " h o r z " > < a : n o r m A u t o f i t / > < / a : b o d y P r > < a : l s t S t y l e > < a : l v l 1 p P r   a l g n = " l "   l v l = " 0 " > < a : l n S p c > < a : s p c P c t   v a l = " 1 0 0 0 0 0 " / > < / a : l n S p c > < a : d e f R P r   b = " 0 "   d i r t y = " 0 "   i = " 0 "   l a n g = " e n - U S "   s z = " 5 4 0 0 " > < a : s o l i d F i l l > < a : s c h e m e C l r   v a l = " t x 1 " > < a : l u m M o d   v a l = " 6 5 0 0 0 " / > < a : l u m O f f   v a l = " 3 5 0 0 0 " / > < / a : s c h e m e C l r > < / a : s o l i d F i l l > < a : l a t i n   t y p e f a c e = " + m j - l t " / > < / a : d e f R P r > < / a : l v l 1 p P r > < / a : l s t S t y l e > < a : p > < a : p P r / > < a : r > < a : r P r   d i r t y = " 0 "   l a n g = " e n - U S " / > < a : t > C l i c k   t o   e d i t   M a s t e r   s t y l e < / a : t > < / a : r > < a : e n d P a r a R P r   d i r t y = " 0 "   l a n g = " e n - U S " / > < / a : p > < / p : t x B o d y > < / p : s p > < p : s p > < p : n v S p P r > < p : c N v P r   i d = " 3 "   n a m e = " S u b t i t l e   2 " > < a : e x t L s t > < a : e x t   u r i = " { B 9 E D B 5 8 E - 3 2 9 6 - 4 B E 1 - A 2 3 F - 6 D 4 1 6 E A D A 8 E 2 } " > < a 1 6 : c r e a t i o n I d   x m l n s : a 1 6 = " h t t p : / / s c h e m a s . m i c r o s o f t . c o m / o f f i c e / d r a w i n g / 2 0 1 0 / m a i n "   i d = " { B 3 D B 9 2 2 F - 3 E 2 2 - 4 E 1 1 - 9 9 0 8 - 8 1 2 8 B E C A 2 7 C 5 } " / > < / a : e x t > < / a : e x t L s t > < / p : c N v P r > < p : c N v S p P r > < a : s p L o c k s   n o G r p = " t r u e " / > < / p : c N v S p P r > < p : n v P r > < p : p h   i d x = " 1 "   t y p e = " s u b T i t l e " / > < / p : n v P r > < / p : n v S p P r > < p : s p P r > < a : x f r m   r o t = " 0 " > < a : o f f   x = " 4 2 5 7 5 2 "   y = " 4 1 4 8 3 6 6 " / > < a : e x t   c x = " 4 6 6 0 2 9 6 "   c y = " 4 0 4 5 8 4 " / > < / a : x f r m > < a : p r s t G e o m   p r s t = " r e c t " > < a : a v L s t / > < / a : p r s t G e o m > < / p : s p P r > < p : t x B o d y > < a : b o d y P r   a n c h o r = " c t r "   r t l C o l = " 0 "   v e r t = " h o r z " > < a : n o r m A u t o f i t / > < / a : b o d y P r > < a : l s t S t y l e > < a : l v l 1 p P r   a l g n = " l "   i n d e n t = " 0 "   l v l = " 0 "   m a r L = " 0 " > < a : b u N o n e / > < a : d e f R P r   b = " 1 "   d i r t y = " 0 "   i = " 0 "   l a n g = " e n - U S "   s z = " 2 0 0 0 " > < a : s o l i d F i l l > < a : s c h e m e C l r   v a l = " b g 1 " > < a : l u m M o d   v a l = " 5 0 0 0 0 " / > < / a : s c h e m e C l r > < / a : s o l i d F i l l > < a : l a t i n   t y p e f a c e = " + m n - l t " / > < / a : d e f R P r > < / a : l v l 1 p P r > < a : l v l 2 p P r   a l g n = " c t r "   i n d e n t = " 0 "   l v l = " 1 "   m a r L = " 4 5 7 2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2 p P r > < a : l v l 3 p P r   a l g n = " c t r "   i n d e n t = " 0 "   l v l = " 2 "   m a r L = " 9 1 4 4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3 p P r > < a : l v l 4 p P r   a l g n = " c t r "   i n d e n t = " 0 "   l v l = " 3 "   m a r L = " 1 3 7 1 6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4 p P r > < a : l v l 5 p P r   a l g n = " c t r "   i n d e n t = " 0 "   l v l = " 4 "   m a r L = " 1 8 2 8 8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5 p P r > < a : l v l 6 p P r   a l g n = " c t r "   i n d e n t = " 0 "   l v l = " 5 "   m a r L = " 2 2 8 6 0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6 p P r > < a : l v l 7 p P r   a l g n = " c t r "   i n d e n t = " 0 "   l v l = " 6 "   m a r L = " 2 7 4 3 2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7 p P r > < a : l v l 8 p P r   a l g n = " c t r "   i n d e n t = " 0 "   l v l = " 7 "   m a r L = " 3 2 0 0 4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8 p P r > < a : l v l 9 p P r   a l g n = " c t r "   i n d e n t = " 0 "   l v l = " 8 "   m a r L = " 3 6 5 7 6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9 p P r > < / a : l s t S t y l e > < a : p > < a : p P r / > < a : r > < a : r P r   d i r t y = " 0 "   l a n g = " e n - U S " / > < a : t > C l i c k   t o   e d i t   M a s t e r   s u b t i t l e   s t y l e < / a : t > < / a : r > < a : e n d P a r a R P r   d i r t y = " 0 "   l a n g = " e n - U S " / > < / a : p > < / p : t x B o d y > < / p : s p > < p : s p > < p : n v S p P r > < p : c N v P r   i d = " 4 "   n a m e = " O v a l   8 " > < a : e x t L s t > < a : e x t   u r i = " { 4 A D 4 1 D A D - 1 A C 4 - 4 0 5 A - 9 4 4 3 - D 0 9 2 C 4 E E C D 1 5 } " > < a 1 6 : c r e a t i o n I d   x m l n s : a 1 6 = " h t t p : / / s c h e m a s . m i c r o s o f t . c o m / o f f i c e / d r a w i n g / 2 0 1 0 / m a i n "   i d = " { 6 9 F D B F 9 B - E B F 9 - 4 D C F - B 9 7 5 - 4 A 9 E B 0 A 7 1 5 2 C } " / > < / a : e x t > < / a : e x t L s t > < / p : c N v P r > < p : c N v S p P r / > < p : n v P r / > < / p : n v S p P r > < p : s p P r > < a : x f r m   r o t = " 0 " > < a : o f f   x = " 4 8 5 8 6 5 5 "   y = " 5 0 2 2 5 3 " / > < a : e x t   c x = " 4 5 9 3 1 7 "   c y = " 4 5 9 3 1 7 " / > < / a : x f r m > < a : p r s t G e o m   p r s t = " e l l i p s e " > < a : a v L s t / > < / a : p r s t G e o m > < a : n o F i l l / > < a : l n   w = " 1 0 1 6 0 0 " > < a : s o l i d F i l l > < a : s c h e m e C l r   v a l = " a c c e n t 2 " > < a : a l p h a   v a l = " 7 5 0 0 0 " /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> < a : l a t i n   t y p e f a c e = " + m n - l t " / > < / a : r P r > < a : t / > < / a : r > < a : e n d P a r a R P r   d i r t y = " 0 "   l a n g = " e n - U S " > < a : l a t i n   t y p e f a c e = " + m n - l t " / > < / a : e n d P a r a R P r > < / a : p > < / p : t x B o d y > < / p : s p > < p : s p > < p : n v S p P r > < p : c N v P r   i d = " 5 "   n a m e = " O v a l   9 " > < a : e x t L s t > < a : e x t   u r i = " { 2 9 5 5 6 C 5 F - 1 9 1 7 - 4 5 5 C - A 5 6 8 - D 5 A 7 E 8 C 4 F D 9 1 } " > < a 1 6 : c r e a t i o n I d   x m l n s : a 1 6 = " h t t p : / / s c h e m a s . m i c r o s o f t . c o m / o f f i c e / d r a w i n g / 2 0 1 0 / m a i n "   i d = " { 1 8 8 C F B 2 0 - 8 5 E 0 - 4 C 5 C - B A D C - A 7 2 8 E 4 0 2 6 6 C 7 } " / > < / a : e x t > < / a : e x t L s t > < / p : c N v P r > < p : c N v S p P r / > < p : n v P r / > < / p : n v S p P r > < p : s p P r > < a : x f r m   r o t = " 0 " > < a : o f f   x = " 5 1 7 2 8 2 0 "   y = " 2 2 4 3 6 6 8 " / > < a : e x t   c x = " 9 9 1 8 1 5 "   c y = " 9 9 1 8 0 9 " / > < / a : x f r m > < a : p r s t G e o m   p r s t = " e l l i p s e " > < a : a v L s t / > < / a : p r s t G e o m > < a : n o F i l l / > < a : l n   w = " 7 6 2 0 0 " > < a : s o l i d F i l l > < a : s c h e m e C l r   v a l = " a c c e n t 1 " > < a : a l p h a   v a l = " 9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> < a : l a t i n   t y p e f a c e = " + m n - l t " / > < / a : r P r > < a : t / > < / a : r > < a : e n d P a r a R P r   d i r t y = " 0 "   l a n g = " e n - U S " > < a : l a t i n   t y p e f a c e = " + m n - l t " / > < / a : e n d P a r a R P r > < / a : p > < / p : t x B o d y > < / p : s p > < p : s p > < p : n v S p P r > < p : c N v P r   i d = " 6 "   n a m e = " A r c   1 0 " > < a : e x t L s t > < a : e x t   u r i = " { 4 9 4 E E C 2 B - E 1 B 5 - 4 F D C - 8 1 8 D - C 1 2 0 2 A 2 3 1 6 A 8 } " > < a 1 6 : c r e a t i o n I d   x m l n s : a 1 6 = " h t t p : / / s c h e m a s . m i c r o s o f t . c o m / o f f i c e / d r a w i n g / 2 0 1 0 / m a i n "   i d = " { 3 E 2 B 2 6 2 F - A 0 2 5 - 4 5 F 1 - 8 2 7 5 - 2 4 3 0 B 7 4 7 D A 7 F } " / > < / a : e x t > < / a : e x t L s t > < / p : c N v P r > < p : c N v S p P r / > < p : n v P r / > < / p : n v S p P r > < p : s p P r > < a : x f r m   r o t = " 0 " > < a : o f f   x = " 7 7 8 1 7 9 2 "   y = " 3 1 2 9 6 4 " / > < a : e x t   c x = " 1 6 8 2 7 5 3 "   c y = " 1 6 8 2 7 4 1 " / > < / a : x f r m > < a : p r s t G e o m   p r s t = " a r c " > < a : a v L s t > < a : g d   f m l a = " v a l   2 5 7 6 6 4 1 "   n a m e = " a d j 1 " / > < a : g d   f m l a = " v a l   1 9 1 3 0 6 3 8 "   n a m e = " a d j 2 " / > < / a : a v L s t > < / a : p r s t G e o m > < a : n o F i l l / > < a : l n   w = " 2 5 4 0 0 0 " > < a : s o l i d F i l l > < a : s c h e m e C l r   v a l = " a c c e n t 2 " > < a : a l p h a   v a l = " 8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> < a : l a t i n   t y p e f a c e = " + m n - l t " / > < / a : r P r > < a : t / > < / a : r > < a : e n d P a r a R P r   d i r t y = " 0 "   l a n g = " e n - U S " > < a : l a t i n   t y p e f a c e = " + m n - l t " / > < / a : e n d P a r a R P r > < / a : p > < / p : t x B o d y > < / p : s p > < p : s p > < p : n v S p P r > < p : c N v P r   i d = " 7 "   n a m e = " A r c   1 1 " > < a : e x t L s t > < a : e x t   u r i = " { 9 5 E 1 4 E C 4 - E 0 5 0 - 4 5 7 3 - 8 6 B 5 - 3 2 8 C C A A C B E 2 4 } " > < a 1 6 : c r e a t i o n I d   x m l n s : a 1 6 = " h t t p : / / s c h e m a s . m i c r o s o f t . c o m / o f f i c e / d r a w i n g / 2 0 1 0 / m a i n "   i d = " { 2 B 8 4 1 E 3 3 - 1 8 3 7 - 4 2 3 0 - 9 4 D 7 - A A 6 F 0 8 1 5 1 9 1 2 } " / > < / a : e x t > < / a : e x t L s t > < / p : c N v P r > < p : c N v S p P r / > < p : n v P r / > < / p : n v S p P r > < p : s p P r > < a : x f r m   r o t = " 0 " > < a : o f f   x = " 6 6 0 3 9 4 2 "   y = " 4 5 4 7 8 1 0 " / > < a : e x t   c x = " 2 6 8 6 1 4 3 "   c y = " 2 6 8 6 1 1 8 " / > < / a : x f r m > < a : p r s t G e o m   p r s t = " a r c " > < a : a v L s t > < a : g d   f m l a = " v a l   1 2 7 4 6 4 8 2 "   n a m e = " a d j 1 " / > < a : g d   f m l a = " v a l   1 9 6 4 9 4 0 0 "   n a m e = " a d j 2 " / > < / a : a v L s t > < / a : p r s t G e o m > < a : n o F i l l / > < a : l n   w = " 5 0 8 0 0 " > < a : s o l i d F i l l > < a : s c h e m e C l r   v a l = " a c c e n t 1 " > < a : a l p h a   v a l = " 8 0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> < a : l a t i n   t y p e f a c e = " + m n - l t " / > < / a : r P r > < a : t / > < / a : r > < a : e n d P a r a R P r   d i r t y = " 0 "   l a n g = " e n - U S " > < a : l a t i n   t y p e f a c e = " + m n - l t " / > < / a : e n d P a r a R P r > < / a : p > < / p : t x B o d y > < / p : s p > < p : s p > < p : n v S p P r > < p : c N v P r   i d = " 8 "   n a m e = " A r c   1 2 " > < a : e x t L s t > < a : e x t   u r i = " { 0 C 1 D D 0 A C - 8 E 2 B - 4 7 B 0 - B B B 3 - C 4 B 1 1 B 5 3 C D 5 C } " > < a 1 6 : c r e a t i o n I d   x m l n s : a 1 6 = " h t t p : / / s c h e m a s . m i c r o s o f t . c o m / o f f i c e / d r a w i n g / 2 0 1 0 / m a i n "   i d = " { 9 C 2 6 6 0 7 3 - D B 7 0 - 4 E 8 3 - 8 E 4 D - B 3 9 5 D 2 4 3 D 5 7 A } " / > < / a : e x t > < / a : e x t L s t > < / p : c N v P r > < p : c N v S p P r / > < p : n v P r / > < / p : n v S p P r > < p : s p P r > < a : x f r m   r o t = " 0 " > < a : o f f   x = " 5 6 5 5 4 2 3 "   y = " 4 0 1 6 5 7 0 " / > < a : e x t   c x = " 1 8 0 1 2 7 9 "   c y = " 1 8 0 1 2 6 2 " / > < / a : x f r m > < a : p r s t G e o m   p r s t = " a r c " > < a : a v L s t > < a : g d   f m l a = " v a l   9 7 1 8 5 9 1 "   n a m e = " a d j 1 " / > < a : g d   f m l a = " v a l   1 1 3 4 1 3 2 "   n a m e = " a d j 2 " / > < / a : a v L s t > < / a : p r s t G e o m > < a : n o F i l l / > < a : l n   w = " 1 7 7 8 0 0 " > < a : s o l i d F i l l > < a : s c h e m e C l r   v a l = " a c c e n t 2 " > < a : a l p h a   v a l = " 7 0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> < a : l a t i n   t y p e f a c e = " + m n - l t " / > < / a : r P r > < a : t / > < / a : r > < a : e n d P a r a R P r   d i r t y = " 0 "   l a n g = " e n - U S " > < a : l a t i n   t y p e f a c e = " + m n - l t " / > < / a : e n d P a r a R P r > < / a : p > < / p : t x B o d y > < / p : s p > < p : s p > < p : n v S p P r > < p : c N v P r   i d = " 9 "   n a m e = " O v a l   1 4 " > < a : e x t L s t > < a : e x t   u r i = " { 7 D C 7 7 2 8 A - F 9 E D - 4 8 8 B - 9 A 4 B - 6 3 6 7 2 3 B D 2 2 1 6 } " > < a 1 6 : c r e a t i o n I d   x m l n s : a 1 6 = " h t t p : / / s c h e m a s . m i c r o s o f t . c o m / o f f i c e / d r a w i n g / 2 0 1 0 / m a i n "   i d = " { 2 D 2 B C 2 9 A - 4 0 A 5 - 4 9 E D - B 2 1 8 - 2 2 9 0 D 8 8 B E F C D } " / > < / a : e x t > < / a : e x t L s t > < / p : c N v P r > < p : c N v S p P r / > < p : n v P r / > < / p : n v S p P r > < p : s p P r > < a : x f r m   r o t = " 0 " > < a : o f f   x = " 7 9 0 4 2 2 3 "   y = " 3 2 0 5 2 3 8 " / > < a : e x t   c x = " 7 9 6 8 0 0 "   c y = " 7 9 6 7 9 2 " / > < / a : x f r m > < a : p r s t G e o m   p r s t = " e l l i p s e " > < a : a v L s t / > < / a : p r s t G e o m > < a : n o F i l l / > < a : l n   w = " 3 0 4 8 0 0 " > < a : s o l i d F i l l > < a : s c h e m e C l r   v a l = " a c c e n t 1 " > < a : a l p h a   v a l = " 6 0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> < a : l a t i n   t y p e f a c e = " + m n - l t " / > < / a : r P r > < a : t / > < / a : r > < a : e n d P a r a R P r   d i r t y = " 0 "   l a n g = " e n - U S " > < a : l a t i n   t y p e f a c e = " + m n - l t " / > < / a : e n d P a r a R P r > < / a : p > < / p : t x B o d y > < / p : s p > < p : s p > < p : n v S p P r > < p : c N v P r   i d = " 1 0 "   n a m e = " S l i d e   N u m b e r   P l a c e h o l d e r   1 8 " > < a : e x t L s t > < a : e x t   u r i = " { 3 5 2 5 2 F D B - F 1 6 7 - 4 5 A 3 - A A 9 C - 3 9 E 1 5 A D 9 3 7 7 B } " > < a 1 6 : c r e a t i o n I d   x m l n s : a 1 6 = " h t t p : / / s c h e m a s . m i c r o s o f t . c o m / o f f i c e / d r a w i n g / 2 0 1 0 / m a i n "   i d = " { 4 C 6 8 E 9 D B - 7 6 C F - 4 B 9 6 - A 2 3 B - D 6 E 0 7 9 9 A 8 1 3 F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x f r m   r o t = " 0 " > < a : o f f   x = " 6 4 5 0 3 8 4 "   y = " 4 9 1 8 4 6 3 " / > < a : e x t   c x = " 2 1 3 3 6 0 0 "   c y = " 1 7 9 6 8 0 " / > < / a : x f r m > < a : p r s t G e o m   p r s t = " r e c t " > < a : a v L s t / > < / a : p r s t G e o m > < / p : s p P r > < p : t x B o d y > < a : b o d y P r   r t l C o l = " 0 " / > < a : l s t S t y l e > < a : l v l 1 p P r   a l g n = " r "   l v l = " 0 " > < a : d e f R P r   d i r t y = " 0 "   l a n g = " e n - U S "   s z = " 7 0 0 " > < a : s o l i d F i l l > < a : s c h e m e C l r   v a l = " t x 1 " > < a : l u m M o d   v a l = " 5 0 0 0 0 " / > < a : l u m O f f   v a l = " 5 0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1 1 "   n a m e = " F o o t e r   P l a c e h o l d e r   1 7 " > < a : e x t L s t > < a : e x t   u r i = " { 0 E 6 5 E 2 C 0 - B 7 F 0 - 4 F 3 8 - 9 E C 9 - 9 6 3 3 D E D 1 7 4 1 2 } " > < a 1 6 : c r e a t i o n I d   x m l n s : a 1 6 = " h t t p : / / s c h e m a s . m i c r o s o f t . c o m / o f f i c e / d r a w i n g / 2 0 1 0 / m a i n "   i d = " { 8 0 E B 5 3 F 9 - C D 6 6 - 4 3 8 A - A 9 0 7 - B B 3 8 8 F C A 5 1 D 8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> < a : x f r m   r o t = " 0 " > < a : o f f   x = " 3 1 2 4 2 0 0 "   y = " 4 9 1 8 4 6 0 " / > < a : e x t   c x = " 2 8 9 5 6 0 0 "   c y = " 1 7 9 6 8 3 " / > < / a : x f r m > < a : p r s t G e o m   p r s t = " r e c t " > < a : a v L s t / > < / a : p r s t G e o m > < / p : s p P r > < p : t x B o d y > < a : b o d y P r   r t l C o l = " 0 " / > < a : l s t S t y l e > < a : l v l 1 p P r   a l g n = " c t r "   l v l = " 0 " > < a : d e f R P r   d i r t y = " 0 "   l a n g = " e n - U S "   s z = " 7 0 0 " > < a : s o l i d F i l l > < a : s c h e m e C l r   v a l = " t x 1 " > < a : l u m M o d   v a l = " 5 0 0 0 0 " / > < a : l u m O f f   v a l = " 5 0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2 "   n a m e = " D a t e   P l a c e h o l d e r   1 6 " > < a : e x t L s t > < a : e x t   u r i = " { 9 6 5 B 4 0 4 A - 5 F 0 E - 4 0 C 4 - 9 C E 8 - 3 D 3 8 4 A 4 2 F 2 F F } " > < a 1 6 : c r e a t i o n I d   x m l n s : a 1 6 = " h t t p : / / s c h e m a s . m i c r o s o f t . c o m / o f f i c e / d r a w i n g / 2 0 1 0 / m a i n "   i d = " { 0 D 9 7 8 7 F 9 - 0 3 6 D - 4 5 9 0 - B 7 C 7 - 4 3 7 6 5 F 9 B 7 2 5 6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> < a : x f r m   r o t = " 0 " > < a : o f f   x = " 5 9 6 3 0 3 "   y = " 4 9 1 8 4 6 0 " / > < a : e x t   c x = " 2 1 3 3 6 0 0 "   c y = " 1 7 9 6 8 3 " / > < / a : x f r m > < a : p r s t G e o m   p r s t = " r e c t " > < a : a v L s t / > < / a : p r s t G e o m > < / p : s p P r > < p : t x B o d y > < a : b o d y P r   r t l C o l = " 0 " / > < a : l s t S t y l e > < a : l v l 1 p P r   l v l = " 0 " > < a : d e f R P r   d i r t y = " 0 "   l a n g = " e n - U S "   s z = " 7 0 0 " > < a : s o l i d F i l l > < a : s c h e m e C l r   v a l = " t x 1 " > < a : l u m M o d   v a l = " 5 0 0 0 0 " / > < a : l u m O f f   v a l = " 5 0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6 2 D 0 1 7 3 6 - 6 9 7 9 - 4 1 1 A - 9 8 E 9 - 2 7 2 0 4 5 F 7 2 3 3 6 } " > < p 1 4 : c r e a t i o n I d   x m l n s : p 1 4 = " h t t p : / / s c h e m a s . m i c r o s o f t . c o m / o f f i c e / p o w e r p o i n t / 2 0 1 0 / m a i n "   v a l = " 1 6 5 8 1 5 4 8 0 3 5 4 3 " / > < / p : e x t > < / p : e x t L s t > < / p : c S l d > < p : c l r M a p O v r > < a : m a s t e r C l r M a p p i n g / > < / p : c l r M a p O v r > < / p : s l d L a y o u t >
</file>

<file path=ppt/slideLayouts/slideLayout10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u s e r D r a w n = " 1 " > < p : c S l d   n a m e = " T i t l e ,   I m a g e s ,   a n d   T e x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O v a l   2 4 " > < a : e x t L s t > < a : e x t   u r i = " { 0 4 B 3 F F 5 B - 3 6 4 0 - 4 5 9 4 - A 6 2 B - 4 0 6 A 1 D 1 5 A F A 4 } " > < a 1 6 : c r e a t i o n I d   x m l n s : a 1 6 = " h t t p : / / s c h e m a s . m i c r o s o f t . c o m / o f f i c e / d r a w i n g / 2 0 1 0 / m a i n "   i d = " { 5 3 1 9 B 6 2 2 - 5 0 8 C - 4 9 D A - B D 2 6 - 6 2 A F 0 1 5 8 6 E 0 8 } " / > < / a : e x t > < / a : e x t L s t > < / p : c N v P r > < p : c N v S p P r / > < p : n v P r / > < / p : n v S p P r > < p : s p P r > < a : x f r m   r o t = " 0 " > < a : o f f   x = " 4 8 7 6 8 0 0 "   y = " 4 2 6 9 9 7 7 " / > < a : e x t   c x = " 6 2 0 8 0 3 "   c y = " 6 2 0 7 9 5 " / > < / a : x f r m > < a : p r s t G e o m   p r s t = " e l l i p s e " > < a : a v L s t / > < / a : p r s t G e o m > < a : n o F i l l / > < a : l n   w = " 1 7 7 8 0 0 " > < a : s o l i d F i l l > < a : s c h e m e C l r   v a l = " a c c e n t 1 " > < a : a l p h a   v a l = " 7 0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> < a : l a t i n   t y p e f a c e = " T i t i l l i u m   W e b " / > < / a : r P r > < a : t / > < / a : r > < a : e n d P a r a R P r   d i r t y = " 0 "   l a n g = " e n - U S " > < a : l a t i n   t y p e f a c e = " T i t i l l i u m   W e b " / > < / a : e n d P a r a R P r > < / a : p > < / p : t x B o d y > < / p : s p > < p : s p > < p : n v S p P r > < p : c N v P r   i d = " 3 "   n a m e = " A r c   2 5 " > < a : e x t L s t > < a : e x t   u r i = " { 4 5 3 D 6 3 A 2 - 4 7 C E - 4 1 8 B - 8 A D F - C B E 9 D 2 B 9 8 B F 9 } " > < a 1 6 : c r e a t i o n I d   x m l n s : a 1 6 = " h t t p : / / s c h e m a s . m i c r o s o f t . c o m / o f f i c e / d r a w i n g / 2 0 1 0 / m a i n "   i d = " { 1 0 D 0 0 E 1 7 - 0 D 6 B - 4 7 7 4 - B 2 6 6 - A 8 4 5 C 9 8 A 8 7 5 9 } " / > < / a : e x t > < / a : e x t L s t > < / p : c N v P r > < p : c N v S p P r / > < p : n v P r / > < / p : n v S p P r > < p : s p P r > < a : x f r m   r o t = " 0 " > < a : o f f   x = " 6 0 1 9 8 0 0 "   y = " 2 8 0 0 3 5 0 " / > < a : e x t   c x = " 4 9 6 0 0 7 2 "   c y = " 4 9 6 0 0 2 4 " / > < / a : x f r m > < a : p r s t G e o m   p r s t = " a r c " > < a : a v L s t > < a : g d   f m l a = " v a l   1 0 9 3 4 5 3 4 "   n a m e = " a d j 1 " / > < a : g d   f m l a = " v a l   1 7 1 8 6 3 6 0 "   n a m e = " a d j 2 " / > < / a : a v L s t > < / a : p r s t G e o m > < a : n o F i l l / > < a : l n   w = " 1 5 2 4 0 0 " > < a : s o l i d F i l l > < a : s c h e m e C l r   v a l = " a c c e n t 1 " > < a : a l p h a   v a l = " 7 0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> < a : l a t i n   t y p e f a c e = " T i t i l l i u m   W e b " / > < / a : r P r > < a : t / > < / a : r > < a : e n d P a r a R P r   d i r t y = " 0 "   l a n g = " e n - U S " > < a : l a t i n   t y p e f a c e = " T i t i l l i u m   W e b " / > < / a : e n d P a r a R P r > < / a : p > < / p : t x B o d y > < / p : s p > < p : s p > < p : n v S p P r > < p : c N v P r   i d = " 4 "   n a m e = " O v a l   2 6 " > < a : e x t L s t > < a : e x t   u r i = " { 8 7 7 9 B 3 8 0 - 2 2 9 1 - 4 6 7 A - A 4 5 5 - 9 6 5 8 E 2 A 5 C 8 5 F } " > < a 1 6 : c r e a t i o n I d   x m l n s : a 1 6 = " h t t p : / / s c h e m a s . m i c r o s o f t . c o m / o f f i c e / d r a w i n g / 2 0 1 0 / m a i n "   i d = " { B 7 A 2 8 B 9 C - 4 2 A 3 - 4 8 3 6 - A A 7 D - A 3 6 6 F F F 7 5 3 7 B } " / > < / a : e x t > < / a : e x t L s t > < / p : c N v P r > < p : c N v S p P r / > < p : n v P r / > < / p : n v S p P r > < p : s p P r > < a : x f r m   r o t = " 0 " > < a : o f f   x = " 3 8 1 0 0 0 "   y = " 3 9 8 8 4 1 4 " / > < a : e x t   c x = " 3 0 6 9 2 6 "   c y = " 3 0 6 9 2 2 " / > < / a : x f r m > < a : p r s t G e o m   p r s t = " e l l i p s e " > < a : a v L s t / > < / a : p r s t G e o m > < a : n o F i l l / > < a : l n   w = " 1 5 2 4 0 0 " > < a : s o l i d F i l l > < a : s c h e m e C l r   v a l = " a c c e n t 2 " > < a : a l p h a   v a l = " 5 0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> < a : l a t i n   t y p e f a c e = " T i t i l l i u m   W e b " / > < / a : r P r > < a : t / > < / a : r > < a : e n d P a r a R P r   d i r t y = " 0 "   l a n g = " e n - U S " > < a : l a t i n   t y p e f a c e = " T i t i l l i u m   W e b " / > < / a : e n d P a r a R P r > < / a : p > < / p : t x B o d y > < / p : s p > < p : s p > < p : n v S p P r > < p : c N v P r   i d = " 5 "   n a m e = " A r c   1 1 " > < a : e x t L s t > < a : e x t   u r i = " { 1 7 0 6 6 F F 7 - 3 1 A B - 4 0 2 F - B B A 3 - 9 0 E 5 0 A 3 5 B F 7 8 } " > < a 1 6 : c r e a t i o n I d   x m l n s : a 1 6 = " h t t p : / / s c h e m a s . m i c r o s o f t . c o m / o f f i c e / d r a w i n g / 2 0 1 0 / m a i n "   i d = " { 7 B 2 E F 5 D 4 - E 3 0 7 - 4 9 C 9 - A 7 6 7 - 9 4 3 7 0 0 0 8 E 2 9 2 } " / > < / a : e x t > < / a : e x t L s t > < / p : c N v P r > < p : c N v S p P r / > < p : n v P r / > < / p : n v S p P r > < p : s p P r > < a : x f r m   r o t = " 0 " > < a : o f f   x = " 7 9 1 0 7 6 9 "   y = " - 1 2 4 4 8 3 7 " / > < a : e x t   c x = " 2 6 7 2 0 9 4 "   c y = " 2 6 7 2 0 6 8 " / > < / a : x f r m > < a : p r s t G e o m   p r s t = " a r c " > < a : a v L s t > < a : g d   f m l a = " v a l   5 5 7 7 5 9 6 "   n a m e = " a d j 1 " / > < a : g d   f m l a = " v a l   1 1 1 4 9 1 1 1 "   n a m e = " a d j 2 " / > < / a : a v L s t > < / a : p r s t G e o m > < a : n o F i l l / > < a : l n   w = " 7 6 2 0 0 " > < a : s o l i d F i l l > < a : s c h e m e C l r   v a l = " a c c e n t 1 " > < a : a l p h a   v a l = " 9 0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> < a : l a t i n   t y p e f a c e = " T i t i l l i u m   W e b " / > < / a : r P r > < a : t / > < / a : r > < a : e n d P a r a R P r   d i r t y = " 0 "   l a n g = " e n - U S " > < a : l a t i n   t y p e f a c e = " T i t i l l i u m   W e b " / > < / a : e n d P a r a R P r > < / a : p > < / p : t x B o d y > < / p : s p > < p : s p > < p : n v S p P r > < p : c N v P r   i d = " 6 "   n a m e = " A r c   1 2 " > < a : e x t L s t > < a : e x t   u r i = " { B 9 E A 7 7 8 5 - 3 8 0 E - 4 9 9 5 - A D 5 2 - 0 D E 1 1 9 3 3 9 0 A 3 } " > < a 1 6 : c r e a t i o n I d   x m l n s : a 1 6 = " h t t p : / / s c h e m a s . m i c r o s o f t . c o m / o f f i c e / d r a w i n g / 2 0 1 0 / m a i n "   i d = " { A F 8 D 8 C F 0 - C 8 F 0 - 4 A 6 C - A 6 1 D - 2 E 6 E B 8 5 0 F 0 9 1 } " / > < / a : e x t > < / a : e x t L s t > < / p : c N v P r > < p : c N v S p P r / > < p : n v P r / > < / p : n v S p P r > < p : s p P r > < a : x f r m   r o t = " 0 " > < a : o f f   x = " 7 1 9 6 6 6 7 "   y = " - 2 1 7 7 2 9 " / > < a : e x t   c x = " 7 1 3 6 2 1 "   c y = " 7 1 3 6 1 6 " / > < / a : x f r m > < a : p r s t G e o m   p r s t = " a r c " > < a : a v L s t > < a : g d   f m l a = " v a l   1 9 5 7 2 9 2 2 "   n a m e = " a d j 1 " / > < a : g d   f m l a = " v a l   1 2 8 9 8 4 0 9 "   n a m e = " a d j 2 " / > < / a : a v L s t > < / a : p r s t G e o m > < a : n o F i l l / > < a : l n   w = " 1 7 7 8 0 0 " > < a : s o l i d F i l l > < a : s c h e m e C l r   v a l = " a c c e n t 2 " > < a : a l p h a   v a l = " 6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> < a : l a t i n   t y p e f a c e = " T i t i l l i u m   W e b " / > < / a : r P r > < a : t / > < / a : r > < a : e n d P a r a R P r   d i r t y = " 0 "   l a n g = " e n - U S " > < a : l a t i n   t y p e f a c e = " T i t i l l i u m   W e b " / > < / a : e n d P a r a R P r > < / a : p > < / p : t x B o d y > < / p : s p > < p : s p > < p : n v S p P r > < p : c N v P r   i d = " 7 "   n a m e = " O v a l   1 3 " > < a : e x t L s t > < a : e x t   u r i = " { 6 B E 6 9 0 E 8 - 5 7 E 8 - 4 1 E E - 8 C B 3 - B 8 5 9 9 C 7 5 1 D 7 4 } " > < a 1 6 : c r e a t i o n I d   x m l n s : a 1 6 = " h t t p : / / s c h e m a s . m i c r o s o f t . c o m / o f f i c e / d r a w i n g / 2 0 1 0 / m a i n "   i d = " { 9 3 7 9 8 4 B 0 - 9 8 F 7 - 4 0 2 B - 9 C 2 4 - 9 F 2 3 1 8 1 5 E A F 7 } " / > < / a : e x t > < / a : e x t L s t > < / p : c N v P r > < p : c N v S p P r / > < p : n v P r / > < / p : n v S p P r > < p : s p P r > < a : x f r m   r o t = " 0 " > < a : o f f   x = " 7 8 7 1 8 4 1 "   y = " 1 0 7 7 4 1 8 " / > < a : e x t   c x = " 3 2 2 0 3 1 "   c y = " 3 2 2 0 2 7 " / > < / a : x f r m > < a : p r s t G e o m   p r s t = " e l l i p s e " > < a : a v L s t / > < / a : p r s t G e o m > < a : n o F i l l / > < a : l n   w = " 1 5 2 4 0 0 " > < a : s o l i d F i l l > < a : s c h e m e C l r   v a l = " a c c e n t 1 " > < a : a l p h a   v a l = " 6 0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> < a : l a t i n   t y p e f a c e = " T i t i l l i u m   W e b " / > < / a : r P r > < a : t / > < / a : r > < a : e n d P a r a R P r   d i r t y = " 0 "   l a n g = " e n - U S " > < a : l a t i n   t y p e f a c e = " T i t i l l i u m   W e b " / > < / a : e n d P a r a R P r > < / a : p > < / p : t x B o d y > < / p : s p > < p : s p > < p : n v S p P r > < p : c N v P r   i d = " 8 "   n a m e = " T i t l e   1 " > < a : e x t L s t > < a : e x t   u r i = " { E F 3 C 1 9 0 1 - 8 6 0 9 - 4 0 9 1 - 8 8 8 1 - 6 0 E 9 E B 5 2 D 8 B 2 } " > < a 1 6 : c r e a t i o n I d   x m l n s : a 1 6 = " h t t p : / / s c h e m a s . m i c r o s o f t . c o m / o f f i c e / d r a w i n g / 2 0 1 0 / m a i n "   i d = " { 2 4 1 5 9 F 6 3 - 2 5 9 5 - 4 7 7 3 - B D C 9 - B 7 0 4 F 4 A 2 5 4 1 3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4 2 6 9 6 1 "   y = " 5 9 9 0 7 9 " / > < a : e x t   c x = " 6 7 6 9 7 0 5 "   c y = " 1 1 0 0 3 0 2 " / > < / a : x f r m > < a : p r s t G e o m   p r s t = " r e c t " > < a : a v L s t / > < / a : p r s t G e o m > < / p : s p P r > < p : t x B o d y > < a : b o d y P r   a n c h o r = " t "   r t l C o l = " 0 "   v e r t = " h o r z " > < a : n o r m A u t o f i t / > < / a : b o d y P r > < a : l s t S t y l e > < a : l v l 1 p P r   a l g n = " l "   l v l = " 0 " > < a : d e f R P r   b = " 0 "   d i r t y = " 0 "   i = " 0 "   l a n g = " e n - U S "   s z = " 3 6 0 0 " > < a : s o l i d F i l l > < a : s c h e m e C l r   v a l = " t x 1 " > < a : l u m M o d   v a l = " 6 5 0 0 0 " / > < a : l u m O f f   v a l = " 3 5 0 0 0 " / > < / a : s c h e m e C l r > < / a : s o l i d F i l l > < a : l a t i n   t y p e f a c e = " + m j - l t " /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9 "   n a m e = " C o n t e n t   P l a c e h o l d e r   2 " > < a : e x t L s t > < a : e x t   u r i = " { 1 6 0 5 5 A 7 E - 3 3 0 A - 4 5 0 9 - 8 E E E - C 9 4 3 1 E 2 F 1 7 E D } " > < a 1 6 : c r e a t i o n I d   x m l n s : a 1 6 = " h t t p : / / s c h e m a s . m i c r o s o f t . c o m / o f f i c e / d r a w i n g / 2 0 1 0 / m a i n "   i d = " { E 4 F 5 3 5 7 A - 1 5 F D - 4 C A B - B D 2 8 - 8 A F 8 6 A 5 7 8 C 6 2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4 2 6 9 6 1 "   y = " 1 7 3 3 5 5 0 " / > < a : e x t   c x = " 2 1 6 3 8 3 9 "   c y = " 7 9 7 4 7 1 " / > < / a : x f r m > < a : p r s t G e o m   p r s t = " r e c t " > < a : a v L s t / > < / a : p r s t G e o m > < / p : s p P r > < p : t x B o d y > < a : b o d y P r   a n c h o r = " b "   r t l C o l = " 0 "   v e r t = " h o r z " / > < a : l s t S t y l e > < a : l v l 1 p P r   i n d e n t = " 0 "   l v l = " 0 "   m a r L = " 0 " > < a : b u S z P c t   v a l = " 1 2 5 0 0 0 " / > < a : b u F o n t   t y p e f a c e = " A r i a l " / > < a : b u N o n e / > < a : d e f R P r   b = " 0 "   d i r t y = " 0 "   i = " 0 "   l a n g = " e n - U S "   s z = " 1 6 0 0 " > < a : s o l i d F i l l > < a : s c h e m e C l r   v a l = " b g 1 " > < a : l u m M o d   v a l = " 6 5 0 0 0 " / > < / a : s c h e m e C l r > < / a : s o l i d F i l l > < a : l a t i n   t y p e f a c e = " + m n - l t " / > < / a : d e f R P r > < / a : l v l 1 p P r > < a : l v l 2 p P r   i n d e n t = " 0 "   l v l = " 1 "   m a r L = " 4 5 7 2 0 0 " > < a : b u F o n t   t y p e f a c e = " C o u r i e r   N e w " / > < a : b u N o n e / > < a : d e f R P r   b = " 0 "   d i r t y = " 0 "   i = " 0 "   l a n g = " e n - U S "   s z = " 1 6 0 0 " > < a : s o l i d F i l l > < a : s c h e m e C l r   v a l = " b g 1 " > < a : l u m M o d   v a l = " 6 5 0 0 0 " / > < / a : s c h e m e C l r > < / a : s o l i d F i l l > < a : l a t i n   t y p e f a c e = " + m n - l t " / > < / a : d e f R P r > < / a : l v l 2 p P r > < a : l v l 3 p P r   i n d e n t = " 0 "   l v l = " 2 "   m a r L = " 9 1 4 4 0 0 " > < a : b u F o n t   t y p e f a c e = " C o u r i e r   N e w " / > < a : b u N o n e / > < a : d e f R P r   b = " 0 "   d i r t y = " 0 "   i = " 0 "   l a n g = " e n - U S "   s z = " 1 6 0 0 " > < a : s o l i d F i l l > < a : s c h e m e C l r   v a l = " b g 1 " > < a : l u m M o d   v a l = " 6 5 0 0 0 " / > < / a : s c h e m e C l r > < / a : s o l i d F i l l > < a : l a t i n   t y p e f a c e = " + m n - l t " / > < / a : d e f R P r > < / a : l v l 3 p P r > < a : l v l 4 p P r   i n d e n t = " 0 "   l v l = " 3 "   m a r L = " 1 3 7 1 6 0 0 " > < a : b u F o n t   t y p e f a c e = " C o u r i e r   N e w " / > < a : b u N o n e / > < a : d e f R P r   b = " 0 "   d i r t y = " 0 "   i = " 0 "   l a n g = " e n - U S "   s z = " 1 6 0 0 " > < a : s o l i d F i l l > < a : s c h e m e C l r   v a l = " b g 1 " > < a : l u m M o d   v a l = " 6 5 0 0 0 " / > < / a : s c h e m e C l r > < / a : s o l i d F i l l > < a : l a t i n   t y p e f a c e = " + m n - l t " / > < / a : d e f R P r > < / a : l v l 4 p P r > < a : l v l 5 p P r   i n d e n t = " 0 "   l v l = " 4 "   m a r L = " 1 8 2 8 8 0 0 " > < a : b u F o n t   t y p e f a c e = " C o u r i e r   N e w " / > < a : b u N o n e / > < a : d e f R P r   b = " 0 "   d i r t y = " 0 "   i = " 0 "   l a n g = " e n - U S "   s z = " 1 6 0 0 " > < a : s o l i d F i l l > < a : s c h e m e C l r   v a l = " b g 1 " > < a : l u m M o d   v a l = " 6 5 0 0 0 " / > < / a : s c h e m e C l r > < / a : s o l i d F i l l > < a : l a t i n   t y p e f a c e = " + m n - l t " / > < / a : d e f R P r > < / a : l v l 5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1 0 "   n a m e = " P i c t u r e   P l a c e h o l d e r   1 7 " > < a : e x t L s t > < a : e x t   u r i = " { 4 6 4 8 6 B 9 D - 0 1 8 E - 4 C 1 1 - 9 C 4 5 - E 1 7 F 8 A F E 7 E C 4 } " > < a 1 6 : c r e a t i o n I d   x m l n s : a 1 6 = " h t t p : / / s c h e m a s . m i c r o s o f t . c o m / o f f i c e / d r a w i n g / 2 0 1 0 / m a i n "   i d = " { 6 6 8 E 3 8 C D - 1 1 B 2 - 4 3 8 F - A 2 E D - 5 F E D D 6 A 5 8 4 1 5 } " / > < / a : e x t > < / a : e x t L s t > < / p : c N v P r > < p : c N v S p P r > < a : s p L o c k s   n o G r p = " t r u e " / > < / p : c N v S p P r > < p : n v P r > < p : p h   i d x = " 2 "   t y p e = " p i c " / > < / p : n v P r > < / p : n v S p P r > < p : s p P r > < a : x f r m   r o t = " 0 " > < a : o f f   x = " 4 2 6 9 6 1 "   y = " 2 5 6 2 0 3 6 " / > < a : e x t   c x = " 2 1 4 3 3 1 4 "   c y = " 2 1 4 3 3 1 4 " / > < / a : x f r m > < a : p r s t G e o m   p r s t = " e l l i p s e " > < a : a v L s t / > < / a : p r s t G e o m > < / p : s p P r > < p : t x B o d y > < a : b o d y P r   r t l C o l = " 0 " / > < a : l s t S t y l e > < a : l v l 1 p P r   l v l = " 0 " > < a : d e f R P r   d i r t y = " 0 "   l a n g = " e n - U S "   s z = " 2 4 0 0 " > < a : s o l i d F i l l > < a : s c h e m e C l r   v a l = " b g 1 " > < a : l u m M o d   v a l = " 6 5 0 0 0 " / > < / a : s c h e m e C l r > < / a : s o l i d F i l l > < / a : d e f R P r > < / a : l v l 1 p P r > < / a : l s t S t y l e > < a : p > < a : p P r / > < a : r > < a : r P r   d i r t y = " 0 "   l a n g = " e n - U S " / > < a : t / > < / a : r > < / a : p > < a : p > < a : p P r / > < a : r > < a : r P r   d i r t y = " 0 "   l a n g = " e n - U S " / > < a : t > P i c t u r e < / a : t > < / a : r > < a : e n d P a r a R P r   d i r t y = " 0 "   l a n g = " e n - U S " / > < / a : p > < / p : t x B o d y > < / p : s p > < p : s p > < p : n v S p P r > < p : c N v P r   i d = " 1 1 "   n a m e = " C o n t e n t   P l a c e h o l d e r   2 " > < a : e x t L s t > < a : e x t   u r i = " { C D 5 A 2 6 C 8 - 1 6 6 D - 4 9 5 F - 8 A 8 8 - 1 7 B C C A 1 5 8 E 1 F } " > < a 1 6 : c r e a t i o n I d   x m l n s : a 1 6 = " h t t p : / / s c h e m a s . m i c r o s o f t . c o m / o f f i c e / d r a w i n g / 2 0 1 0 / m a i n "   i d = " { 9 4 B 9 A 3 9 C - 3 B 5 3 - 4 0 2 6 - A 1 0 6 - 5 B F E 2 3 2 8 2 6 A 3 } " / > < / a : e x t > < / a : e x t L s t > < / p : c N v P r > < p : c N v S p P r > < a : s p L o c k s   n o G r p = " t r u e " / > < / p : c N v S p P r > < p : n v P r > < p : p h   i d x = " 3 "   t y p e = " b o d y " / > < / p : n v P r > < / p : n v S p P r > < p : s p P r > < a : x f r m   r o t = " 0 " > < a : o f f   x = " 3 4 4 7 1 2 4 "   y = " 1 7 3 3 5 5 0 " / > < a : e x t   c x = " 2 1 6 3 8 3 9 "   c y = " 7 9 7 4 7 1 " / > < / a : x f r m > < a : p r s t G e o m   p r s t = " r e c t " > < a : a v L s t / > < / a : p r s t G e o m > < / p : s p P r > < p : t x B o d y > < a : b o d y P r   a n c h o r = " b "   r t l C o l = " 0 "   v e r t = " h o r z " / > < a : l s t S t y l e > < a : l v l 1 p P r   i n d e n t = " 0 "   l v l = " 0 "   m a r L = " 0 " > < a : b u S z P c t   v a l = " 1 2 5 0 0 0 " / > < a : b u F o n t   t y p e f a c e = " A r i a l " / > < a : b u N o n e / > < a : d e f R P r   b = " 0 "   d i r t y = " 0 "   i = " 0 "   l a n g = " e n - U S "   s z = " 1 6 0 0 " > < a : s o l i d F i l l > < a : s c h e m e C l r   v a l = " b g 1 " > < a : l u m M o d   v a l = " 6 5 0 0 0 " / > < / a : s c h e m e C l r > < / a : s o l i d F i l l > < a : l a t i n   t y p e f a c e = " + m n - l t " / > < / a : d e f R P r > < / a : l v l 1 p P r > < a : l v l 2 p P r   i n d e n t = " 0 "   l v l = " 1 "   m a r L = " 4 5 7 2 0 0 " > < a : b u F o n t   t y p e f a c e = " C o u r i e r   N e w " / > < a : b u N o n e / > < a : d e f R P r   b = " 0 "   d i r t y = " 0 "   i = " 0 "   l a n g = " e n - U S "   s z = " 1 6 0 0 " > < a : s o l i d F i l l > < a : s c h e m e C l r   v a l = " b g 1 " > < a : l u m M o d   v a l = " 6 5 0 0 0 " / > < / a : s c h e m e C l r > < / a : s o l i d F i l l > < a : l a t i n   t y p e f a c e = " + m n - l t " / > < / a : d e f R P r > < / a : l v l 2 p P r > < a : l v l 3 p P r   i n d e n t = " 0 "   l v l = " 2 "   m a r L = " 9 1 4 4 0 0 " > < a : b u F o n t   t y p e f a c e = " C o u r i e r   N e w " / > < a : b u N o n e / > < a : d e f R P r   b = " 0 "   d i r t y = " 0 "   i = " 0 "   l a n g = " e n - U S "   s z = " 1 6 0 0 " > < a : s o l i d F i l l > < a : s c h e m e C l r   v a l = " b g 1 " > < a : l u m M o d   v a l = " 6 5 0 0 0 " / > < / a : s c h e m e C l r > < / a : s o l i d F i l l > < a : l a t i n   t y p e f a c e = " + m n - l t " / > < / a : d e f R P r > < / a : l v l 3 p P r > < a : l v l 4 p P r   i n d e n t = " 0 "   l v l = " 3 "   m a r L = " 1 3 7 1 6 0 0 " > < a : b u F o n t   t y p e f a c e = " C o u r i e r   N e w " / > < a : b u N o n e / > < a : d e f R P r   b = " 0 "   d i r t y = " 0 "   i = " 0 "   l a n g = " e n - U S "   s z = " 1 6 0 0 " > < a : s o l i d F i l l > < a : s c h e m e C l r   v a l = " b g 1 " > < a : l u m M o d   v a l = " 6 5 0 0 0 " / > < / a : s c h e m e C l r > < / a : s o l i d F i l l > < a : l a t i n   t y p e f a c e = " + m n - l t " / > < / a : d e f R P r > < / a : l v l 4 p P r > < a : l v l 5 p P r   i n d e n t = " 0 "   l v l = " 4 "   m a r L = " 1 8 2 8 8 0 0 " > < a : b u F o n t   t y p e f a c e = " C o u r i e r   N e w " / > < a : b u N o n e / > < a : d e f R P r   b = " 0 "   d i r t y = " 0 "   i = " 0 "   l a n g = " e n - U S "   s z = " 1 6 0 0 " > < a : s o l i d F i l l > < a : s c h e m e C l r   v a l = " b g 1 " > < a : l u m M o d   v a l = " 6 5 0 0 0 " / > < / a : s c h e m e C l r > < / a : s o l i d F i l l > < a : l a t i n   t y p e f a c e = " + m n - l t " / > < / a : d e f R P r > < / a : l v l 5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1 2 "   n a m e = " P i c t u r e   P l a c e h o l d e r   1 7 " > < a : e x t L s t > < a : e x t   u r i = " { E A E 4 A B 7 C - C 6 E 2 - 4 6 5 0 - A A 1 2 - 0 0 E 4 0 5 6 2 0 7 E A } " > < a 1 6 : c r e a t i o n I d   x m l n s : a 1 6 = " h t t p : / / s c h e m a s . m i c r o s o f t . c o m / o f f i c e / d r a w i n g / 2 0 1 0 / m a i n "   i d = " { 1 2 4 F F B 6 D - 3 3 2 9 - 4 2 2 5 - B C 6 7 - C 8 0 2 9 1 1 B 0 3 6 4 } " / > < / a : e x t > < / a : e x t L s t > < / p : c N v P r > < p : c N v S p P r > < a : s p L o c k s   n o G r p = " t r u e " / > < / p : c N v S p P r > < p : n v P r > < p : p h   i d x = " 4 "   t y p e = " p i c " / > < / p : n v P r > < / p : n v S p P r > < p : s p P r > < a : x f r m   r o t = " 0 " > < a : o f f   x = " 3 4 4 7 1 2 4 "   y = " 2 5 6 2 0 3 6 " / > < a : e x t   c x = " 2 1 4 3 3 1 4 "   c y = " 2 1 4 3 3 1 4 " / > < / a : x f r m > < a : p r s t G e o m   p r s t = " e l l i p s e " > < a : a v L s t / > < / a : p r s t G e o m > < / p : s p P r > < p : t x B o d y > < a : b o d y P r   r t l C o l = " 0 " / > < a : l s t S t y l e > < a : l v l 1 p P r   l v l = " 0 " > < a : d e f R P r   d i r t y = " 0 "   l a n g = " e n - U S "   s z = " 2 4 0 0 " > < a : s o l i d F i l l > < a : s c h e m e C l r   v a l = " b g 1 " > < a : l u m M o d   v a l = " 6 5 0 0 0 " / > < / a : s c h e m e C l r > < / a : s o l i d F i l l > < / a : d e f R P r > < / a : l v l 1 p P r > < / a : l s t S t y l e > < a : p > < a : p P r / > < a : r > < a : r P r   d i r t y = " 0 "   l a n g = " e n - U S " / > < a : t / > < / a : r > < / a : p > < a : p > < a : p P r / > < a : r > < a : r P r   d i r t y = " 0 "   l a n g = " e n - U S " / > < a : t > P i c t u r e < / a : t > < / a : r > < a : e n d P a r a R P r   d i r t y = " 0 "   l a n g = " e n - U S " / > < / a : p > < / p : t x B o d y > < / p : s p > < p : s p > < p : n v S p P r > < p : c N v P r   i d = " 1 3 "   n a m e = " C o n t e n t   P l a c e h o l d e r   2 " > < a : e x t L s t > < a : e x t   u r i = " { 0 0 0 A 5 C 6 4 - D 6 D 2 - 4 3 5 2 - A C B 6 - 2 C 8 D B 0 4 6 F 0 8 1 } " > < a 1 6 : c r e a t i o n I d   x m l n s : a 1 6 = " h t t p : / / s c h e m a s . m i c r o s o f t . c o m / o f f i c e / d r a w i n g / 2 0 1 0 / m a i n "   i d = " { 5 6 1 3 9 2 3 B - 7 1 D 7 - 4 8 0 6 - 8 F 9 7 - 3 1 A 6 D 1 E 1 8 0 8 F } " / > < / a : e x t > < / a : e x t L s t > < / p : c N v P r > < p : c N v S p P r > < a : s p L o c k s   n o G r p = " t r u e " / > < / p : c N v S p P r > < p : n v P r > < p : p h   i d x = " 5 "   t y p e = " b o d y " / > < / p : n v P r > < / p : n v S p P r > < p : s p P r > < a : x f r m   r o t = " 0 " > < a : o f f   x = " 6 4 6 7 2 8 6 "   y = " 1 7 3 3 5 5 0 " / > < a : e x t   c x = " 2 1 6 3 8 3 9 "   c y = " 7 9 7 4 7 1 " / > < / a : x f r m > < a : p r s t G e o m   p r s t = " r e c t " > < a : a v L s t / > < / a : p r s t G e o m > < / p : s p P r > < p : t x B o d y > < a : b o d y P r   a n c h o r = " b "   r t l C o l = " 0 "   v e r t = " h o r z " / > < a : l s t S t y l e > < a : l v l 1 p P r   i n d e n t = " 0 "   l v l = " 0 "   m a r L = " 0 " > < a : b u S z P c t   v a l = " 1 2 5 0 0 0 " / > < a : b u F o n t   t y p e f a c e = " A r i a l " / > < a : b u N o n e / > < a : d e f R P r   b = " 0 "   d i r t y = " 0 "   i = " 0 "   l a n g = " e n - U S "   s z = " 1 6 0 0 " > < a : s o l i d F i l l > < a : s c h e m e C l r   v a l = " b g 1 " > < a : l u m M o d   v a l = " 6 5 0 0 0 " / > < / a : s c h e m e C l r > < / a : s o l i d F i l l > < a : l a t i n   t y p e f a c e = " + m n - l t " / > < / a : d e f R P r > < / a : l v l 1 p P r > < a : l v l 2 p P r   i n d e n t = " 0 "   l v l = " 1 "   m a r L = " 4 5 7 2 0 0 " > < a : b u F o n t   t y p e f a c e = " C o u r i e r   N e w " / > < a : b u N o n e / > < a : d e f R P r   b = " 0 "   d i r t y = " 0 "   i = " 0 "   l a n g = " e n - U S "   s z = " 1 6 0 0 " > < a : s o l i d F i l l > < a : s c h e m e C l r   v a l = " b g 1 " > < a : l u m M o d   v a l = " 6 5 0 0 0 " / > < / a : s c h e m e C l r > < / a : s o l i d F i l l > < a : l a t i n   t y p e f a c e = " + m n - l t " / > < / a : d e f R P r > < / a : l v l 2 p P r > < a : l v l 3 p P r   i n d e n t = " 0 "   l v l = " 2 "   m a r L = " 9 1 4 4 0 0 " > < a : b u F o n t   t y p e f a c e = " C o u r i e r   N e w " / > < a : b u N o n e / > < a : d e f R P r   b = " 0 "   d i r t y = " 0 "   i = " 0 "   l a n g = " e n - U S "   s z = " 1 6 0 0 " > < a : s o l i d F i l l > < a : s c h e m e C l r   v a l = " b g 1 " > < a : l u m M o d   v a l = " 6 5 0 0 0 " / > < / a : s c h e m e C l r > < / a : s o l i d F i l l > < a : l a t i n   t y p e f a c e = " + m n - l t " / > < / a : d e f R P r > < / a : l v l 3 p P r > < a : l v l 4 p P r   i n d e n t = " 0 "   l v l = " 3 "   m a r L = " 1 3 7 1 6 0 0 " > < a : b u F o n t   t y p e f a c e = " C o u r i e r   N e w " / > < a : b u N o n e / > < a : d e f R P r   b = " 0 "   d i r t y = " 0 "   i = " 0 "   l a n g = " e n - U S "   s z = " 1 6 0 0 " > < a : s o l i d F i l l > < a : s c h e m e C l r   v a l = " b g 1 " > < a : l u m M o d   v a l = " 6 5 0 0 0 " / > < / a : s c h e m e C l r > < / a : s o l i d F i l l > < a : l a t i n   t y p e f a c e = " + m n - l t " / > < / a : d e f R P r > < / a : l v l 4 p P r > < a : l v l 5 p P r   i n d e n t = " 0 "   l v l = " 4 "   m a r L = " 1 8 2 8 8 0 0 " > < a : b u F o n t   t y p e f a c e = " C o u r i e r   N e w " / > < a : b u N o n e / > < a : d e f R P r   b = " 0 "   d i r t y = " 0 "   i = " 0 "   l a n g = " e n - U S "   s z = " 1 6 0 0 " > < a : s o l i d F i l l > < a : s c h e m e C l r   v a l = " b g 1 " > < a : l u m M o d   v a l = " 6 5 0 0 0 " / > < / a : s c h e m e C l r > < / a : s o l i d F i l l > < a : l a t i n   t y p e f a c e = " + m n - l t " / > < / a : d e f R P r > < / a : l v l 5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1 4 "   n a m e = " P i c t u r e   P l a c e h o l d e r   1 7 " > < a : e x t L s t > < a : e x t   u r i = " { F 1 B 2 A A 3 2 - E 9 C B - 4 1 4 C - A B 9 4 - 8 4 3 9 E 7 B 1 C D D C } " > < a 1 6 : c r e a t i o n I d   x m l n s : a 1 6 = " h t t p : / / s c h e m a s . m i c r o s o f t . c o m / o f f i c e / d r a w i n g / 2 0 1 0 / m a i n "   i d = " { 2 C 5 6 F C 2 F - F B 2 5 - 4 6 9 0 - B 9 9 5 - 7 4 A 8 9 A 2 5 1 C 4 8 } " / > < / a : e x t > < / a : e x t L s t > < / p : c N v P r > < p : c N v S p P r > < a : s p L o c k s   n o G r p = " t r u e " / > < / p : c N v S p P r > < p : n v P r > < p : p h   i d x = " 6 "   t y p e = " p i c " / > < / p : n v P r > < / p : n v S p P r > < p : s p P r > < a : x f r m   r o t = " 0 " > < a : o f f   x = " 6 4 6 7 2 8 6 "   y = " 2 5 6 2 0 3 6 " / > < a : e x t   c x = " 2 1 4 3 3 1 4 "   c y = " 2 1 4 3 3 1 4 " / > < / a : x f r m > < a : p r s t G e o m   p r s t = " e l l i p s e " > < a : a v L s t / > < / a : p r s t G e o m > < / p : s p P r > < p : t x B o d y > < a : b o d y P r   r t l C o l = " 0 " / > < a : l s t S t y l e > < a : l v l 1 p P r   l v l = " 0 " > < a : d e f R P r   d i r t y = " 0 "   l a n g = " e n - U S "   s z = " 2 4 0 0 " > < a : s o l i d F i l l > < a : s c h e m e C l r   v a l = " b g 1 " > < a : l u m M o d   v a l = " 6 5 0 0 0 " / > < / a : s c h e m e C l r > < / a : s o l i d F i l l > < / a : d e f R P r > < / a : l v l 1 p P r > < / a : l s t S t y l e > < a : p > < a : p P r / > < a : r > < a : r P r   d i r t y = " 0 "   l a n g = " e n - U S " / > < a : t / > < / a : r > < / a : p > < a : p > < a : p P r / > < a : r > < a : r P r   d i r t y = " 0 "   l a n g = " e n - U S " / > < a : t > P i c t u r e < / a : t > < / a : r > < a : e n d P a r a R P r   d i r t y = " 0 "   l a n g = " e n - U S " / > < / a : p > < / p : t x B o d y > < / p : s p > < p : s p > < p : n v S p P r > < p : c N v P r   i d = " 1 5 "   n a m e = " D a t e   P l a c e h o l d e r   1 3 " > < a : e x t L s t > < a : e x t   u r i = " { 6 2 0 5 A 7 2 D - 4 A B 3 - 4 0 3 C - A 8 D E - 3 C D 5 A 1 5 3 7 8 C F } " > < a 1 6 : c r e a t i o n I d   x m l n s : a 1 6 = " h t t p : / / s c h e m a s . m i c r o s o f t . c o m / o f f i c e / d r a w i n g / 2 0 1 0 / m a i n "   i d = " { F C 8 6 9 4 2 7 - A C C 9 - 4 F 7 1 - A B 5 6 - 0 4 8 3 9 7 F 3 A 1 7 4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> < a : x f r m   r o t = " 0 " > < a : o f f   x = " 5 9 6 3 0 3 "   y = " 4 9 1 8 4 6 0 " / > < a : e x t   c x = " 2 1 3 3 6 0 0 "   c y = " 1 7 9 6 8 3 " / > < / a : x f r m > < / p : s p P r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1 6 "   n a m e = " F o o t e r   P l a c e h o l d e r   1 4 " > < a : e x t L s t > < a : e x t   u r i = " { 8 9 2 9 8 2 7 3 - 4 4 1 F - 4 D 9 B - B 7 8 D - 7 7 0 7 A 6 7 C C 1 2 0 } " > < a 1 6 : c r e a t i o n I d   x m l n s : a 1 6 = " h t t p : / / s c h e m a s . m i c r o s o f t . c o m / o f f i c e / d r a w i n g / 2 0 1 0 / m a i n "   i d = " { C 8 4 3 B 9 7 6 - 0 E 2 2 - 4 0 6 A - A F B 2 - 7 1 8 7 1 C 4 1 A E 3 B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> < a : x f r m   r o t = " 0 " > < a : o f f   x = " 3 1 2 4 2 0 0 "   y = " 4 9 1 8 4 6 0 " / > < a : e x t   c x = " 2 8 9 5 6 0 0 "   c y = " 1 7 9 6 8 3 " / > < / a : x f r m > < / p : s p P r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7 "   n a m e = " S l i d e   N u m b e r   P l a c e h o l d e r   1 5 " > < a : e x t L s t > < a : e x t   u r i = " { D 4 E 8 4 6 C 7 - D C 6 2 - 4 C A 5 - A 2 1 B - 0 9 8 0 5 A C 2 1 F B A } " > < a 1 6 : c r e a t i o n I d   x m l n s : a 1 6 = " h t t p : / / s c h e m a s . m i c r o s o f t . c o m / o f f i c e / d r a w i n g / 2 0 1 0 / m a i n "   i d = " { 2 C 3 2 D 1 E 4 - 3 5 1 C - 4 B 9 A - 9 8 C D - 4 1 B 1 A 5 2 D 7 2 9 3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x f r m   r o t = " 0 " > < a : o f f   x = " 6 4 5 0 3 8 4 "   y = " 4 9 1 8 4 6 3 " / > < a : e x t   c x = " 2 1 3 3 6 0 0 "   c y = " 1 7 9 6 8 0 " / > < / a : x f r m > < / p : s p P r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/ p : s p T r e e > < p : c u s t D a t a L s t > < p : t a g s   r : i d = " r I d 2 " / > < / p : c u s t D a t a L s t > < p : e x t L s t > < p : e x t   u r i = " { 6 3 7 6 9 E 5 1 - A B 8 2 - 4 9 2 2 - A E 6 4 - 2 6 8 A C C 4 5 2 C 0 A } " > < p 1 4 : c r e a t i o n I d   x m l n s : p 1 4 = " h t t p : / / s c h e m a s . m i c r o s o f t . c o m / o f f i c e / p o w e r p o i n t / 2 0 1 0 / m a i n "   v a l = " 1 6 5 8 1 5 4 8 0 3 5 7 4 " / > < / p : e x t > < / p : e x t L s t > < / p : c S l d > < p : c l r M a p O v r > < a : m a s t e r C l r M a p p i n g / > < / p : c l r M a p O v r > < / p : s l d L a y o u t >
</file>

<file path=ppt/slideLayouts/slideLayout1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u s e r D r a w n = " 1 " > < p : c S l d   n a m e = " T i t l e   a n d   I m a g e s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O v a l   1 3 " > < a : e x t L s t > < a : e x t   u r i = " { 9 E F 2 F F 3 8 - 0 4 B 2 - 4 9 9 A - B B C 9 - 4 F A 2 D E 4 8 B 7 4 0 } " > < a 1 6 : c r e a t i o n I d   x m l n s : a 1 6 = " h t t p : / / s c h e m a s . m i c r o s o f t . c o m / o f f i c e / d r a w i n g / 2 0 1 0 / m a i n "   i d = " { D 7 0 1 9 A 0 4 - F F 5 D - 4 2 4 F - B 1 D 3 - 2 D 9 2 4 E 5 0 1 4 8 C } " / > < / a : e x t > < / a : e x t L s t > < / p : c N v P r > < p : c N v S p P r / > < p : n v P r / > < / p : n v S p P r > < p : s p P r > < a : x f r m   r o t = " 0 " > < a : o f f   x = " 3 1 2 4 2 0 0 "   y = " 3 1 0 5 1 5 0 " / > < a : e x t   c x = " 3 2 2 0 3 1 "   c y = " 3 2 2 0 2 7 " / > < / a : x f r m > < a : p r s t G e o m   p r s t = " e l l i p s e " > < a : a v L s t / > < / a : p r s t G e o m > < a : n o F i l l / > < a : l n   w = " 1 5 2 4 0 0 " > < a : s o l i d F i l l > < a : s c h e m e C l r   v a l = " a c c e n t 1 " > < a : a l p h a   v a l = " 6 0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> < a : l a t i n   t y p e f a c e = " T i t i l l i u m   W e b " / > < / a : r P r > < a : t / > < / a : r > < a : e n d P a r a R P r   d i r t y = " 0 "   l a n g = " e n - U S " > < a : l a t i n   t y p e f a c e = " T i t i l l i u m   W e b " / > < / a : e n d P a r a R P r > < / a : p > < / p : t x B o d y > < / p : s p > < p : s p > < p : n v S p P r > < p : c N v P r   i d = " 3 "   n a m e = " O v a l   2 2 " > < a : e x t L s t > < a : e x t   u r i = " { 2 D 2 3 1 9 E 0 - 1 3 5 7 - 4 8 C 0 - B B 1 1 - 2 F 8 A 8 8 3 4 A C C F } " > < a 1 6 : c r e a t i o n I d   x m l n s : a 1 6 = " h t t p : / / s c h e m a s . m i c r o s o f t . c o m / o f f i c e / d r a w i n g / 2 0 1 0 / m a i n "   i d = " { F 5 1 3 0 4 9 E - 3 E 1 B - 4 B 7 F - 8 6 6 D - 3 A 2 4 C 4 D 4 2 2 E 8 } " / > < / a : e x t > < / a : e x t L s t > < / p : c N v P r > < p : c N v S p P r / > < p : n v P r / > < / p : n v S p P r > < p : s p P r > < a : x f r m   r o t = " 0 " > < a : o f f   x = " 8 3 6 3 0 0 0 "   y = " 2 7 1 9 1 7 5 " / > < a : e x t   c x = " 6 4 8 6 1 3 "   c y = " 6 4 8 6 1 2 " / > < / a : x f r m > < a : p r s t G e o m   p r s t = " e l l i p s e " > < a : a v L s t / > < / a : p r s t G e o m > < a : n o F i l l / > < a : l n   w = " 1 0 1 6 0 0 " > < a : s o l i d F i l l > < a : s c h e m e C l r   v a l = " a c c e n t 2 " > < a : a l p h a   v a l = " 7 5 0 0 0 " /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> < a : l a t i n   t y p e f a c e = " T i t i l l i u m   W e b " / > < / a : r P r > < a : t / > < / a : r > < a : e n d P a r a R P r   d i r t y = " 0 "   l a n g = " e n - U S " > < a : l a t i n   t y p e f a c e = " T i t i l l i u m   W e b " / > < / a : e n d P a r a R P r > < / a : p > < / p : t x B o d y > < / p : s p > < p : s p > < p : n v S p P r > < p : c N v P r   i d = " 4 "   n a m e = " A r c   2 7 " > < a : e x t L s t > < a : e x t   u r i = " { D D 7 2 1 D F B - 5 D A 5 - 4 4 C A - B F 3 8 - 9 8 9 2 3 F 7 3 6 C 4 A } " > < a 1 6 : c r e a t i o n I d   x m l n s : a 1 6 = " h t t p : / / s c h e m a s . m i c r o s o f t . c o m / o f f i c e / d r a w i n g / 2 0 1 0 / m a i n "   i d = " { 1 0 1 C 6 C 1 4 - 8 2 0 1 - 4 3 B A - 9 E 4 8 - A 1 8 8 8 9 8 7 5 8 8 C } " / > < / a : e x t > < / a : e x t L s t > < / p : c N v P r > < p : c N v S p P r / > < p : n v P r / > < / p : n v S p P r > < p : s p P r > < a : x f r m   r o t = " 0 " > < a : o f f   x = " 6 7 7 9 1 7 8 "   y = " - 2 3 0 5 0 5 0 " / > < a : e x t   c x = " 4 9 6 0 0 7 2 "   c y = " 4 9 6 0 0 2 4 " / > < / a : x f r m > < a : p r s t G e o m   p r s t = " a r c " > < a : a v L s t > < a : g d   f m l a = " v a l   5 5 0 7 9 8 2 "   n a m e = " a d j 1 " / > < a : g d   f m l a = " v a l   1 1 0 7 1 3 4 3 "   n a m e = " a d j 2 " / > < / a : a v L s t > < / a : p r s t G e o m > < a : n o F i l l / > < a : l n   w = " 7 6 2 0 0 " > < a : s o l i d F i l l > < a : s c h e m e C l r   v a l = " a c c e n t 1 " > < a : a l p h a   v a l = " 8 0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> < a : l a t i n   t y p e f a c e = " T i t i l l i u m   W e b " / > < / a : r P r > < a : t / > < / a : r > < a : e n d P a r a R P r   d i r t y = " 0 "   l a n g = " e n - U S " > < a : l a t i n   t y p e f a c e = " T i t i l l i u m   W e b " / > < / a : e n d P a r a R P r > < / a : p > < / p : t x B o d y > < / p : s p > < p : s p > < p : n v S p P r > < p : c N v P r   i d = " 5 "   n a m e = " A r c   2 8 " > < a : e x t L s t > < a : e x t   u r i = " { 3 5 E F 0 6 6 C - 7 4 D 2 - 4 C 4 3 - 9 F 7 8 - A 5 9 6 F 3 3 D 6 E A 3 } " > < a 1 6 : c r e a t i o n I d   x m l n s : a 1 6 = " h t t p : / / s c h e m a s . m i c r o s o f t . c o m / o f f i c e / d r a w i n g / 2 0 1 0 / m a i n "   i d = " { F 1 2 A D 7 8 2 - D 8 F 7 - 4 A C 4 - A B B 9 - A E E 6 7 7 0 2 2 F 1 0 } " / > < / a : e x t > < / a : e x t L s t > < / p : c N v P r > < p : c N v S p P r / > < p : n v P r / > < / p : n v S p P r > < p : s p P r > < a : x f r m   r o t = " 0 " > < a : o f f   x = " 7 7 7 2 4 0 0 "   y = " 3 3 6 2 1 6 " / > < a : e x t   c x = " 2 5 2 8 9 0 4 "   c y = " 2 5 2 8 8 7 7 " / > < / a : x f r m > < a : p r s t G e o m   p r s t = " a r c " > < a : a v L s t > < a : g d   f m l a = " v a l   5 0 0 9 8 1 4 "   n a m e = " a d j 1 " / > < a : g d   f m l a = " v a l   1 6 6 1 4 0 9 5 "   n a m e = " a d j 2 " / > < / a : a v L s t > < / a : p r s t G e o m > < a : n o F i l l / > < a : l n   w = " 1 7 7 8 0 0 " > < a : s o l i d F i l l > < a : s c h e m e C l r   v a l = " a c c e n t 2 " > < a : a l p h a   v a l = " 7 0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> < a : l a t i n   t y p e f a c e = " T i t i l l i u m   W e b " / > < / a : r P r > < a : t / > < / a : r > < a : e n d P a r a R P r   d i r t y = " 0 "   l a n g = " e n - U S " > < a : l a t i n   t y p e f a c e = " T i t i l l i u m   W e b " / > < / a : e n d P a r a R P r > < / a : p > < / p : t x B o d y > < / p : s p > < p : s p > < p : n v S p P r > < p : c N v P r   i d = " 6 "   n a m e = " O v a l   2 9 " > < a : e x t L s t > < a : e x t   u r i = " { 0 D 6 8 9 F A A - 3 5 2 8 - 4 8 A 2 - B 6 9 B - 5 0 1 B D C 3 A 7 0 D 5 } " > < a 1 6 : c r e a t i o n I d   x m l n s : a 1 6 = " h t t p : / / s c h e m a s . m i c r o s o f t . c o m / o f f i c e / d r a w i n g / 2 0 1 0 / m a i n "   i d = " { 7 9 E 8 E 9 C 8 - 4 5 8 6 - 4 8 B D - B C B 4 - B 7 7 0 9 5 5 D B 2 0 E } " / > < / a : e x t > < / a : e x t L s t > < / p : c N v P r > < p : c N v S p P r / > < p : n v P r / > < / p : n v S p P r > < p : s p P r > < a : x f r m   r o t = " 0 " > < a : o f f   x = " 5 4 8 6 4 0 0 "   y = " 3 3 6 7 7 8 8 " / > < a : e x t   c x = " 7 2 7 2 2 8 "   c y = " 7 2 7 2 1 8 " / > < / a : x f r m > < a : p r s t G e o m   p r s t = " e l l i p s e " > < a : a v L s t / > < / a : p r s t G e o m > < a : n o F i l l / > < a : l n   w = " 2 5 4 0 0 0 " > < a : s o l i d F i l l > < a : s c h e m e C l r   v a l = " a c c e n t 1 " > < a : a l p h a   v a l = " 6 0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> < a : l a t i n   t y p e f a c e = " T i t i l l i u m   W e b " / > < / a : r P r > < a : t / > < / a : r > < a : e n d P a r a R P r   d i r t y = " 0 "   l a n g = " e n - U S " > < a : l a t i n   t y p e f a c e = " T i t i l l i u m   W e b " / > < / a : e n d P a r a R P r > < / a : p > < / p : t x B o d y > < / p : s p > < p : s p > < p : n v S p P r > < p : c N v P r   i d = " 7 "   n a m e = " T i t l e   1 " > < a : e x t L s t > < a : e x t   u r i = " { A 5 5 6 3 0 3 7 - B 3 1 D - 4 5 3 B - A B 0 5 - 3 4 B D 8 F 5 3 6 7 B 1 } " > < a 1 6 : c r e a t i o n I d   x m l n s : a 1 6 = " h t t p : / / s c h e m a s . m i c r o s o f t . c o m / o f f i c e / d r a w i n g / 2 0 1 0 / m a i n "   i d = " { 9 4 9 1 E E B A - D 8 F 1 - 4 1 A 7 - A E 2 D - 1 5 8 4 A A 8 A D D D B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4 2 6 9 6 1 "   y = " 5 9 9 0 7 9 " / > < a : e x t   c x = " 6 7 6 9 7 0 5 "   c y = " 1 1 0 0 3 0 2 " / > < / a : x f r m > < a : p r s t G e o m   p r s t = " r e c t " > < a : a v L s t / > < / a : p r s t G e o m > < / p : s p P r > < p : t x B o d y > < a : b o d y P r   a n c h o r = " t "   r t l C o l = " 0 "   v e r t = " h o r z " > < a : n o r m A u t o f i t / > < / a : b o d y P r > < a : l s t S t y l e > < a : l v l 1 p P r   a l g n = " l "   l v l = " 0 " > < a : d e f R P r   b = " 0 "   d i r t y = " 0 "   i = " 0 "   l a n g = " e n - U S "   s z = " 3 6 0 0 " > < a : s o l i d F i l l > < a : s c h e m e C l r   v a l = " t x 1 " > < a : l u m M o d   v a l = " 6 5 0 0 0 " / > < a : l u m O f f   v a l = " 3 5 0 0 0 " / > < / a : s c h e m e C l r > < / a : s o l i d F i l l > < a : l a t i n   t y p e f a c e = " + m j - l t " /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8 "   n a m e = " P i c t u r e   P l a c e h o l d e r   1 7 " > < a : e x t L s t > < a : e x t   u r i = " { C E 1 0 8 E A C - E 8 F 6 - 4 7 9 6 - B C 8 B - 3 F 7 0 F C 5 8 6 F 7 8 } " > < a 1 6 : c r e a t i o n I d   x m l n s : a 1 6 = " h t t p : / / s c h e m a s . m i c r o s o f t . c o m / o f f i c e / d r a w i n g / 2 0 1 0 / m a i n "   i d = " { 7 C 5 6 2 3 2 6 - 7 F 3 E - 4 7 A 5 - A 0 B 2 - 5 D C F A A C 8 3 A 3 8 } " / > < / a : e x t > < / a : e x t L s t > < / p : c N v P r > < p : c N v S p P r > < a : s p L o c k s   n o G r p = " t r u e " / > < / p : c N v S p P r > < p : n v P r > < p : p h   i d x = " 1 "   t y p e = " p i c " / > < / p : n v P r > < / p : n v S p P r > < p : s p P r > < a : x f r m   r o t = " 0 " > < a : o f f   x = " 4 2 6 9 6 1 "   y = " 1 9 6 2 1 5 0 " / > < a : e x t   c x = " 2 7 4 3 2 0 0 "   c y = " 2 7 4 3 2 0 0 " / > < / a : x f r m > < a : p r s t G e o m   p r s t = " e l l i p s e " > < a : a v L s t / > < / a : p r s t G e o m > < / p : s p P r > < p : t x B o d y > < a : b o d y P r   r t l C o l = " 0 " / > < a : l s t S t y l e > < a : l v l 1 p P r   l v l = " 0 " > < a : d e f R P r   d i r t y = " 0 "   l a n g = " e n - U S "   s z = " 2 4 0 0 " > < a : s o l i d F i l l > < a : s c h e m e C l r   v a l = " b g 1 " > < a : l u m M o d   v a l = " 6 5 0 0 0 " / > < / a : s c h e m e C l r > < / a : s o l i d F i l l > < / a : d e f R P r > < / a : l v l 1 p P r > < / a : l s t S t y l e > < a : p > < a : p P r / > < a : r > < a : r P r   d i r t y = " 0 "   l a n g = " e n - U S " / > < a : t / > < / a : r > < / a : p > < a : p > < a : p P r / > < a : r > < a : r P r   d i r t y = " 0 "   l a n g = " e n - U S " / > < a : t > P i c t u r e < / a : t > < / a : r > < a : e n d P a r a R P r   d i r t y = " 0 "   l a n g = " e n - U S " / > < / a : p > < / p : t x B o d y > < / p : s p > < p : s p > < p : n v S p P r > < p : c N v P r   i d = " 9 "   n a m e = " P i c t u r e   P l a c e h o l d e r   1 7 " > < a : e x t L s t > < a : e x t   u r i = " { A 9 E 1 9 4 5 E - A B C F - 4 6 B 1 - 8 7 6 D - 9 6 F 3 4 9 C F E 5 D 5 } " > < a 1 6 : c r e a t i o n I d   x m l n s : a 1 6 = " h t t p : / / s c h e m a s . m i c r o s o f t . c o m / o f f i c e / d r a w i n g / 2 0 1 0 / m a i n "   i d = " { 9 5 7 3 6 D F 8 - 4 2 7 3 - 4 4 C 5 - 9 9 C 9 - F 1 3 E 8 1 E 4 8 C C 2 } " / > < / a : e x t > < / a : e x t L s t > < / p : c N v P r > < p : c N v S p P r > < a : s p L o c k s   n o G r p = " t r u e " / > < / p : c N v S p P r > < p : n v P r > < p : p h   i d x = " 2 "   t y p e = " p i c " / > < / p : n v P r > < / p : n v S p P r > < p : s p P r > < a : x f r m   r o t = " 0 " > < a : o f f   x = " 3 2 0 0 4 0 0 "   y = " 1 9 6 2 1 5 0 " / > < a : e x t   c x = " 1 5 2 4 0 0 0 "   c y = " 1 5 2 4 0 0 0 " / > < / a : x f r m > < a : p r s t G e o m   p r s t = " e l l i p s e " > < a : a v L s t / > < / a : p r s t G e o m > < / p : s p P r > < p : t x B o d y > < a : b o d y P r   r t l C o l = " 0 " / > < a : l s t S t y l e > < a : l v l 1 p P r   l v l = " 0 " > < a : d e f R P r   d i r t y = " 0 "   l a n g = " e n - U S "   s z = " 1 4 0 0 " > < a : s o l i d F i l l > < a : s c h e m e C l r   v a l = " b g 1 " > < a : l u m M o d   v a l = " 6 5 0 0 0 " / > < / a : s c h e m e C l r > < / a : s o l i d F i l l > < / a : d e f R P r > < / a : l v l 1 p P r > < / a : l s t S t y l e > < a : p > < a : p P r / > < a : r > < a : r P r   d i r t y = " 0 "   l a n g = " e n - U S " / > < a : t / > < / a : r > < / a : p > < a : p > < a : p P r / > < a : r > < a : r P r   d i r t y = " 0 "   l a n g = " e n - U S " / > < a : t > P i c t u r e < / a : t > < / a : r > < a : e n d P a r a R P r   d i r t y = " 0 "   l a n g = " e n - U S " / > < / a : p > < / p : t x B o d y > < / p : s p > < p : s p > < p : n v S p P r > < p : c N v P r   i d = " 1 0 "   n a m e = " P i c t u r e   P l a c e h o l d e r   1 7 " > < a : e x t L s t > < a : e x t   u r i = " { 5 4 B 8 E C A B - 2 5 D C - 4 6 0 2 - 8 5 6 F - B C 1 4 3 8 9 A B 0 E 7 } " > < a 1 6 : c r e a t i o n I d   x m l n s : a 1 6 = " h t t p : / / s c h e m a s . m i c r o s o f t . c o m / o f f i c e / d r a w i n g / 2 0 1 0 / m a i n "   i d = " { 4 9 C 1 3 5 8 F - B F 5 F - 4 4 0 C - 9 8 2 7 - B F 2 6 E F 8 C 6 E A 3 } " / > < / a : e x t > < / a : e x t L s t > < / p : c N v P r > < p : c N v S p P r > < a : s p L o c k s   n o G r p = " t r u e " / > < / p : c N v S p P r > < p : n v P r > < p : p h   i d x = " 3 "   t y p e = " p i c " / > < / p : n v P r > < / p : n v S p P r > < p : s p P r > < a : x f r m   r o t = " 0 " > < a : o f f   x = " 4 2 6 7 2 0 0 "   y = " 3 1 8 1 3 5 0 " / > < a : e x t   c x = " 1 5 2 4 0 0 0 "   c y = " 1 5 2 4 0 0 0 " / > < / a : x f r m > < a : p r s t G e o m   p r s t = " e l l i p s e " > < a : a v L s t / > < / a : p r s t G e o m > < / p : s p P r > < p : t x B o d y > < a : b o d y P r   r t l C o l = " 0 " / > < a : l s t S t y l e > < a : l v l 1 p P r   l v l = " 0 " > < a : d e f R P r   d i r t y = " 0 "   l a n g = " e n - U S "   s z = " 1 4 0 0 " > < a : s o l i d F i l l > < a : s c h e m e C l r   v a l = " b g 1 " > < a : l u m M o d   v a l = " 6 5 0 0 0 " / > < / a : s c h e m e C l r > < / a : s o l i d F i l l > < / a : d e f R P r > < / a : l v l 1 p P r > < / a : l s t S t y l e > < a : p > < a : p P r / > < a : r > < a : r P r   d i r t y = " 0 "   l a n g = " e n - U S " / > < a : t / > < / a : r > < / a : p > < a : p > < a : p P r / > < a : r > < a : r P r   d i r t y = " 0 "   l a n g = " e n - U S " / > < a : t > P i c t u r e < / a : t > < / a : r > < a : e n d P a r a R P r   d i r t y = " 0 "   l a n g = " e n - U S " / > < / a : p > < / p : t x B o d y > < / p : s p > < p : s p > < p : n v S p P r > < p : c N v P r   i d = " 1 1 "   n a m e = " P i c t u r e   P l a c e h o l d e r   1 7 " > < a : e x t L s t > < a : e x t   u r i = " { 6 C 2 7 3 6 C D - E 3 2 E - 4 E 6 5 - A 2 6 F - 1 5 C 1 B C C 5 6 9 6 1 } " > < a 1 6 : c r e a t i o n I d   x m l n s : a 1 6 = " h t t p : / / s c h e m a s . m i c r o s o f t . c o m / o f f i c e / d r a w i n g / 2 0 1 0 / m a i n "   i d = " { D 1 6 D A 0 0 7 - B C F 1 - 4 D 0 0 - A 4 C 4 - D 8 0 4 A 1 7 C E 0 4 4 } " / > < / a : e x t > < / a : e x t L s t > < / p : c N v P r > < p : c N v S p P r > < a : s p L o c k s   n o G r p = " t r u e " / > < / p : c N v S p P r > < p : n v P r > < p : p h   i d x = " 4 "   t y p e = " p i c " / > < / p : n v P r > < / p : n v S p P r > < p : s p P r > < a : x f r m   r o t = " 0 " > < a : o f f   x = " 5 8 6 7 4 0 0 "   y = " 1 9 6 2 1 5 0 " / > < a : e x t   c x = " 2 7 4 3 2 0 0 "   c y = " 2 7 4 3 2 0 0 " / > < / a : x f r m > < a : p r s t G e o m   p r s t = " e l l i p s e " > < a : a v L s t / > < / a : p r s t G e o m > < / p : s p P r > < p : t x B o d y > < a : b o d y P r   r t l C o l = " 0 " / > < a : l s t S t y l e > < a : l v l 1 p P r   l v l = " 0 " > < a : d e f R P r   d i r t y = " 0 "   l a n g = " e n - U S "   s z = " 2 4 0 0 " > < a : s o l i d F i l l > < a : s c h e m e C l r   v a l = " b g 1 " > < a : l u m M o d   v a l = " 6 5 0 0 0 " / > < / a : s c h e m e C l r > < / a : s o l i d F i l l > < / a : d e f R P r > < / a : l v l 1 p P r > < / a : l s t S t y l e > < a : p > < a : p P r / > < a : r > < a : r P r   d i r t y = " 0 "   l a n g = " e n - U S " / > < a : t / > < / a : r > < / a : p > < a : p > < a : p P r / > < a : r > < a : r P r   d i r t y = " 0 "   l a n g = " e n - U S " / > < a : t > P i c t u r e < / a : t > < / a : r > < a : e n d P a r a R P r   d i r t y = " 0 "   l a n g = " e n - U S " / > < / a : p > < / p : t x B o d y > < / p : s p > < p : s p > < p : n v S p P r > < p : c N v P r   i d = " 1 2 "   n a m e = " D a t e   P l a c e h o l d e r   1 3 " > < a : e x t L s t > < a : e x t   u r i = " { F 5 E 3 A 9 1 B - 7 2 0 8 - 4 C 1 B - 8 2 1 5 - 3 4 E 5 6 1 D E C 9 C 7 } " > < a 1 6 : c r e a t i o n I d   x m l n s : a 1 6 = " h t t p : / / s c h e m a s . m i c r o s o f t . c o m / o f f i c e / d r a w i n g / 2 0 1 0 / m a i n "   i d = " { C 0 B E 4 4 D B - B 5 1 9 - 4 5 0 1 - 9 7 6 5 - 9 E 2 7 4 C 2 7 6 0 0 F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> < a : x f r m   r o t = " 0 " > < a : o f f   x = " 5 9 6 3 0 3 "   y = " 4 9 1 8 4 6 0 " / > < a : e x t   c x = " 2 1 3 3 6 0 0 "   c y = " 1 7 9 6 8 3 " / > < / a : x f r m > < / p : s p P r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1 3 "   n a m e = " F o o t e r   P l a c e h o l d e r   1 4 " > < a : e x t L s t > < a : e x t   u r i = " { E E C C 8 A E C - 2 A C D - 4 7 5 2 - B 4 1 4 - 3 0 5 B 9 3 5 1 A 7 C 2 } " > < a 1 6 : c r e a t i o n I d   x m l n s : a 1 6 = " h t t p : / / s c h e m a s . m i c r o s o f t . c o m / o f f i c e / d r a w i n g / 2 0 1 0 / m a i n "   i d = " { 0 B E D 9 5 B A - F 0 B 0 - 4 8 9 1 - B 3 1 F - 7 B 3 9 0 3 2 F 0 2 9 7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> < a : x f r m   r o t = " 0 " > < a : o f f   x = " 3 1 2 4 2 0 0 "   y = " 4 9 1 8 4 6 0 " / > < a : e x t   c x = " 2 8 9 5 6 0 0 "   c y = " 1 7 9 6 8 3 " / > < / a : x f r m > < / p : s p P r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4 "   n a m e = " S l i d e   N u m b e r   P l a c e h o l d e r   1 5 " > < a : e x t L s t > < a : e x t   u r i = " { 6 3 7 2 8 C F 6 - B E D B - 4 B D 9 - 9 F 7 6 - 6 2 A 4 4 E D 3 9 F 7 F } " > < a 1 6 : c r e a t i o n I d   x m l n s : a 1 6 = " h t t p : / / s c h e m a s . m i c r o s o f t . c o m / o f f i c e / d r a w i n g / 2 0 1 0 / m a i n "   i d = " { 3 B B 2 9 F 0 1 - 6 6 4 6 - 4 B 9 7 - 9 D 4 3 - 0 E 1 6 0 C 8 3 6 2 5 3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x f r m   r o t = " 0 " > < a : o f f   x = " 6 4 5 0 3 8 4 "   y = " 4 9 1 8 4 6 3 " / > < a : e x t   c x = " 2 1 3 3 6 0 0 "   c y = " 1 7 9 6 8 0 " / > < / a : x f r m > < / p : s p P r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/ p : s p T r e e > < p : c u s t D a t a L s t > < p : t a g s   r : i d = " r I d 2 " / > < / p : c u s t D a t a L s t > < p : e x t L s t > < p : e x t   u r i = " { 2 3 E E 4 7 6 A - D F C A - 4 4 9 B - 8 C D B - 3 9 2 1 5 2 5 A D 0 4 A } " > < p 1 4 : c r e a t i o n I d   x m l n s : p 1 4 = " h t t p : / / s c h e m a s . m i c r o s o f t . c o m / o f f i c e / p o w e r p o i n t / 2 0 1 0 / m a i n "   v a l = " 1 6 5 8 1 5 4 8 0 3 5 7 9 " / > < / p : e x t > < / p : e x t L s t > < / p : c S l d > < p : c l r M a p O v r > < a : m a s t e r C l r M a p p i n g / > < / p : c l r M a p O v r > < / p : s l d L a y o u t >
</file>

<file path=ppt/slideLayouts/slideLayout2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o b j " > < p : c S l d   n a m e = " T i t l e   a n d   C o n t e n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E A B 2 0 D 0 D - F 6 B 4 - 4 4 0 6 - 9 1 B D - C B 4 C 5 F 7 3 D 5 3 3 } " > < a 1 6 : c r e a t i o n I d   x m l n s : a 1 6 = " h t t p : / / s c h e m a s . m i c r o s o f t . c o m / o f f i c e / d r a w i n g / 2 0 1 0 / m a i n "   i d = " { 7 1 6 3 8 4 8 8 - A A 9 F - 4 0 2 9 - A B 1 2 - 9 E 6 6 3 C 5 5 0 0 C 5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4 2 6 9 6 1 "   y = " 5 9 9 0 7 9 " / > < a : e x t   c x = " 6 7 6 9 7 0 5 "   c y = " 1 1 0 6 3 5 0 " / > < / a : x f r m > < a : p r s t G e o m   p r s t = " r e c t " > < a : a v L s t / > < / a : p r s t G e o m > < / p : s p P r > < p : t x B o d y > < a : b o d y P r   a n c h o r = " t "   r t l C o l = " 0 "   v e r t = " h o r z " > < a : n o r m A u t o f i t / > < / a : b o d y P r > < a : l s t S t y l e > < a : l v l 1 p P r   a l g n = " l "   l v l = " 0 " > < a : d e f R P r   b = " 0 "   d i r t y = " 0 "   i = " 0 "   l a n g = " e n - U S "   s z = " 3 6 0 0 " > < a : s o l i d F i l l > < a : s c h e m e C l r   v a l = " t x 1 " > < a : l u m M o d   v a l = " 6 5 0 0 0 " / > < a : l u m O f f   v a l = " 3 5 0 0 0 " / > < / a : s c h e m e C l r > < / a : s o l i d F i l l > < a : l a t i n   t y p e f a c e = " + m j - l t " /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E D 1 7 9 F 8 4 - 9 5 F B - 4 7 D 6 - 9 B C 4 - 9 7 3 F F B D D F 1 8 E } " > < a 1 6 : c r e a t i o n I d   x m l n s : a 1 6 = " h t t p : / / s c h e m a s . m i c r o s o f t . c o m / o f f i c e / d r a w i n g / 2 0 1 0 / m a i n "   i d = " { E B 0 8 3 8 B 6 - F A 9 6 - 4 6 5 8 - A 1 9 8 - 3 E A 6 F E A B 2 7 9 1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4 2 6 9 6 2 "   y = " 1 7 7 7 9 9 9 " / > < a : e x t   c x = " 6 7 6 9 7 0 5 "   c y = " 2 8 9 6 8 1 0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9 3 6 0 0 "   v e r t = " h o r z " > < a : n o r m A u t o f i t / > < / a : b o d y P r > < a : l s t S t y l e > < a : l v l 1 p P r   l v l = " 0 " > < a : d e f R P r   b = " 0 "   d i r t y = " 0 "   l a n g = " e n - U S " > < a : l a t i n   t y p e f a c e = " + m n - l t " / > < / a : d e f R P r > < / a : l v l 1 p P r > < a : l v l 2 p P r   l v l = " 1 " / > < a : l v l 3 p P r   l v l = " 2 " / > < a : l v l 4 p P r   l v l = " 3 " / > < a : l v l 5 p P r   l v l = " 4 " / > < / a : l s t S t y l e > < a : p > < a : p P r   l v l = " 0 " > < a : b u S z P c t   v a l = " 1 2 5 0 0 0 " / > < / a : p P r > < a : r > < a : r P r   d i r t y = " 0 "   l a n g = " e n - U S " / > < a : t > C l i c k   t o   e d i t   M a s t e r   t e x t   s t y l e s < / a : t > < / a : r > < / a : p > < a : p > < a : p P r   l v l = " 1 " > < a : b u F o n t   t y p e f a c e = " T i t i l l i u m   W e b " / > < a : b u C h a r   c h a r = " o " / > < / a : p P r > < a : r > < a : r P r   d i r t y = " 0 "   l a n g = " e n - U S " / > < a : t > S e c o n d   l e v e l < / a : t > < / a : r > < / a : p > < a : p > < a : p P r   l v l = " 2 " > < a : b u F o n t   t y p e f a c e = " T i t i l l i u m   W e b " / > < a : b u C h a r   c h a r = " o " / > < / a : p P r > < a : r > < a : r P r   d i r t y = " 0 "   l a n g = " e n - U S " / > < a : t > T h i r d   l e v e l < / a : t > < / a : r > < / a : p > < a : p > < a : p P r   l v l = " 3 " > < a : b u F o n t   t y p e f a c e = " T i t i l l i u m   W e b " / > < a : b u C h a r   c h a r = " o " / > < / a : p P r > < a : r > < a : r P r   d i r t y = " 0 "   l a n g = " e n - U S " / > < a : t > F o u r t h   l e v e l < / a : t > < / a : r > < / a : p > < a : p > < a : p P r   l v l = " 4 " > < a : b u F o n t   t y p e f a c e = " T i t i l l i u m   W e b " / > < a : b u C h a r   c h a r = " o " / > < / a : p P r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4 "   n a m e = " A r c   8 " > < a : e x t L s t > < a : e x t   u r i = " { E 0 D 4 C E 4 1 - 8 4 C 1 - 4 7 A 7 - A 5 A E - B E 0 D 1 1 4 6 C 1 8 C } " > < a 1 6 : c r e a t i o n I d   x m l n s : a 1 6 = " h t t p : / / s c h e m a s . m i c r o s o f t . c o m / o f f i c e / d r a w i n g / 2 0 1 0 / m a i n "   i d = " { 0 D E A B 4 F E - C 6 4 1 - 4 B 5 2 - 8 4 A 0 - 3 7 B D 2 E 1 7 0 0 2 3 } " / > < / a : e x t > < / a : e x t L s t > < / p : c N v P r > < p : c N v S p P r / > < p : n v P r / > < / p : n v S p P r > < p : s p P r > < a : x f r m   r o t = " 0 " > < a : o f f   x = " 7 9 1 0 7 6 9 "   y = " - 1 2 4 4 8 3 7 " / > < a : e x t   c x = " 2 6 7 2 0 9 4 "   c y = " 2 6 7 2 0 6 8 " / > < / a : x f r m > < a : p r s t G e o m   p r s t = " a r c " > < a : a v L s t > < a : g d   f m l a = " v a l   5 6 0 1 0 0 3 "   n a m e = " a d j 1 " / > < a : g d   f m l a = " v a l   1 1 1 6 6 4 9 8 "   n a m e = " a d j 2 " / > < / a : a v L s t > < / a : p r s t G e o m > < a : n o F i l l / > < a : l n   w = " 7 6 2 0 0 " > < a : s o l i d F i l l > < a : s c h e m e C l r   v a l = " a c c e n t 1 " > < a : a l p h a   v a l = " 9 0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> < a : l a t i n   t y p e f a c e = " T i t i l l i u m   W e b " / > < / a : r P r > < a : t / > < / a : r > < a : e n d P a r a R P r   d i r t y = " 0 "   l a n g = " e n - U S " > < a : l a t i n   t y p e f a c e = " T i t i l l i u m   W e b " / > < / a : e n d P a r a R P r > < / a : p > < / p : t x B o d y > < / p : s p > < p : s p > < p : n v S p P r > < p : c N v P r   i d = " 5 "   n a m e = " O v a l   9 " > < a : e x t L s t > < a : e x t   u r i = " { 4 F 9 E 8 3 4 5 - D 1 0 8 - 4 4 5 9 - B 1 8 5 - F B A 0 6 D A 4 6 B E 1 } " > < a 1 6 : c r e a t i o n I d   x m l n s : a 1 6 = " h t t p : / / s c h e m a s . m i c r o s o f t . c o m / o f f i c e / d r a w i n g / 2 0 1 0 / m a i n "   i d = " { 0 5 E 5 E 3 8 6 - 5 F C 6 - 4 5 F D - A 6 A F - 5 5 6 3 8 A C 0 9 2 C 9 } " / > < / a : e x t > < / a : e x t L s t > < / p : c N v P r > < p : c N v S p P r / > < p : n v P r / > < / p : n v S p P r > < p : s p P r > < a : x f r m   r o t = " 0 " > < a : o f f   x = " 8 5 8 0 0 6 4 "   y = " 1 7 2 2 0 6 9 " / > < a : e x t   c x = " 3 2 2 0 3 1 "   c y = " 3 2 2 0 2 7 " / > < / a : x f r m > < a : p r s t G e o m   p r s t = " e l l i p s e " > < a : a v L s t / > < / a : p r s t G e o m > < a : n o F i l l / > < a : l n   w = " 1 5 2 4 0 0 " > < a : s o l i d F i l l > < a : s c h e m e C l r   v a l = " a c c e n t 1 " > < a : a l p h a   v a l = " 6 0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> < a : l a t i n   t y p e f a c e = " T i t i l l i u m   W e b " / > < / a : r P r > < a : t / > < / a : r > < a : e n d P a r a R P r   d i r t y = " 0 "   l a n g = " e n - U S " > < a : l a t i n   t y p e f a c e = " T i t i l l i u m   W e b " / > < / a : e n d P a r a R P r > < / a : p > < / p : t x B o d y > < / p : s p > < p : s p > < p : n v S p P r > < p : c N v P r   i d = " 6 "   n a m e = " A r c   1 0 " > < a : e x t L s t > < a : e x t   u r i = " { 0 D 6 E 4 0 7 8 - A B 9 6 - 4 3 5 E - B E D E - A 3 D 2 5 A 1 D 6 5 4 1 } " > < a 1 6 : c r e a t i o n I d   x m l n s : a 1 6 = " h t t p : / / s c h e m a s . m i c r o s o f t . c o m / o f f i c e / d r a w i n g / 2 0 1 0 / m a i n "   i d = " { C 6 9 8 A 3 8 D - 4 5 0 D - 4 E 3 5 - 8 F 9 8 - 9 D 4 0 4 E 9 2 8 A 8 0 } " / > < / a : e x t > < / a : e x t L s t > < / p : c N v P r > < p : c N v S p P r / > < p : n v P r / > < / p : n v S p P r > < p : s p P r > < a : x f r m   r o t = " 0 " > < a : o f f   x = " 7 1 9 6 6 6 7 "   y = " - 2 1 7 7 2 9 " / > < a : e x t   c x = " 7 1 3 6 2 1 "   c y = " 7 1 3 6 1 6 " / > < / a : x f r m > < a : p r s t G e o m   p r s t = " a r c " > < a : a v L s t > < a : g d   f m l a = " v a l   1 9 6 9 8 8 2 6 "   n a m e = " a d j 1 " / > < a : g d   f m l a = " v a l   1 2 8 8 9 1 5 1 "   n a m e = " a d j 2 " / > < / a : a v L s t > < / a : p r s t G e o m > < a : n o F i l l / > < a : l n   w = " 1 7 7 8 0 0 " > < a : s o l i d F i l l > < a : s c h e m e C l r   v a l = " a c c e n t 2 " > < a : a l p h a   v a l = " 6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> < a : l a t i n   t y p e f a c e = " T i t i l l i u m   W e b " / > < / a : r P r > < a : t / > < / a : r > < a : e n d P a r a R P r   d i r t y = " 0 "   l a n g = " e n - U S " > < a : l a t i n   t y p e f a c e = " T i t i l l i u m   W e b " / > < / a : e n d P a r a R P r > < / a : p > < / p : t x B o d y > < / p : s p > < p : s p > < p : n v S p P r > < p : c N v P r   i d = " 7 "   n a m e = " D a t e   P l a c e h o l d e r   1 " > < a : e x t L s t > < a : e x t   u r i = " { 7 5 C C 7 1 9 C - F 9 D 3 - 4 8 4 6 - 9 C 7 B - 7 6 A 2 A 8 D E 2 E 5 E } " > < a 1 6 : c r e a t i o n I d   x m l n s : a 1 6 = " h t t p : / / s c h e m a s . m i c r o s o f t . c o m / o f f i c e / d r a w i n g / 2 0 1 0 / m a i n "   i d = " { 9 1 C 1 4 2 C 2 - 9 A B 9 - 4 3 E E - 8 2 8 7 - B F 9 1 5 A 7 1 4 3 5 F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8 "   n a m e = " F o o t e r   P l a c e h o l d e r   2 " > < a : e x t L s t > < a : e x t   u r i = " { 3 4 6 3 5 C 2 F - D F B C - 4 6 7 6 - B 3 4 5 - 0 6 1 E 9 7 4 5 5 7 E 2 } " > < a 1 6 : c r e a t i o n I d   x m l n s : a 1 6 = " h t t p : / / s c h e m a s . m i c r o s o f t . c o m / o f f i c e / d r a w i n g / 2 0 1 0 / m a i n "   i d = " { B F 0 3 E B A C - C A 5 3 - 4 D E 5 - 9 4 4 D - 6 8 E 9 3 4 A E 2 4 F 8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9 "   n a m e = " S l i d e   N u m b e r   P l a c e h o l d e r   3 " > < a : e x t L s t > < a : e x t   u r i = " { F 7 5 2 7 D D 8 - 6 0 A C - 4 7 F 0 - A D 6 1 - 5 4 0 B B B 2 3 D A 8 0 } " > < a 1 6 : c r e a t i o n I d   x m l n s : a 1 6 = " h t t p : / / s c h e m a s . m i c r o s o f t . c o m / o f f i c e / d r a w i n g / 2 0 1 0 / m a i n "   i d = " { E 3 5 C B C 9 D - D 9 0 0 - 4 7 6 E - 9 C 3 E - 6 8 A E E A E B 2 D 0 6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/ p : s p T r e e > < p : e x t L s t > < p : e x t   u r i = " { 5 1 6 8 B F 4 5 - 6 5 4 1 - 4 D 4 E - A 0 2 2 - B 3 5 D E 7 A 5 4 E 6 9 } " > < p 1 4 : c r e a t i o n I d   x m l n s : p 1 4 = " h t t p : / / s c h e m a s . m i c r o s o f t . c o m / o f f i c e / p o w e r p o i n t / 2 0 1 0 / m a i n "   v a l = " 1 6 5 8 1 5 4 8 0 3 5 4 7 " / > < / p : e x t > < / p : e x t L s t > < / p : c S l d > < p : c l r M a p O v r > < a : m a s t e r C l r M a p p i n g / > < / p : c l r M a p O v r > < / p : s l d L a y o u t >
</file>

<file path=ppt/slideLayouts/slideLayout3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s e c H e a d " > < p : c S l d   n a m e = " S e c t i o n   H e a d e r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B 7 7 1 4 F E 5 - 9 C 3 4 - 4 C 8 C - 8 5 7 D - 6 1 2 0 1 5 0 8 6 F 1 4 } " > < a 1 6 : c r e a t i o n I d   x m l n s : a 1 6 = " h t t p : / / s c h e m a s . m i c r o s o f t . c o m / o f f i c e / d r a w i n g / 2 0 1 0 / m a i n "   i d = " { 7 A 3 0 C 2 3 4 - 0 E B 6 - 4 A 9 7 - 9 2 3 E - 1 5 9 7 9 9 7 9 9 F D 5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4 2 5 9 7 4 "   y = " 5 9 5 8 3 5 " / > < a : e x t   c x = " 6 0 6 3 1 1 6 "   c y = " 2 9 1 7 8 2 4 " / > < / a : x f r m > < a : p r s t G e o m   p r s t = " r e c t " > < a : a v L s t / > < / a : p r s t G e o m > < / p : s p P r > < p : t x B o d y > < a : b o d y P r   a n c h o r = " b "   r t l C o l = " 0 "   v e r t = " h o r z " > < a : n o r m A u t o f i t / > < / a : b o d y P r > < a : l s t S t y l e > < a : l v l 1 p P r   a l g n = " l "   l v l = " 0 " > < a : l n S p c > < a : s p c P c t   v a l = " 1 0 0 0 0 0 " / > < / a : l n S p c > < a : d e f R P r   b = " 0 "   c a p = " n o n e "   d i r t y = " 0 "   i = " 0 "   l a n g = " e n - U S "   s z = " 5 2 0 0 " > < a : s o l i d F i l l > < a : s c h e m e C l r   v a l = " b g 1 " > < a : l u m M o d   v a l = " 6 5 0 0 0 " / > < / a : s c h e m e C l r > < / a : s o l i d F i l l > < a : l a t i n   t y p e f a c e = " + m j - l t " /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T e x t   P l a c e h o l d e r   2 " > < a : e x t L s t > < a : e x t   u r i = " { 7 9 E 2 2 6 0 C - 4 9 D 6 - 4 B 8 0 - A 6 6 D - E C 2 9 F E 7 1 9 E 6 7 } " > < a 1 6 : c r e a t i o n I d   x m l n s : a 1 6 = " h t t p : / / s c h e m a s . m i c r o s o f t . c o m / o f f i c e / d r a w i n g / 2 0 1 0 / m a i n "   i d = " { 3 E 2 2 3 C D 6 - 1 C 2 3 - 4 C 6 3 - 9 4 8 8 - C F D 1 2 B F 6 B F 3 5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4 2 5 9 8 0 "   y = " 3 5 4 0 7 4 2 " / > < a : e x t   c x = " 6 0 6 3 1 1 4 "   c y = " 5 3 5 3 4 5 " / > < / a : x f r m > < a : p r s t G e o m   p r s t = " r e c t " > < a : a v L s t / > < / a : p r s t G e o m > < / p : s p P r > < p : t x B o d y > < a : b o d y P r   a n c h o r = " t "   r t l C o l = " 0 "   v e r t = " h o r z " / > < a : l s t S t y l e > < a : l v l 1 p P r   i n d e n t = " 0 "   l v l = " 0 "   m a r L = " 0 " > < a : l n S p c > < a : s p c P c t   v a l = " 1 0 0 0 0 0 " / > < / a : l n S p c > < a : s p c B e f > < a : s p c P t s   v a l = " 0 " / > < / a : s p c B e f > < a : b u N o n e / > < a : d e f R P r   b = " 1 "   d i r t y = " 0 "   i = " 0 "   l a n g = " e n - U S "   s z = " 2 0 0 0 " > < a : s o l i d F i l l > < a : s c h e m e C l r   v a l = " b g 1 " > < a : l u m M o d   v a l = " 5 0 0 0 0 " / > < / a : s c h e m e C l r > < / a : s o l i d F i l l > < a : l a t i n   t y p e f a c e = " + m n - l t " / > < / a : d e f R P r > < / a : l v l 1 p P r > < a : l v l 2 p P r   i n d e n t = " 0 "   l v l = " 1 "   m a r L = " 4 5 7 2 0 0 " > < a : b u N o n e / > < a : d e f R P r   d i r t y = " 0 "   l a n g = " e n - U S "   s z = " 1 8 0 0 " > < a : s o l i d F i l l > < a : s c h e m e C l r   v a l = " t x 1 " > < a : t i n t   v a l = " 7 5 0 0 0 " / > < / a : s c h e m e C l r > < / a : s o l i d F i l l > < / a : d e f R P r > < / a : l v l 2 p P r > < a : l v l 3 p P r   i n d e n t = " 0 "   l v l = " 2 "   m a r L = " 9 1 4 4 0 0 " > < a : b u N o n e / > < a : d e f R P r   d i r t y = " 0 "   l a n g = " e n - U S "   s z = " 1 6 0 0 " > < a : s o l i d F i l l > < a : s c h e m e C l r   v a l = " t x 1 " > < a : t i n t   v a l = " 7 5 0 0 0 " / > < / a : s c h e m e C l r > < / a : s o l i d F i l l > < / a : d e f R P r > < / a : l v l 3 p P r > < a : l v l 4 p P r   i n d e n t = " 0 "   l v l = " 3 "   m a r L = " 1 3 7 1 6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4 p P r > < a : l v l 5 p P r   i n d e n t = " 0 "   l v l = " 4 "   m a r L = " 1 8 2 8 8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5 p P r > < a : l v l 6 p P r   i n d e n t = " 0 "   l v l = " 5 "   m a r L = " 2 2 8 6 0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6 p P r > < a : l v l 7 p P r   i n d e n t = " 0 "   l v l = " 6 "   m a r L = " 2 7 4 3 2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7 p P r > < a : l v l 8 p P r   i n d e n t = " 0 "   l v l = " 7 "   m a r L = " 3 2 0 0 4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8 p P r > < a : l v l 9 p P r   i n d e n t = " 0 "   l v l = " 8 "   m a r L = " 3 6 5 7 6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4 "   n a m e = " A r c   8 " > < a : e x t L s t > < a : e x t   u r i = " { 5 4 6 C F 5 7 D - 8 8 C 6 - 4 D 2 4 - B 7 D B - 1 2 D E B 1 0 B 6 4 4 8 } " > < a 1 6 : c r e a t i o n I d   x m l n s : a 1 6 = " h t t p : / / s c h e m a s . m i c r o s o f t . c o m / o f f i c e / d r a w i n g / 2 0 1 0 / m a i n "   i d = " { F E B F E E 2 3 - E 5 D 8 - 4 8 2 2 - 9 A 7 6 - 3 1 5 D B C 6 3 A 5 D 9 } " / > < / a : e x t > < / a : e x t L s t > < / p : c N v P r > < p : c N v S p P r / > < p : n v P r / > < / p : n v S p P r > < p : s p P r > < a : x f r m   r o t = " 0 " > < a : o f f   x = " 8 2 1 1 1 4 9 "   y = " - 1 0 6 7 4 2 " / > < a : e x t   c x = " 6 4 8 6 1 3 "   c y = " 6 4 8 6 1 2 " / > < / a : x f r m > < a : p r s t G e o m   p r s t = " a r c " > < a : a v L s t > < a : g d   f m l a = " v a l   1 7 9 8 1 5 6 8 "   n a m e = " a d j 1 " / > < a : g d   f m l a = " v a l   1 4 1 1 5 2 1 7 "   n a m e = " a d j 2 " / > < / a : a v L s t > < / a : p r s t G e o m > < a : n o F i l l / > < a : l n   w = " 1 0 1 6 0 0 " > < a : s o l i d F i l l > < a : s c h e m e C l r   v a l = " a c c e n t 2 " > < a : a l p h a   v a l = " 7 5 0 0 0 " / > < a : l u m M o d   v a l = " 7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> < a : l a t i n   t y p e f a c e = " T i t i l l i u m   W e b " / > < / a : r P r > < a : t / > < / a : r > < a : e n d P a r a R P r   d i r t y = " 0 "   l a n g = " e n - U S " > < a : l a t i n   t y p e f a c e = " T i t i l l i u m   W e b " / > < / a : e n d P a r a R P r > < / a : p > < / p : t x B o d y > < / p : s p > < p : s p > < p : n v S p P r > < p : c N v P r   i d = " 5 "   n a m e = " A r c   9 " > < a : e x t L s t > < a : e x t   u r i = " { D 1 F 7 E 6 7 8 - F 2 F 0 - 4 9 5 E - 8 2 D A - A 5 7 9 5 7 5 F F 5 7 B } " > < a 1 6 : c r e a t i o n I d   x m l n s : a 1 6 = " h t t p : / / s c h e m a s . m i c r o s o f t . c o m / o f f i c e / d r a w i n g / 2 0 1 0 / m a i n "   i d = " { 8 6 5 C 2 0 A 6 - 7 4 6 C - 4 B 3 8 - A 7 C 8 - 9 A A A 0 5 5 A 1 E C E } " / > < / a : e x t > < / a : e x t L s t > < / p : c N v P r > < p : c N v S p P r / > < p : n v P r / > < / p : n v S p P r > < p : s p P r > < a : x f r m   r o t = " 0 " > < a : o f f   x = " 7 5 9 5 7 4 5 "   y = " 1 2 3 9 7 6 4 " / > < a : e x t   c x = " 4 9 6 0 0 7 2 "   c y = " 4 9 6 0 0 2 4 " / > < / a : x f r m > < a : p r s t G e o m   p r s t = " a r c " > < a : a v L s t > < a : g d   f m l a = " v a l   8 5 6 4 2 4 2 "   n a m e = " a d j 1 " / > < a : g d   f m l a = " v a l   1 4 9 9 7 6 6 3 "   n a m e = " a d j 2 " / > < / a : a v L s t > < / a : p r s t G e o m > < a : n o F i l l / > < a : l n   w = " 7 6 2 0 0 " > < a : s o l i d F i l l > < a : s c h e m e C l r   v a l = " a c c e n t 1 " > < a : a l p h a   v a l = " 8 0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> < a : l a t i n   t y p e f a c e = " T i t i l l i u m   W e b " / > < / a : r P r > < a : t / > < / a : r > < a : e n d P a r a R P r   d i r t y = " 0 "   l a n g = " e n - U S " > < a : l a t i n   t y p e f a c e = " T i t i l l i u m   W e b " / > < / a : e n d P a r a R P r > < / a : p > < / p : t x B o d y > < / p : s p > < p : s p > < p : n v S p P r > < p : c N v P r   i d = " 6 "   n a m e = " A r c   1 0 " > < a : e x t L s t > < a : e x t   u r i = " { 5 D 9 7 6 E 2 B - C D 8 E - 4 E 8 F - 8 B E 8 - F 8 2 2 3 E 2 3 D E 2 6 } " > < a 1 6 : c r e a t i o n I d   x m l n s : a 1 6 = " h t t p : / / s c h e m a s . m i c r o s o f t . c o m / o f f i c e / d r a w i n g / 2 0 1 0 / m a i n "   i d = " { 7 1 C 7 F 4 E 7 - 7 3 1 7 - 4 6 C A - A 4 3 F - 5 9 B 4 A F 2 7 5 C 8 2 } " / > < / a : e x t > < / a : e x t L s t > < / p : c N v P r > < p : c N v S p P r / > < p : n v P r / > < / p : n v S p P r > < p : s p P r > < a : x f r m   r o t = " 0 " > < a : o f f   x = " 6 9 6 6 8 1 2 "   y = " 2 6 6 0 9 2 " / > < a : e x t   c x = " 2 5 2 8 9 0 4 "   c y = " 2 5 2 8 8 7 7 " / > < / a : x f r m > < a : p r s t G e o m   p r s t = " a r c " > < a : a v L s t > < a : g d   f m l a = " v a l   2 3 0 3 7 1 6 "   n a m e = " a d j 1 " / > < a : g d   f m l a = " v a l   1 9 2 7 3 9 3 2 "   n a m e = " a d j 2 " / > < / a : a v L s t > < / a : p r s t G e o m > < a : n o F i l l / > < a : l n   w = " 1 7 7 8 0 0 " > < a : s o l i d F i l l > < a : s c h e m e C l r   v a l = " a c c e n t 2 " > < a : a l p h a   v a l = " 7 0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> < a : l a t i n   t y p e f a c e = " T i t i l l i u m   W e b " / > < / a : r P r > < a : t / > < / a : r > < a : e n d P a r a R P r   d i r t y = " 0 "   l a n g = " e n - U S " > < a : l a t i n   t y p e f a c e = " T i t i l l i u m   W e b " / > < / a : e n d P a r a R P r > < / a : p > < / p : t x B o d y > < / p : s p > < p : s p > < p : n v S p P r > < p : c N v P r   i d = " 7 "   n a m e = " O v a l   1 1 " > < a : e x t L s t > < a : e x t   u r i = " { 1 7 5 1 C 6 8 E - D D 0 C - 4 D 2 C - 9 8 D 1 - 1 A 0 8 0 0 6 0 6 0 F 9 } " > < a 1 6 : c r e a t i o n I d   x m l n s : a 1 6 = " h t t p : / / s c h e m a s . m i c r o s o f t . c o m / o f f i c e / d r a w i n g / 2 0 1 0 / m a i n "   i d = " { 3 A 9 0 2 D 6 D - D 2 C 6 - 4 C 6 2 - B E E 9 - A 3 8 8 1 E 3 5 8 2 3 4 } " / > < / a : e x t > < / a : e x t L s t > < / p : c N v P r > < p : c N v S p P r / > < p : n v P r / > < / p : n v S p P r > < p : s p P r > < a : x f r m   r o t = " 0 " > < a : o f f   x = " 7 2 4 9 5 8 3 "   y = " 4 1 0 4 8 3 3 " / > < a : e x t   c x = " 7 2 7 2 2 8 "   c y = " 7 2 7 2 1 8 " / > < / a : x f r m > < a : p r s t G e o m   p r s t = " e l l i p s e " > < a : a v L s t / > < / a : p r s t G e o m > < a : n o F i l l / > < a : l n   w = " 2 5 4 0 0 0 " > < a : s o l i d F i l l > < a : s c h e m e C l r   v a l = " a c c e n t 1 " > < a : a l p h a   v a l = " 6 0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> < a : l a t i n   t y p e f a c e = " T i t i l l i u m   W e b " / > < / a : r P r > < a : t / > < / a : r > < a : e n d P a r a R P r   d i r t y = " 0 "   l a n g = " e n - U S " > < a : l a t i n   t y p e f a c e = " T i t i l l i u m   W e b " / > < / a : e n d P a r a R P r > < / a : p > < / p : t x B o d y > < / p : s p > < p : s p > < p : n v S p P r > < p : c N v P r   i d = " 8 "   n a m e = " S l i d e   N u m b e r   P l a c e h o l d e r   1 8 " > < a : e x t L s t > < a : e x t   u r i = " { C 2 0 2 5 E B 6 - E A D B - 4 3 5 E - B F 8 7 - A 5 5 D E 3 E 9 6 3 0 1 } " > < a 1 6 : c r e a t i o n I d   x m l n s : a 1 6 = " h t t p : / / s c h e m a s . m i c r o s o f t . c o m / o f f i c e / d r a w i n g / 2 0 1 0 / m a i n "   i d = " { 2 A 6 0 5 C F D - E 5 9 3 - 4 1 4 E - B 1 7 0 - 4 E 7 8 C 7 1 7 2 B 5 4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x f r m   r o t = " 0 " > < a : o f f   x = " 6 4 5 0 3 8 4 "   y = " 4 9 1 8 4 6 3 " / > < a : e x t   c x = " 2 1 3 3 6 0 0 "   c y = " 1 7 9 6 8 0 " / > < / a : x f r m > < a : p r s t G e o m   p r s t = " r e c t " > < a : a v L s t / > < / a : p r s t G e o m > < / p : s p P r > < p : t x B o d y > < a : b o d y P r   r t l C o l = " 0 " / > < a : l s t S t y l e > < a : l v l 1 p P r   a l g n = " r "   l v l = " 0 " > < a : d e f R P r   d i r t y = " 0 "   l a n g = " e n - U S "   s z = " 7 0 0 " > < a : s o l i d F i l l > < a : s c h e m e C l r   v a l = " t x 1 " > < a : l u m M o d   v a l = " 5 0 0 0 0 " / > < a : l u m O f f   v a l = " 5 0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9 "   n a m e = " F o o t e r   P l a c e h o l d e r   1 7 " > < a : e x t L s t > < a : e x t   u r i = " { B A 9 0 5 3 5 C - D B D B - 4 6 8 6 - 8 0 8 5 - 3 3 D A 1 0 F 9 9 0 D 6 } " > < a 1 6 : c r e a t i o n I d   x m l n s : a 1 6 = " h t t p : / / s c h e m a s . m i c r o s o f t . c o m / o f f i c e / d r a w i n g / 2 0 1 0 / m a i n "   i d = " { D 3 0 6 4 A B 8 - 0 1 0 6 - 4 7 1 D - 8 4 3 F - 4 F 1 9 C 5 5 9 F 2 0 7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> < a : x f r m   r o t = " 0 " > < a : o f f   x = " 3 1 2 4 2 0 0 "   y = " 4 9 1 8 4 6 0 " / > < a : e x t   c x = " 2 8 9 5 6 0 0 "   c y = " 1 7 9 6 8 3 " / > < / a : x f r m > < a : p r s t G e o m   p r s t = " r e c t " > < a : a v L s t / > < / a : p r s t G e o m > < / p : s p P r > < p : t x B o d y > < a : b o d y P r   r t l C o l = " 0 " / > < a : l s t S t y l e > < a : l v l 1 p P r   a l g n = " c t r "   l v l = " 0 " > < a : d e f R P r   d i r t y = " 0 "   l a n g = " e n - U S "   s z = " 7 0 0 " > < a : s o l i d F i l l > < a : s c h e m e C l r   v a l = " t x 1 " > < a : l u m M o d   v a l = " 5 0 0 0 0 " / > < a : l u m O f f   v a l = " 5 0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0 "   n a m e = " D a t e   P l a c e h o l d e r   1 6 " > < a : e x t L s t > < a : e x t   u r i = " { A C E B 0 E D 0 - 0 4 1 5 - 4 B 1 2 - B 0 4 E - 0 1 3 8 F 4 2 F 7 4 A 4 } " > < a 1 6 : c r e a t i o n I d   x m l n s : a 1 6 = " h t t p : / / s c h e m a s . m i c r o s o f t . c o m / o f f i c e / d r a w i n g / 2 0 1 0 / m a i n "   i d = " { 8 D 3 B 8 9 2 B - 8 A F 2 - 4 7 5 D - B F 9 5 - 5 0 4 8 8 0 A D 1 F 6 9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> < a : x f r m   r o t = " 0 " > < a : o f f   x = " 5 9 6 3 0 3 "   y = " 4 9 1 8 4 6 0 " / > < a : e x t   c x = " 2 1 3 3 6 0 0 "   c y = " 1 7 9 6 8 3 " / > < / a : x f r m > < a : p r s t G e o m   p r s t = " r e c t " > < a : a v L s t / > < / a : p r s t G e o m > < / p : s p P r > < p : t x B o d y > < a : b o d y P r   r t l C o l = " 0 " / > < a : l s t S t y l e > < a : l v l 1 p P r   l v l = " 0 " > < a : d e f R P r   d i r t y = " 0 "   l a n g = " e n - U S "   s z = " 7 0 0 " > < a : s o l i d F i l l > < a : s c h e m e C l r   v a l = " t x 1 " > < a : l u m M o d   v a l = " 5 0 0 0 0 " / > < a : l u m O f f   v a l = " 5 0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3 5 7 7 3 E 6 9 - 2 6 3 E - 4 B 7 4 - A E C 1 - F 3 E 2 A 5 F 2 B 7 B C } " > < p 1 4 : c r e a t i o n I d   x m l n s : p 1 4 = " h t t p : / / s c h e m a s . m i c r o s o f t . c o m / o f f i c e / p o w e r p o i n t / 2 0 1 0 / m a i n "   v a l = " 1 6 5 8 1 5 4 8 0 3 5 5 0 " / > < / p : e x t > < / p : e x t L s t > < / p : c S l d > < p : c l r M a p O v r > < a : m a s t e r C l r M a p p i n g / > < / p : c l r M a p O v r > < / p : s l d L a y o u t >
</file>

<file path=ppt/slideLayouts/slideLayout4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w o O b j " > < p : c S l d   n a m e = " T w o   C o n t e n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A r c   1 2 " > < a : e x t L s t > < a : e x t   u r i = " { 8 3 0 A 7 2 E A - 9 F C C - 4 9 5 2 - 9 3 E 2 - 8 E A 5 A 2 8 7 7 8 5 A } " > < a 1 6 : c r e a t i o n I d   x m l n s : a 1 6 = " h t t p : / / s c h e m a s . m i c r o s o f t . c o m / o f f i c e / d r a w i n g / 2 0 1 0 / m a i n "   i d = " { F D 0 3 D 7 3 D - F B 6 5 - 4 5 5 E - B 7 2 D - F 4 6 6 D A D C 7 5 C 2 } " / > < / a : e x t > < / a : e x t L s t > < / p : c N v P r > < p : c N v S p P r / > < p : n v P r / > < / p : n v S p P r > < p : s p P r > < a : x f r m   r o t = " 0 " > < a : o f f   x = " 7 9 1 0 7 6 9 "   y = " - 1 2 4 4 8 3 7 " / > < a : e x t   c x = " 2 6 7 2 0 9 4 "   c y = " 2 6 7 2 0 6 8 " / > < / a : x f r m > < a : p r s t G e o m   p r s t = " a r c " > < a : a v L s t > < a : g d   f m l a = " v a l   5 6 1 6 6 5 2 "   n a m e = " a d j 1 " / > < a : g d   f m l a = " v a l   1 1 0 7 4 0 5 5 "   n a m e = " a d j 2 " / > < / a : a v L s t > < / a : p r s t G e o m > < a : n o F i l l / > < a : l n   w = " 7 6 2 0 0 " > < a : s o l i d F i l l > < a : s c h e m e C l r   v a l = " a c c e n t 1 " > < a : a l p h a   v a l = " 9 0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> < a : l a t i n   t y p e f a c e = " T i t i l l i u m   W e b " / > < / a : r P r > < a : t / > < / a : r > < a : e n d P a r a R P r   d i r t y = " 0 "   l a n g = " e n - U S " > < a : l a t i n   t y p e f a c e = " T i t i l l i u m   W e b " / > < / a : e n d P a r a R P r > < / a : p > < / p : t x B o d y > < / p : s p > < p : s p > < p : n v S p P r > < p : c N v P r   i d = " 3 "   n a m e = " A r c   1 3 " > < a : e x t L s t > < a : e x t   u r i = " { E 3 8 5 9 B E 8 - 8 4 E 4 - 4 7 5 0 - A 0 1 5 - 1 A 8 A 8 F A 6 F 0 5 8 } " > < a 1 6 : c r e a t i o n I d   x m l n s : a 1 6 = " h t t p : / / s c h e m a s . m i c r o s o f t . c o m / o f f i c e / d r a w i n g / 2 0 1 0 / m a i n "   i d = " { 9 E 2 1 E 8 F B - 1 6 C D - 4 3 D 7 - 9 4 5 D - 6 D E 8 E 3 0 8 5 1 6 A } " / > < / a : e x t > < / a : e x t L s t > < / p : c N v P r > < p : c N v S p P r / > < p : n v P r / > < / p : n v S p P r > < p : s p P r > < a : x f r m   r o t = " 0 " > < a : o f f   x = " 7 1 9 6 6 6 7 "   y = " - 2 1 7 7 2 9 " / > < a : e x t   c x = " 7 1 3 6 2 1 "   c y = " 7 1 3 6 1 6 " / > < / a : x f r m > < a : p r s t G e o m   p r s t = " a r c " > < a : a v L s t > < a : g d   f m l a = " v a l   1 9 4 5 6 2 6 0 "   n a m e = " a d j 1 " / > < a : g d   f m l a = " v a l   1 3 1 1 1 3 3 5 "   n a m e = " a d j 2 " / > < / a : a v L s t > < / a : p r s t G e o m > < a : n o F i l l / > < a : l n   w = " 1 7 7 8 0 0 " > < a : s o l i d F i l l > < a : s c h e m e C l r   v a l = " a c c e n t 2 " > < a : a l p h a   v a l = " 6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> < a : l a t i n   t y p e f a c e = " T i t i l l i u m   W e b " / > < / a : r P r > < a : t / > < / a : r > < a : e n d P a r a R P r   d i r t y = " 0 "   l a n g = " e n - U S " > < a : l a t i n   t y p e f a c e = " T i t i l l i u m   W e b " / > < / a : e n d P a r a R P r > < / a : p > < / p : t x B o d y > < / p : s p > < p : s p > < p : n v S p P r > < p : c N v P r   i d = " 4 "   n a m e = " T i t l e   1 " > < a : e x t L s t > < a : e x t   u r i = " { 9 B 4 F 8 C 7 6 - 9 2 1 5 - 4 4 1 B - A 0 0 0 - 7 A 8 E 2 8 F 0 9 9 6 D } " > < a 1 6 : c r e a t i o n I d   x m l n s : a 1 6 = " h t t p : / / s c h e m a s . m i c r o s o f t . c o m / o f f i c e / d r a w i n g / 2 0 1 0 / m a i n "   i d = " { 1 F 0 B 7 2 8 5 - 9 D F A - 4 6 4 8 - A B D 5 - 8 9 E F 5 E 6 1 6 A 5 3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4 2 6 9 6 2 "   y = " 5 9 9 0 7 9 " / > < a : e x t   c x = " 4 3 3 8 5 6 2 "   c y = " 1 1 0 0 3 0 2 " / > < / a : x f r m > < a : p r s t G e o m   p r s t = " r e c t " > < a : a v L s t / > < / a : p r s t G e o m > < / p : s p P r > < p : t x B o d y > < a : b o d y P r   r t l C o l = " 0 "   v e r t = " h o r z " > < a : n o r m A u t o f i t / > < / a : b o d y P r > < a : l s t S t y l e > < a : l v l 1 p P r   a l g n = " l "   l v l = " 0 " > < a : d e f R P r   b = " 0 "   d i r t y = " 0 "   i = " 0 "   l a n g = " e n - U S "   s z = " 3 6 0 0 " > < a : s o l i d F i l l > < a : s c h e m e C l r   v a l = " t x 1 " > < a : l u m M o d   v a l = " 6 5 0 0 0 " / > < a : l u m O f f   v a l = " 3 5 0 0 0 " / > < / a : s c h e m e C l r > < / a : s o l i d F i l l > < a : l a t i n   t y p e f a c e = " + m j - l t " /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5 "   n a m e = " D a t e   P l a c e h o l d e r   1 " > < a : e x t L s t > < a : e x t   u r i = " { 0 B B C 0 C F 5 - F F 7 7 - 4 8 2 5 - A F E F - 5 4 2 2 5 B E B 6 2 1 8 } " > < a 1 6 : c r e a t i o n I d   x m l n s : a 1 6 = " h t t p : / / s c h e m a s . m i c r o s o f t . c o m / o f f i c e / d r a w i n g / 2 0 1 0 / m a i n "   i d = " { C 7 9 A 8 3 5 2 - D F 5 E - 4 3 A 4 - 9 F A B - D 5 B C 0 C 0 B 0 4 A 7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> < a : x f r m   r o t = " 0 " > < a : o f f   x = " 5 9 6 3 0 3 "   y = " 4 9 1 8 4 6 0 " / > < a : e x t   c x = " 2 1 3 3 6 0 0 "   c y = " 1 7 9 6 8 3 " / > < / a : x f r m > < / p : s p P r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6 "   n a m e = " F o o t e r   P l a c e h o l d e r   4 " > < a : e x t L s t > < a : e x t   u r i = " { 7 1 D 8 D 1 3 1 - 4 7 B 9 - 4 5 A 8 - 8 C 3 7 - D 2 D 6 4 5 7 3 6 4 B 6 } " > < a 1 6 : c r e a t i o n I d   x m l n s : a 1 6 = " h t t p : / / s c h e m a s . m i c r o s o f t . c o m / o f f i c e / d r a w i n g / 2 0 1 0 / m a i n "   i d = " { D B 0 7 D 4 2 3 - A 7 8 5 - 4 F 8 3 - A D 1 5 - C 2 B 0 B 7 4 F 1 0 2 A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> < a : x f r m   r o t = " 0 " > < a : o f f   x = " 3 1 2 4 2 0 0 "   y = " 4 9 1 8 4 6 0 " / > < a : e x t   c x = " 2 8 9 5 6 0 0 "   c y = " 1 7 9 6 8 3 " / > < / a : x f r m > < / p : s p P r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7 "   n a m e = " S l i d e   N u m b e r   P l a c e h o l d e r   5 " > < a : e x t L s t > < a : e x t   u r i = " { 5 9 A D 1 6 3 6 - 4 6 1 3 - 4 9 D 7 - 9 4 9 5 - C F E 5 F 9 6 7 2 2 3 5 } " > < a 1 6 : c r e a t i o n I d   x m l n s : a 1 6 = " h t t p : / / s c h e m a s . m i c r o s o f t . c o m / o f f i c e / d r a w i n g / 2 0 1 0 / m a i n "   i d = " { 2 C 6 8 6 C C 8 - 7 6 E A - 4 B D 2 - B C 6 2 - 9 1 8 D 3 7 7 7 0 7 D 5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x f r m   r o t = " 0 " > < a : o f f   x = " 6 4 5 0 3 8 4 "   y = " 4 9 1 8 4 6 3 " / > < a : e x t   c x = " 2 1 3 3 6 0 0 "   c y = " 1 7 9 6 8 0 " / > < / a : x f r m > < / p : s p P r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8 "   n a m e = " O v a l   1 9 " > < a : e x t L s t > < a : e x t   u r i = " { C 6 9 B D E 9 4 - 0 C 9 E - 4 3 E 3 - 8 E B A - 9 2 2 5 8 A E 9 2 6 9 4 } " > < a 1 6 : c r e a t i o n I d   x m l n s : a 1 6 = " h t t p : / / s c h e m a s . m i c r o s o f t . c o m / o f f i c e / d r a w i n g / 2 0 1 0 / m a i n "   i d = " { 7 D B A B 3 F 4 - F C 1 2 - 4 D A 2 - A B 2 5 - 3 A 5 7 B D F 1 8 9 C 8 } " / > < / a : e x t > < / a : e x t L s t > < / p : c N v P r > < p : c N v S p P r / > < p : n v P r / > < / p : n v S p P r > < p : s p P r > < a : x f r m   r o t = " 0 " > < a : o f f   x = " 8 5 8 0 0 6 4 "   y = " 1 7 2 2 0 6 9 " / > < a : e x t   c x = " 3 2 2 0 3 1 "   c y = " 3 2 2 0 2 7 " / > < / a : x f r m > < a : p r s t G e o m   p r s t = " e l l i p s e " > < a : a v L s t / > < / a : p r s t G e o m > < a : n o F i l l / > < a : l n   w = " 1 5 2 4 0 0 " > < a : s o l i d F i l l > < a : s c h e m e C l r   v a l = " a c c e n t 1 " > < a : a l p h a   v a l = " 6 0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> < a : l a t i n   t y p e f a c e = " T i t i l l i u m   W e b " / > < / a : r P r > < a : t / > < / a : r > < a : e n d P a r a R P r   d i r t y = " 0 "   l a n g = " e n - U S " > < a : l a t i n   t y p e f a c e = " T i t i l l i u m   W e b " / > < / a : e n d P a r a R P r > < / a : p > < / p : t x B o d y > < / p : s p > < p : s p > < p : n v S p P r > < p : c N v P r   i d = " 9 "   n a m e = " C o n t e n t   P l a c e h o l d e r   2 " > < a : e x t L s t > < a : e x t   u r i = " { 6 A B 3 6 8 0 9 - 6 6 0 D - 4 6 F 1 - A 7 5 C - 3 C F 0 F 7 A A 9 3 1 C } " > < a 1 6 : c r e a t i o n I d   x m l n s : a 1 6 = " h t t p : / / s c h e m a s . m i c r o s o f t . c o m / o f f i c e / d r a w i n g / 2 0 1 0 / m a i n "   i d = " { 8 5 8 E 5 E 9 9 - 0 6 4 A - 4 2 9 5 - B 1 0 7 - B 7 9 3 6 B 0 D 9 F D 0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4 2 9 8 7 4 "   y = " 2 1 1 4 5 5 0 " / > < a : e x t   c x = " 4 0 6 5 9 2 6 "   c y = " 2 1 3 3 6 0 0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9 3 6 0 0 "   v e r t = " h o r z " > < a : n o r m A u t o f i t / > < / a : b o d y P r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> < a : b u S z P c t   v a l = " 1 2 5 0 0 0 " / > < / a : p P r > < a : r > < a : r P r   d i r t y = " 0 "   l a n g = " e n - U S " / > < a : t > C l i c k   t o   e d i t   M a s t e r   t e x t   s t y l e s < / a : t > < / a : r > < / a : p > < a : p > < a : p P r   l v l = " 1 " > < a : b u F o n t   t y p e f a c e = " C o u r i e r   N e w " / > < a : b u C h a r   c h a r = " o " / > < / a : p P r > < a : r > < a : r P r   d i r t y = " 0 "   l a n g = " e n - U S " / > < a : t > S e c o n d   l e v e l < / a : t > < / a : r > < / a : p > < a : p > < a : p P r   l v l = " 2 " > < a : b u F o n t   t y p e f a c e = " C o u r i e r   N e w " / > < a : b u C h a r   c h a r = " o " / > < / a : p P r > < a : r > < a : r P r   d i r t y = " 0 "   l a n g = " e n - U S " / > < a : t > T h i r d   l e v e l < / a : t > < / a : r > < / a : p > < a : p > < a : p P r   l v l = " 3 " > < a : b u F o n t   t y p e f a c e = " C o u r i e r   N e w " / > < a : b u C h a r   c h a r = " o " / > < / a : p P r > < a : r > < a : r P r   d i r t y = " 0 "   l a n g = " e n - U S " / > < a : t > F o u r t h   l e v e l < / a : t > < / a : r > < / a : p > < a : p > < a : p P r   l v l = " 4 " > < a : b u F o n t   t y p e f a c e = " C o u r i e r   N e w " / > < a : b u C h a r   c h a r = " o " / > < / a : p P r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1 0 "   n a m e = " C o n t e n t   P l a c e h o l d e r   2 " > < a : e x t L s t > < a : e x t   u r i = " { 3 A 5 0 6 D C 0 - 2 C A E - 4 9 5 1 - A 5 0 0 - 9 9 4 A 8 9 A F 1 9 D 6 } " > < a 1 6 : c r e a t i o n I d   x m l n s : a 1 6 = " h t t p : / / s c h e m a s . m i c r o s o f t . c o m / o f f i c e / d r a w i n g / 2 0 1 0 / m a i n "   i d = " { 6 0 0 7 3 8 3 5 - C D 9 5 - 4 E D E - 8 6 9 9 - C B 7 C F 4 0 E E A 3 2 } " / > < / a : e x t > < / a : e x t L s t > < / p : c N v P r > < p : c N v S p P r > < a : s p L o c k s   n o G r p = " t r u e " / > < / p : c N v S p P r > < p : n v P r > < p : p h   i d x = " 2 " / > < / p : n v P r > < / p : n v S p P r > < p : s p P r > < a : x f r m   r o t = " 0 " > < a : o f f   x = " 4 7 2 4 4 0 0 "   y = " 2 1 1 4 5 5 0 " / > < a : e x t   c x = " 4 0 6 5 9 2 6 "   c y = " 2 1 3 3 6 0 0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9 3 6 0 0 "   v e r t = " h o r z " > < a : n o r m A u t o f i t / > < / a : b o d y P r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> < a : b u S z P c t   v a l = " 1 2 5 0 0 0 " / > < / a : p P r > < a : r > < a : r P r   d i r t y = " 0 "   l a n g = " e n - U S " / > < a : t > C l i c k   t o   e d i t   M a s t e r   t e x t   s t y l e s < / a : t > < / a : r > < / a : p > < a : p > < a : p P r   l v l = " 1 " > < a : b u F o n t   t y p e f a c e = " C o u r i e r   N e w " / > < a : b u C h a r   c h a r = " o " / > < / a : p P r > < a : r > < a : r P r   d i r t y = " 0 "   l a n g = " e n - U S " / > < a : t > S e c o n d   l e v e l < / a : t > < / a : r > < / a : p > < a : p > < a : p P r   l v l = " 2 " > < a : b u F o n t   t y p e f a c e = " C o u r i e r   N e w " / > < a : b u C h a r   c h a r = " o " / > < / a : p P r > < a : r > < a : r P r   d i r t y = " 0 "   l a n g = " e n - U S " / > < a : t > T h i r d   l e v e l < / a : t > < / a : r > < / a : p > < a : p > < a : p P r   l v l = " 3 " > < a : b u F o n t   t y p e f a c e = " C o u r i e r   N e w " / > < a : b u C h a r   c h a r = " o " / > < / a : p P r > < a : r > < a : r P r   d i r t y = " 0 "   l a n g = " e n - U S " / > < a : t > F o u r t h   l e v e l < / a : t > < / a : r > < / a : p > < a : p > < a : p P r   l v l = " 4 " > < a : b u F o n t   t y p e f a c e = " C o u r i e r   N e w " / > < a : b u C h a r   c h a r = " o " / > < / a : p P r > < a : r > < a : r P r   d i r t y = " 0 "   l a n g = " e n - U S " / > < a : t > F i f t h   l e v e l < / a : t > < / a : r > < a : e n d P a r a R P r   d i r t y = " 0 "   l a n g = " e n - U S " / > < / a : p > < / p : t x B o d y > < / p : s p > < / p : s p T r e e > < p : e x t L s t > < p : e x t   u r i = " { E C 2 9 3 2 E F - B 8 6 2 - 4 9 C 0 - A 5 A 4 - F 0 1 7 D C 2 3 9 2 A 7 } " > < p 1 4 : c r e a t i o n I d   x m l n s : p 1 4 = " h t t p : / / s c h e m a s . m i c r o s o f t . c o m / o f f i c e / p o w e r p o i n t / 2 0 1 0 / m a i n "   v a l = " 1 6 5 8 1 5 4 8 0 3 5 5 3 " / > < / p : e x t > < / p : e x t L s t > < / p : c S l d > < p : c l r M a p O v r > < a : m a s t e r C l r M a p p i n g / > < / p : c l r M a p O v r > < / p : s l d L a y o u t >
</file>

<file path=ppt/slideLayouts/slideLayout5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w o T x T w o O b j " > < p : c S l d   n a m e = " C o m p a r i s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e x t   P l a c e h o l d e r   2 " > < a : e x t L s t > < a : e x t   u r i = " { 0 2 A 5 7 C 1 8 - 0 6 3 8 - 4 B 8 E - 8 2 8 3 - 0 2 4 8 0 5 A 3 4 8 A C } " > < a 1 6 : c r e a t i o n I d   x m l n s : a 1 6 = " h t t p : / / s c h e m a s . m i c r o s o f t . c o m / o f f i c e / d r a w i n g / 2 0 1 0 / m a i n "   i d = " { 2 8 E 4 F 6 9 6 - 0 2 D A - 4 2 C 2 - A 2 2 C - 3 A 8 3 1 3 1 3 A 7 0 2 } " / > < / a : e x t > < / a : e x t L s t > < / p : c N v P r > < p : c N v S p P r > < a : s p L o c k s   n o G r p = " t r u e " / > < / p : c N v S p P r > < p : n v P r > < p : p h   t y p e = " b o d y " / > < / p : n v P r > < / p : n v S p P r > < p : s p P r > < a : x f r m   r o t = " 0 " > < a : o f f   x = " 4 2 6 9 6 0 "   y = " 1 7 7 4 2 7 8 " / > < a : e x t   c x = " 3 2 3 0 6 4 0 "   c y = " 4 9 2 6 7 2 " / > < / a : x f r m > < a : p r s t G e o m   p r s t = " r e c t " > < a : a v L s t / > < / a : p r s t G e o m > < / p : s p P r > < p : t x B o d y > < a : b o d y P r   a n c h o r = " c t r "   r t l C o l = " 0 "   v e r t = " h o r z " > < a : n o A u t o f i t / > < / a : b o d y P r > < a : l s t S t y l e > < a : l v l 1 p P r   i n d e n t = " 0 "   l v l = " 0 "   m a r L = " 0 " > < a : b u N o n e / > < a : d e f R P r   b = " 1 "   d i r t y = " 0 "   l a n g = " e n - U S "   s z = " 1 8 0 0 " > < a : s o l i d F i l l > < a : s c h e m e C l r   v a l = " b g 1 " > < a : l u m M o d   v a l = " 5 0 0 0 0 " / > < / a : s c h e m e C l r > < / a : s o l i d F i l l > < a : l a t i n   t y p e f a c e = " + m n - l t " / > < / a : d e f R P r > < / a : l v l 1 p P r > < a : l v l 2 p P r   i n d e n t = " 0 "   l v l = " 1 "   m a r L = " 4 5 7 2 0 0 " > < a : b u N o n e / > < a : d e f R P r   b = " 1 "   d i r t y = " 0 "   l a n g = " e n - U S "   s z = " 2 0 0 0 " > < a : l a t i n   t y p e f a c e = " + m n - l t " / > < / a : d e f R P r > < / a : l v l 2 p P r > < a : l v l 3 p P r   i n d e n t = " 0 "   l v l = " 2 "   m a r L = " 9 1 4 4 0 0 " > < a : b u N o n e / > < a : d e f R P r   b = " 1 "   d i r t y = " 0 "   l a n g = " e n - U S "   s z = " 1 8 0 0 " > < a : l a t i n   t y p e f a c e = " + m n - l t " / > < / a : d e f R P r > < / a : l v l 3 p P r > < a : l v l 4 p P r   i n d e n t = " 0 "   l v l = " 3 "   m a r L = " 1 3 7 1 6 0 0 " > < a : b u N o n e / > < a : d e f R P r   b = " 1 "   d i r t y = " 0 "   l a n g = " e n - U S "   s z = " 1 6 0 0 " > < a : l a t i n   t y p e f a c e = " + m n - l t " / > < / a : d e f R P r > < / a : l v l 4 p P r > < a : l v l 5 p P r   i n d e n t = " 0 "   l v l = " 4 "   m a r L = " 1 8 2 8 8 0 0 " > < a : b u N o n e / > < a : d e f R P r   b = " 1 "   d i r t y = " 0 "   l a n g = " e n - U S "   s z = " 1 6 0 0 " > < a : l a t i n   t y p e f a c e = " + m n - l t " / > < / a : d e f R P r > < / a : l v l 5 p P r > < a : l v l 6 p P r   i n d e n t = " 0 "   l v l = " 5 "   m a r L = " 2 2 8 6 0 0 0 " > < a : b u N o n e / > < a : d e f R P r   b = " 1 "   d i r t y = " 0 "   l a n g = " e n - U S "   s z = " 1 6 0 0 " > < a : l a t i n   t y p e f a c e = " + m n - l t " / > < / a : d e f R P r > < / a : l v l 6 p P r > < a : l v l 7 p P r   i n d e n t = " 0 "   l v l = " 6 "   m a r L = " 2 7 4 3 2 0 0 " > < a : b u N o n e / > < a : d e f R P r   b = " 1 "   d i r t y = " 0 "   l a n g = " e n - U S "   s z = " 1 6 0 0 " > < a : l a t i n   t y p e f a c e = " + m n - l t " / > < / a : d e f R P r > < / a : l v l 7 p P r > < a : l v l 8 p P r   i n d e n t = " 0 "   l v l = " 7 "   m a r L = " 3 2 0 0 4 0 0 " > < a : b u N o n e / > < a : d e f R P r   b = " 1 "   d i r t y = " 0 "   l a n g = " e n - U S "   s z = " 1 6 0 0 " > < a : l a t i n   t y p e f a c e = " + m n - l t " / > < / a : d e f R P r > < / a : l v l 8 p P r > < a : l v l 9 p P r   i n d e n t = " 0 "   l v l = " 8 "   m a r L = " 3 6 5 7 6 0 0 " > < a : b u N o n e / > < a : d e f R P r   b = " 1 "   d i r t y = " 0 "   l a n g = " e n - U S "   s z = " 1 6 0 0 " > < a : l a t i n   t y p e f a c e = " + m n - l t " /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3 "   n a m e = " A r c   1 1 " > < a : e x t L s t > < a : e x t   u r i = " { 5 7 F 6 4 9 8 5 - E 4 A E - 4 3 9 4 - 9 1 B E - 3 7 F 9 7 5 C E 0 F 9 9 } " > < a 1 6 : c r e a t i o n I d   x m l n s : a 1 6 = " h t t p : / / s c h e m a s . m i c r o s o f t . c o m / o f f i c e / d r a w i n g / 2 0 1 0 / m a i n "   i d = " { 0 5 0 B 3 8 5 0 - 1 0 3 4 - 4 A A 0 - 9 3 D 5 - 8 3 F B 8 9 4 0 E E 5 1 } " / > < / a : e x t > < / a : e x t L s t > < / p : c N v P r > < p : c N v S p P r / > < p : n v P r / > < / p : n v S p P r > < p : s p P r > < a : x f r m   r o t = " 0 " > < a : o f f   x = " 7 9 1 0 7 6 9 "   y = " - 1 2 4 4 8 3 7 " / > < a : e x t   c x = " 2 6 7 2 0 9 4 "   c y = " 2 6 7 2 0 6 8 " / > < / a : x f r m > < a : p r s t G e o m   p r s t = " a r c " > < a : a v L s t > < a : g d   f m l a = " v a l   5 5 0 7 0 8 7 "   n a m e = " a d j 1 " / > < a : g d   f m l a = " v a l   1 1 0 8 8 3 9 3 "   n a m e = " a d j 2 " / > < / a : a v L s t > < / a : p r s t G e o m > < a : n o F i l l / > < a : l n   w = " 7 6 2 0 0 " > < a : s o l i d F i l l > < a : s c h e m e C l r   v a l = " a c c e n t 1 " > < a : a l p h a   v a l = " 9 0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> < a : l a t i n   t y p e f a c e = " T i t i l l i u m   W e b " / > < / a : r P r > < a : t / > < / a : r > < a : e n d P a r a R P r   d i r t y = " 0 "   l a n g = " e n - U S " > < a : l a t i n   t y p e f a c e = " T i t i l l i u m   W e b " / > < / a : e n d P a r a R P r > < / a : p > < / p : t x B o d y > < / p : s p > < p : s p > < p : n v S p P r > < p : c N v P r   i d = " 4 "   n a m e = " A r c   1 2 " > < a : e x t L s t > < a : e x t   u r i = " { 8 7 F A 8 0 2 E - 8 B 4 5 - 4 C F 6 - 9 4 B 3 - 1 C 4 B 3 3 1 B C D C 6 } " > < a 1 6 : c r e a t i o n I d   x m l n s : a 1 6 = " h t t p : / / s c h e m a s . m i c r o s o f t . c o m / o f f i c e / d r a w i n g / 2 0 1 0 / m a i n "   i d = " { 6 B 7 D E C A B - 6 0 5 B - 4 3 3 0 - 8 A F 0 - B 1 E 4 E 5 E 3 C 7 5 D } " / > < / a : e x t > < / a : e x t L s t > < / p : c N v P r > < p : c N v S p P r / > < p : n v P r / > < / p : n v S p P r > < p : s p P r > < a : x f r m   r o t = " 0 " > < a : o f f   x = " 7 1 9 6 6 6 7 "   y = " - 2 1 7 7 2 9 " / > < a : e x t   c x = " 7 1 3 6 2 1 "   c y = " 7 1 3 6 1 6 " / > < / a : x f r m > < a : p r s t G e o m   p r s t = " a r c " > < a : a v L s t > < a : g d   f m l a = " v a l   1 9 4 9 2 6 3 6 "   n a m e = " a d j 1 " / > < a : g d   f m l a = " v a l   1 2 8 2 9 1 8 3 "   n a m e = " a d j 2 " / > < / a : a v L s t > < / a : p r s t G e o m > < a : n o F i l l / > < a : l n   w = " 1 7 7 8 0 0 " > < a : s o l i d F i l l > < a : s c h e m e C l r   v a l = " a c c e n t 2 " > < a : a l p h a   v a l = " 6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> < a : l a t i n   t y p e f a c e = " T i t i l l i u m   W e b " / > < / a : r P r > < a : t / > < / a : r > < a : e n d P a r a R P r   d i r t y = " 0 "   l a n g = " e n - U S " > < a : l a t i n   t y p e f a c e = " T i t i l l i u m   W e b " / > < / a : e n d P a r a R P r > < / a : p > < / p : t x B o d y > < / p : s p > < p : s p > < p : n v S p P r > < p : c N v P r   i d = " 5 "   n a m e = " O v a l   1 3 " > < a : e x t L s t > < a : e x t   u r i = " { 1 F C F D D F 7 - 1 0 4 B - 4 3 7 2 - 8 0 3 F - 5 9 0 D 5 A 3 4 B 6 E 6 } " > < a 1 6 : c r e a t i o n I d   x m l n s : a 1 6 = " h t t p : / / s c h e m a s . m i c r o s o f t . c o m / o f f i c e / d r a w i n g / 2 0 1 0 / m a i n "   i d = " { C 8 1 1 6 D 0 3 - A C 0 F - 4 7 D D - B 1 1 E - A 1 9 A 6 5 E 3 9 A D 9 } " / > < / a : e x t > < / a : e x t L s t > < / p : c N v P r > < p : c N v S p P r / > < p : n v P r / > < / p : n v S p P r > < p : s p P r > < a : x f r m   r o t = " 0 " > < a : o f f   x = " 8 5 8 0 0 6 4 "   y = " 1 7 2 2 0 6 9 " / > < a : e x t   c x = " 3 2 2 0 3 1 "   c y = " 3 2 2 0 2 7 " / > < / a : x f r m > < a : p r s t G e o m   p r s t = " e l l i p s e " > < a : a v L s t / > < / a : p r s t G e o m > < a : n o F i l l / > < a : l n   w = " 1 5 2 4 0 0 " > < a : s o l i d F i l l > < a : s c h e m e C l r   v a l = " a c c e n t 1 " > < a : a l p h a   v a l = " 6 0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> < a : l a t i n   t y p e f a c e = " T i t i l l i u m   W e b " / > < / a : r P r > < a : t / > < / a : r > < a : e n d P a r a R P r   d i r t y = " 0 "   l a n g = " e n - U S " > < a : l a t i n   t y p e f a c e = " T i t i l l i u m   W e b " / > < / a : e n d P a r a R P r > < / a : p > < / p : t x B o d y > < / p : s p > < p : s p > < p : n v S p P r > < p : c N v P r   i d = " 6 "   n a m e = " D a t e   P l a c e h o l d e r   1 3 " > < a : e x t L s t > < a : e x t   u r i = " { E 9 1 0 1 1 5 D - 3 1 9 F - 4 1 F C - 9 2 F 3 - E C B A 6 9 1 8 9 3 4 F } " > < a 1 6 : c r e a t i o n I d   x m l n s : a 1 6 = " h t t p : / / s c h e m a s . m i c r o s o f t . c o m / o f f i c e / d r a w i n g / 2 0 1 0 / m a i n "   i d = " { A D A C 6 4 4 3 - 4 A 0 7 - 4 D 1 1 - B 4 7 7 - 2 A 5 E 0 3 8 B F F 3 2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> < a : x f r m   r o t = " 0 " > < a : o f f   x = " 5 9 6 3 0 3 "   y = " 4 9 1 8 4 6 0 " / > < a : e x t   c x = " 2 1 3 3 6 0 0 "   c y = " 1 7 9 6 8 3 " / > < / a : x f r m > < / p : s p P r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7 "   n a m e = " F o o t e r   P l a c e h o l d e r   1 4 " > < a : e x t L s t > < a : e x t   u r i = " { C 7 8 1 D 2 6 4 - 2 3 9 B - 4 8 4 9 - B 9 5 B - C 2 B 3 E 1 D 3 1 E A C } " > < a 1 6 : c r e a t i o n I d   x m l n s : a 1 6 = " h t t p : / / s c h e m a s . m i c r o s o f t . c o m / o f f i c e / d r a w i n g / 2 0 1 0 / m a i n "   i d = " { 3 5 B E 0 D C 8 - C A 7 B - 4 E 0 1 - A 7 E 5 - 1 6 6 9 1 2 B 8 D 1 B 1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> < a : x f r m   r o t = " 0 " > < a : o f f   x = " 3 1 2 4 2 0 0 "   y = " 4 9 1 8 4 6 0 " / > < a : e x t   c x = " 2 8 9 5 6 0 0 "   c y = " 1 7 9 6 8 3 " / > < / a : x f r m > < / p : s p P r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8 "   n a m e = " S l i d e   N u m b e r   P l a c e h o l d e r   1 5 " > < a : e x t L s t > < a : e x t   u r i = " { E 6 E 1 5 5 F 8 - F 6 B 6 - 4 9 D 6 - 9 8 3 C - E F E 7 0 C F 6 B D 3 B } " > < a 1 6 : c r e a t i o n I d   x m l n s : a 1 6 = " h t t p : / / s c h e m a s . m i c r o s o f t . c o m / o f f i c e / d r a w i n g / 2 0 1 0 / m a i n "   i d = " { 7 A D 5 A F 3 B - 9 0 1 C - 4 D 6 B - A 6 0 8 - 3 4 B E 6 9 3 8 9 5 9 A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x f r m   r o t = " 0 " > < a : o f f   x = " 6 4 5 0 3 8 4 "   y = " 4 9 1 8 4 6 3 " / > < a : e x t   c x = " 2 1 3 3 6 0 0 "   c y = " 1 7 9 6 8 0 " / > < / a : x f r m > < / p : s p P r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9 "   n a m e = " T i t l e   1 " > < a : e x t L s t > < a : e x t   u r i = " { A A 2 5 D C B 8 - E 1 1 E - 4 E 0 C - 9 6 2 C - D 1 B 0 0 8 F 1 8 F 3 3 } " > < a 1 6 : c r e a t i o n I d   x m l n s : a 1 6 = " h t t p : / / s c h e m a s . m i c r o s o f t . c o m / o f f i c e / d r a w i n g / 2 0 1 0 / m a i n "   i d = " { E F C 5 D F 3 D - 5 C D 2 - 4 B 8 0 - A 8 C 9 - A 8 E 1 7 0 D F 6 8 8 1 } " / > < / a : e x t > < / a : e x t L s t > < / p : c N v P r > < p : c N v S p P r > < a : s p L o c k s   n o G r p = " t r u e " / > < / p : c N v S p P r > < p : n v P r > < p : p h   i d x = " 1 "   t y p e = " t i t l e " / > < / p : n v P r > < / p : n v S p P r > < p : s p P r > < a : x f r m   r o t = " 0 " > < a : o f f   x = " 4 2 6 9 6 1 "   y = " 5 9 9 0 7 9 " / > < a : e x t   c x = " 6 7 6 9 7 0 5 "   c y = " 1 1 0 0 3 0 2 " / > < / a : x f r m > < a : p r s t G e o m   p r s t = " r e c t " > < a : a v L s t / > < / a : p r s t G e o m > < / p : s p P r > < p : t x B o d y > < a : b o d y P r   a n c h o r = " t "   r t l C o l = " 0 "   v e r t = " h o r z " > < a : n o r m A u t o f i t / > < / a : b o d y P r > < a : l s t S t y l e > < a : l v l 1 p P r   a l g n = " l "   l v l = " 0 " > < a : d e f R P r   b = " 0 "   d i r t y = " 0 "   i = " 0 "   l a n g = " e n - U S "   s z = " 3 6 0 0 " > < a : s o l i d F i l l > < a : s c h e m e C l r   v a l = " t x 1 " > < a : l u m M o d   v a l = " 6 5 0 0 0 " / > < a : l u m O f f   v a l = " 3 5 0 0 0 " / > < / a : s c h e m e C l r > < / a : s o l i d F i l l > < a : l a t i n   t y p e f a c e = " + m j - l t " /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1 0 "   n a m e = " T e x t   P l a c e h o l d e r   2 " > < a : e x t L s t > < a : e x t   u r i = " { 6 0 5 1 F 4 8 6 - 2 0 3 6 - 4 7 6 F - 9 6 B D - 3 1 F E 3 3 9 4 5 6 4 6 } " > < a 1 6 : c r e a t i o n I d   x m l n s : a 1 6 = " h t t p : / / s c h e m a s . m i c r o s o f t . c o m / o f f i c e / d r a w i n g / 2 0 1 0 / m a i n "   i d = " { E 9 8 D 3 9 0 0 - D 1 9 A - 4 9 8 5 - 8 F C C - 1 A D 6 F E 1 4 6 8 4 9 } " / > < / a : e x t > < / a : e x t L s t > < / p : c N v P r > < p : c N v S p P r > < a : s p L o c k s   n o G r p = " t r u e " / > < / p : c N v S p P r > < p : n v P r > < p : p h   i d x = " 2 "   t y p e = " b o d y " / > < / p : n v P r > < / p : n v S p P r > < p : s p P r > < a : x f r m   r o t = " 0 " > < a : o f f   x = " 3 9 6 2 4 0 0 "   y = " 1 7 7 4 2 7 8 " / > < a : e x t   c x = " 3 2 3 4 2 6 6 "   c y = " 4 9 2 6 7 2 " / > < / a : x f r m > < a : p r s t G e o m   p r s t = " r e c t " > < a : a v L s t / > < / a : p r s t G e o m > < / p : s p P r > < p : t x B o d y > < a : b o d y P r   a n c h o r = " c t r "   r t l C o l = " 0 "   v e r t = " h o r z " > < a : n o A u t o f i t / > < / a : b o d y P r > < a : l s t S t y l e > < a : l v l 1 p P r   i n d e n t = " 0 "   l v l = " 0 "   m a r L = " 0 " > < a : b u N o n e / > < a : d e f R P r   b = " 1 "   d i r t y = " 0 "   l a n g = " e n - U S "   s z = " 1 8 0 0 " > < a : s o l i d F i l l > < a : s c h e m e C l r   v a l = " b g 1 " > < a : l u m M o d   v a l = " 5 0 0 0 0 " / > < / a : s c h e m e C l r > < / a : s o l i d F i l l > < a : l a t i n   t y p e f a c e = " + m n - l t " / > < / a : d e f R P r > < / a : l v l 1 p P r > < a : l v l 2 p P r   i n d e n t = " 0 "   l v l = " 1 "   m a r L = " 4 5 7 2 0 0 " > < a : b u N o n e / > < a : d e f R P r   b = " 1 "   d i r t y = " 0 "   l a n g = " e n - U S "   s z = " 2 0 0 0 " > < a : l a t i n   t y p e f a c e = " + m n - l t " / > < / a : d e f R P r > < / a : l v l 2 p P r > < a : l v l 3 p P r   i n d e n t = " 0 "   l v l = " 2 "   m a r L = " 9 1 4 4 0 0 " > < a : b u N o n e / > < a : d e f R P r   b = " 1 "   d i r t y = " 0 "   l a n g = " e n - U S "   s z = " 1 8 0 0 " > < a : l a t i n   t y p e f a c e = " + m n - l t " / > < / a : d e f R P r > < / a : l v l 3 p P r > < a : l v l 4 p P r   i n d e n t = " 0 "   l v l = " 3 "   m a r L = " 1 3 7 1 6 0 0 " > < a : b u N o n e / > < a : d e f R P r   b = " 1 "   d i r t y = " 0 "   l a n g = " e n - U S "   s z = " 1 6 0 0 " > < a : l a t i n   t y p e f a c e = " + m n - l t " / > < / a : d e f R P r > < / a : l v l 4 p P r > < a : l v l 5 p P r   i n d e n t = " 0 "   l v l = " 4 "   m a r L = " 1 8 2 8 8 0 0 " > < a : b u N o n e / > < a : d e f R P r   b = " 1 "   d i r t y = " 0 "   l a n g = " e n - U S "   s z = " 1 6 0 0 " > < a : l a t i n   t y p e f a c e = " + m n - l t " / > < / a : d e f R P r > < / a : l v l 5 p P r > < a : l v l 6 p P r   i n d e n t = " 0 "   l v l = " 5 "   m a r L = " 2 2 8 6 0 0 0 " > < a : b u N o n e / > < a : d e f R P r   b = " 1 "   d i r t y = " 0 "   l a n g = " e n - U S "   s z = " 1 6 0 0 " > < a : l a t i n   t y p e f a c e = " + m n - l t " / > < / a : d e f R P r > < / a : l v l 6 p P r > < a : l v l 7 p P r   i n d e n t = " 0 "   l v l = " 6 "   m a r L = " 2 7 4 3 2 0 0 " > < a : b u N o n e / > < a : d e f R P r   b = " 1 "   d i r t y = " 0 "   l a n g = " e n - U S "   s z = " 1 6 0 0 " > < a : l a t i n   t y p e f a c e = " + m n - l t " / > < / a : d e f R P r > < / a : l v l 7 p P r > < a : l v l 8 p P r   i n d e n t = " 0 "   l v l = " 7 "   m a r L = " 3 2 0 0 4 0 0 " > < a : b u N o n e / > < a : d e f R P r   b = " 1 "   d i r t y = " 0 "   l a n g = " e n - U S "   s z = " 1 6 0 0 " > < a : l a t i n   t y p e f a c e = " + m n - l t " / > < / a : d e f R P r > < / a : l v l 8 p P r > < a : l v l 9 p P r   i n d e n t = " 0 "   l v l = " 8 "   m a r L = " 3 6 5 7 6 0 0 " > < a : b u N o n e / > < a : d e f R P r   b = " 1 "   d i r t y = " 0 "   l a n g = " e n - U S "   s z = " 1 6 0 0 " > < a : l a t i n   t y p e f a c e = " + m n - l t " /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1 1 "   n a m e = " C o n t e n t   P l a c e h o l d e r   2 " > < a : e x t L s t > < a : e x t   u r i = " { E 4 E 5 3 8 5 A - F 7 6 F - 4 B 8 8 - A F 0 E - E A E 3 E 9 A 5 4 4 2 3 } " > < a 1 6 : c r e a t i o n I d   x m l n s : a 1 6 = " h t t p : / / s c h e m a s . m i c r o s o f t . c o m / o f f i c e / d r a w i n g / 2 0 1 0 / m a i n "   i d = " { E 2 7 4 3 D F A - E A C D - 4 1 A 3 - 9 C C 4 - 1 2 4 8 E 7 B D 9 7 3 B } " / > < / a : e x t > < / a : e x t L s t > < / p : c N v P r > < p : c N v S p P r > < a : s p L o c k s   n o G r p = " t r u e " / > < / p : c N v S p P r > < p : n v P r > < p : p h   i d x = " 3 " / > < / p : n v P r > < / p : n v S p P r > < p : s p P r > < a : x f r m   r o t = " 0 " > < a : o f f   x = " 4 2 6 9 6 2 "   y = " 2 3 4 3 1 5 0 " / > < a : e x t   c x = " 3 2 3 0 6 3 8 "   c y = " 2 4 3 8 4 0 0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9 3 6 0 0 "   v e r t = " h o r z " > < a : n o r m A u t o f i t / > < / a : b o d y P r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> < a : b u S z P c t   v a l = " 1 2 5 0 0 0 " / > < / a : p P r > < a : r > < a : r P r   d i r t y = " 0 "   l a n g = " e n - U S " / > < a : t > C l i c k   t o   e d i t   M a s t e r   t e x t   s t y l e s < / a : t > < / a : r > < / a : p > < a : p > < a : p P r   l v l = " 1 " > < a : b u F o n t   t y p e f a c e = " C o u r i e r   N e w " / > < a : b u C h a r   c h a r = " o " / > < / a : p P r > < a : r > < a : r P r   d i r t y = " 0 "   l a n g = " e n - U S " / > < a : t > S e c o n d   l e v e l < / a : t > < / a : r > < / a : p > < a : p > < a : p P r   l v l = " 2 " > < a : b u F o n t   t y p e f a c e = " C o u r i e r   N e w " / > < a : b u C h a r   c h a r = " o " / > < / a : p P r > < a : r > < a : r P r   d i r t y = " 0 "   l a n g = " e n - U S " / > < a : t > T h i r d   l e v e l < / a : t > < / a : r > < / a : p > < a : p > < a : p P r   l v l = " 3 " > < a : b u F o n t   t y p e f a c e = " C o u r i e r   N e w " / > < a : b u C h a r   c h a r = " o " / > < / a : p P r > < a : r > < a : r P r   d i r t y = " 0 "   l a n g = " e n - U S " / > < a : t > F o u r t h   l e v e l < / a : t > < / a : r > < / a : p > < a : p > < a : p P r   l v l = " 4 " > < a : b u F o n t   t y p e f a c e = " C o u r i e r   N e w " / > < a : b u C h a r   c h a r = " o " / > < / a : p P r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1 2 "   n a m e = " C o n t e n t   P l a c e h o l d e r   2 " > < a : e x t L s t > < a : e x t   u r i = " { 2 F 2 5 0 0 9 6 - D 4 2 5 - 4 0 4 8 - 9 7 B 0 - E E C 5 8 1 7 5 B 1 8 5 } " > < a 1 6 : c r e a t i o n I d   x m l n s : a 1 6 = " h t t p : / / s c h e m a s . m i c r o s o f t . c o m / o f f i c e / d r a w i n g / 2 0 1 0 / m a i n "   i d = " { 6 4 0 1 6 3 4 C - 6 5 3 3 - 4 E 5 1 - A 7 1 B - 3 A 3 9 A 0 2 A 7 8 5 4 } " / > < / a : e x t > < / a : e x t L s t > < / p : c N v P r > < p : c N v S p P r > < a : s p L o c k s   n o G r p = " t r u e " / > < / p : c N v S p P r > < p : n v P r > < p : p h   i d x = " 4 " / > < / p : n v P r > < / p : n v S p P r > < p : s p P r > < a : x f r m   r o t = " 0 " > < a : o f f   x = " 3 9 6 6 0 2 7 "   y = " 2 3 4 3 1 5 0 " / > < a : e x t   c x = " 3 2 3 0 6 3 8 "   c y = " 2 4 3 8 4 0 0 " / > < / a : x f r m > < a : p r s t G e o m   p r s t = " r e c t " > < a : a v L s t / > < / a : p r s t G e o m > < / p : s p P r > < p : t x B o d y > < a : b o d y P r   r t l C o l = " 0 "   t I n s = " 9 3 6 0 0 "   v e r t = " h o r z " / > < a : l s t S t y l e > < a : l v l 1 p P r   i n d e n t = " - 3 4 2 9 0 0 "   l v l = " 0 "   m a r L = " 3 4 2 9 0 0 " > < a : b u S z P c t   v a l = " 1 2 5 0 0 0 " / > < a : b u F o n t   t y p e f a c e = " A r i a l " / > < a : b u C h a r   c h a r = " " " / > < a : d e f R P r   b = " 0 "   d i r t y = " 0 "   i = " 0 "   l a n g = " e n - U S "   s z = " 2 0 0 0 " > < a : s o l i d F i l l > < a : s c h e m e C l r   v a l = " b g 1 " > < a : l u m M o d   v a l = " 6 5 0 0 0 " / > < / a : s c h e m e C l r > < / a : s o l i d F i l l > < a : l a t i n   t y p e f a c e = " + m n - l t " / > < / a : d e f R P r > < / a : l v l 1 p P r > < a : l v l 2 p P r   i n d e n t = " - 2 8 5 7 5 0 "   l v l = " 1 "   m a r L = " 7 4 2 9 5 0 " > < a : b u F o n t   t y p e f a c e = " C o u r i e r   N e w " / > < a : b u C h a r   c h a r = " o " / > < a : d e f R P r   b = " 0 "   d i r t y = " 0 "   i = " 0 "   l a n g = " e n - U S "   s z = " 1 8 0 0 " > < a : s o l i d F i l l > < a : s c h e m e C l r   v a l = " b g 1 " > < a : l u m M o d   v a l = " 6 5 0 0 0 " / > < / a : s c h e m e C l r > < / a : s o l i d F i l l > < a : l a t i n   t y p e f a c e = " + m n - l t " / > < / a : d e f R P r > < / a : l v l 2 p P r > < a : l v l 3 p P r   i n d e n t = " - 2 2 8 6 0 0 "   l v l = " 2 "   m a r L = " 1 1 4 3 0 0 0 " > < a : b u F o n t   t y p e f a c e = " C o u r i e r   N e w " / > < a : b u C h a r   c h a r = " o " / > < a : d e f R P r   b = " 0 "   d i r t y = " 0 "   i = " 0 "   l a n g = " e n - U S "   s z = " 1 6 0 0 " > < a : s o l i d F i l l > < a : s c h e m e C l r   v a l = " b g 1 " > < a : l u m M o d   v a l = " 6 5 0 0 0 " / > < / a : s c h e m e C l r > < / a : s o l i d F i l l > < a : l a t i n   t y p e f a c e = " + m n - l t " / > < / a : d e f R P r > < / a : l v l 3 p P r > < a : l v l 4 p P r   i n d e n t = " - 2 2 8 6 0 0 "   l v l = " 3 "   m a r L = " 1 6 0 0 2 0 0 " > < a : b u F o n t   t y p e f a c e = " C o u r i e r   N e w " / > < a : b u C h a r   c h a r = " o " / > < a : d e f R P r   b = " 0 "   d i r t y = " 0 "   i = " 0 "   l a n g = " e n - U S "   s z = " 1 4 0 0 " > < a : s o l i d F i l l > < a : s c h e m e C l r   v a l = " b g 1 " > < a : l u m M o d   v a l = " 6 5 0 0 0 " / > < / a : s c h e m e C l r > < / a : s o l i d F i l l > < a : l a t i n   t y p e f a c e = " + m n - l t " / > < / a : d e f R P r > < / a : l v l 4 p P r > < a : l v l 5 p P r   i n d e n t = " - 2 2 8 6 0 0 "   l v l = " 4 "   m a r L = " 2 0 5 7 4 0 0 " > < a : b u F o n t   t y p e f a c e = " C o u r i e r   N e w " / > < a : b u C h a r   c h a r = " o " / > < a : d e f R P r   b = " 0 "   d i r t y = " 0 "   i = " 0 "   l a n g = " e n - U S "   s z = " 1 2 0 0 " > < a : s o l i d F i l l > < a : s c h e m e C l r   v a l = " b g 1 " > < a : l u m M o d   v a l = " 6 5 0 0 0 " / > < / a : s c h e m e C l r > < / a : s o l i d F i l l > < a : l a t i n   t y p e f a c e = " + m n - l t " / > < / a : d e f R P r > < / a : l v l 5 p P r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/ p : s p T r e e > < p : e x t L s t > < p : e x t   u r i = " { 3 4 7 E 9 3 5 3 - A A A 0 - 4 4 6 F - A C 3 4 - 0 A C 3 2 1 2 0 B 0 3 4 } " > < p 1 4 : c r e a t i o n I d   x m l n s : p 1 4 = " h t t p : / / s c h e m a s . m i c r o s o f t . c o m / o f f i c e / p o w e r p o i n t / 2 0 1 0 / m a i n "   v a l = " 1 6 5 8 1 5 4 8 0 3 5 5 6 " / > < / p : e x t > < / p : e x t L s t > < / p : c S l d > < p : c l r M a p O v r > < a : m a s t e r C l r M a p p i n g / > < / p : c l r M a p O v r > < / p : s l d L a y o u t >
</file>

<file path=ppt/slideLayouts/slideLayout6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i t l e O n l y " > < p : c S l d   n a m e = " T i t l e   O n l y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D a t e   P l a c e h o l d e r   5 " > < a : e x t L s t > < a : e x t   u r i = " { F 4 0 7 A 3 E 0 - 6 1 B 7 - 4 9 A 9 - A E 8 1 - F 4 6 7 5 3 F A 4 0 2 5 } " > < a 1 6 : c r e a t i o n I d   x m l n s : a 1 6 = " h t t p : / / s c h e m a s . m i c r o s o f t . c o m / o f f i c e / d r a w i n g / 2 0 1 0 / m a i n "   i d = " { 5 3 B 1 9 F 2 8 - 9 2 E C - 4 D E D - 8 C 6 1 - 5 6 D F 4 D 5 9 5 5 0 7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> < a : x f r m   r o t = " 0 " > < a : o f f   x = " 5 9 6 3 0 3 "   y = " 4 9 1 8 4 6 0 " / > < a : e x t   c x = " 2 1 3 3 6 0 0 "   c y = " 1 7 9 6 8 3 " / > < / a : x f r m > < / p : s p P r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3 "   n a m e = " F o o t e r   P l a c e h o l d e r   6 " > < a : e x t L s t > < a : e x t   u r i = " { 9 0 F 8 5 5 3 A - 9 7 8 2 - 4 8 1 2 - 8 7 B 9 - F 4 9 5 E 7 E D C 9 0 D } " > < a 1 6 : c r e a t i o n I d   x m l n s : a 1 6 = " h t t p : / / s c h e m a s . m i c r o s o f t . c o m / o f f i c e / d r a w i n g / 2 0 1 0 / m a i n "   i d = " { C 6 5 1 3 F 0 4 - 0 7 A 5 - 4 6 0 7 - 8 3 2 0 - 4 9 2 3 3 A A 6 D 0 B 8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> < a : x f r m   r o t = " 0 " > < a : o f f   x = " 3 1 2 4 2 0 0 "   y = " 4 9 1 8 4 6 0 " / > < a : e x t   c x = " 2 8 9 5 6 0 0 "   c y = " 1 7 9 6 8 3 " / > < / a : x f r m > < / p : s p P r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4 "   n a m e = " S l i d e   N u m b e r   P l a c e h o l d e r   7 " > < a : e x t L s t > < a : e x t   u r i = " { D 5 D F 5 B 1 9 - 2 4 2 E - 4 A 5 A - A 0 A F - 6 C 9 4 D 6 5 A 4 E B 6 } " > < a 1 6 : c r e a t i o n I d   x m l n s : a 1 6 = " h t t p : / / s c h e m a s . m i c r o s o f t . c o m / o f f i c e / d r a w i n g / 2 0 1 0 / m a i n "   i d = " { 7 B 8 6 2 2 3 E - A 2 1 7 - 4 8 2 F - 9 5 6 9 - 8 1 E C 4 2 9 A 6 1 F F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x f r m   r o t = " 0 " > < a : o f f   x = " 6 4 5 0 3 8 4 "   y = " 4 9 1 8 4 6 3 " / > < a : e x t   c x = " 2 1 3 3 6 0 0 "   c y = " 1 7 9 6 8 0 " / > < / a : x f r m > < / p : s p P r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5 "   n a m e = " T i t l e   1 " > < a : e x t L s t > < a : e x t   u r i = " { E 0 D 8 9 9 B A - F E 5 D - 4 5 E E - 9 0 1 A - F 7 D 3 7 2 3 3 D B F 1 } " > < a 1 6 : c r e a t i o n I d   x m l n s : a 1 6 = " h t t p : / / s c h e m a s . m i c r o s o f t . c o m / o f f i c e / d r a w i n g / 2 0 1 0 / m a i n "   i d = " { F 9 D 8 2 6 7 0 - 9 3 0 B - 4 5 D B - 8 6 2 3 - F 9 C F A 9 A E 5 7 7 C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4 2 6 9 6 1 "   y = " 5 9 9 0 7 9 " / > < a : e x t   c x = " 8 3 2 9 9 9 0 "   c y = " 1 1 0 0 3 0 2 " / > < / a : x f r m > < a : p r s t G e o m   p r s t = " r e c t " > < a : a v L s t / > < / a : p r s t G e o m > < / p : s p P r > < p : t x B o d y > < a : b o d y P r   a n c h o r = " t "   r t l C o l = " 0 "   v e r t = " h o r z " > < a : n o r m A u t o f i t / > < / a : b o d y P r > < a : l s t S t y l e > < a : l v l 1 p P r   a l g n = " l "   l v l = " 0 " > < a : d e f R P r   b = " 0 "   d i r t y = " 0 "   i = " 0 "   l a n g = " e n - U S "   s z = " 3 6 0 0 " > < a : s o l i d F i l l > < a : s c h e m e C l r   v a l = " t x 1 " > < a : l u m M o d   v a l = " 6 5 0 0 0 " / > < a : l u m O f f   v a l = " 3 5 0 0 0 " / > < / a : s c h e m e C l r > < / a : s o l i d F i l l > < a : l a t i n   t y p e f a c e = " + m j - l t " /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6 "   n a m e = " A r c   9 " > < a : e x t L s t > < a : e x t   u r i = " { 4 1 8 9 2 1 6 F - F 7 E 0 - 4 5 F 0 - A 1 4 A - 0 6 1 4 C 7 0 C 4 3 B E } " > < a 1 6 : c r e a t i o n I d   x m l n s : a 1 6 = " h t t p : / / s c h e m a s . m i c r o s o f t . c o m / o f f i c e / d r a w i n g / 2 0 1 0 / m a i n "   i d = " { B D 5 C 2 F D C - 6 E 9 3 - 4 5 D F - 9 2 9 6 - 1 B A 3 8 8 E F 7 F 8 4 } " / > < / a : e x t > < / a : e x t L s t > < / p : c N v P r > < p : c N v S p P r / > < p : n v P r / > < / p : n v S p P r > < p : s p P r > < a : x f r m   r o t = " 0 " > < a : o f f   x = " 8 7 0 2 5 2 3 "   y = " 3 9 4 9 5 8 9 " / > < a : e x t   c x = " 1 4 8 7 7 1 4 "   c y = " 1 4 8 7 6 9 8 " / > < / a : x f r m > < a : p r s t G e o m   p r s t = " a r c " > < a : a v L s t > < a : g d   f m l a = " v a l   8 0 5 4 1 4 9 "   n a m e = " a d j 1 " / > < a : g d   f m l a = " v a l   1 5 0 0 7 1 3 4 "   n a m e = " a d j 2 " / > < / a : a v L s t > < / a : p r s t G e o m > < a : n o F i l l / > < a : l n   w = " 1 7 7 8 0 0 " > < a : s o l i d F i l l > < a : s c h e m e C l r   v a l = " a c c e n t 1 " > < a : a l p h a   v a l = " 7 0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> < a : l a t i n   t y p e f a c e = " T i t i l l i u m   W e b " / > < / a : r P r > < a : t / > < / a : r > < a : e n d P a r a R P r   d i r t y = " 0 "   l a n g = " e n - U S " > < a : l a t i n   t y p e f a c e = " T i t i l l i u m   W e b " / > < / a : e n d P a r a R P r > < / a : p > < / p : t x B o d y > < / p : s p > < p : s p > < p : n v S p P r > < p : c N v P r   i d = " 7 "   n a m e = " A r c   1 0 " > < a : e x t L s t > < a : e x t   u r i = " { D F 6 5 7 2 F D - F 6 D 6 - 4 C 1 A - 9 1 7 1 - 2 3 5 5 F 6 9 6 8 3 7 D } " > < a 1 6 : c r e a t i o n I d   x m l n s : a 1 6 = " h t t p : / / s c h e m a s . m i c r o s o f t . c o m / o f f i c e / d r a w i n g / 2 0 1 0 / m a i n "   i d = " { 4 5 E 1 A F 5 0 - C 6 D A - 4 1 3 5 - B D 2 D - 1 3 1 9 8 0 7 B F B 3 7 } " / > < / a : e x t > < / a : e x t L s t > < / p : c N v P r > < p : c N v S p P r / > < p : n v P r / > < / p : n v S p P r > < p : s p P r > < a : x f r m   r o t = " 0 " > < a : o f f   x = " 5 1 8 2 7 4 6 "   y = " 4 4 2 0 8 1 1 " / > < a : e x t   c x = " 4 9 6 0 0 7 2 "   c y = " 4 9 6 0 0 2 4 " / > < / a : x f r m > < a : p r s t G e o m   p r s t = " a r c " > < a : a v L s t > < a : g d   f m l a = " v a l   1 3 3 7 6 8 9 8 "   n a m e = " a d j 1 " / > < a : g d   f m l a = " v a l   1 8 5 2 5 2 7 6 "   n a m e = " a d j 2 " / > < / a : a v L s t > < / a : p r s t G e o m > < a : n o F i l l / > < a : l n   w = " 7 6 2 0 0 " > < a : s o l i d F i l l > < a : s c h e m e C l r   v a l = " a c c e n t 2 " > < a : a l p h a   v a l = " 7 0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> < a : l a t i n   t y p e f a c e = " T i t i l l i u m   W e b " / > < / a : r P r > < a : t / > < / a : r > < a : e n d P a r a R P r   d i r t y = " 0 "   l a n g = " e n - U S " > < a : l a t i n   t y p e f a c e = " T i t i l l i u m   W e b " / > < / a : e n d P a r a R P r > < / a : p > < / p : t x B o d y > < / p : s p > < p : s p > < p : n v S p P r > < p : c N v P r   i d = " 8 "   n a m e = " O v a l   1 1 " > < a : e x t L s t > < a : e x t   u r i = " { 9 7 E 3 0 B F 2 - 3 1 1 E - 4 4 8 0 - 8 9 5 C - 2 D 0 7 C 0 D 0 B D C B } " > < a 1 6 : c r e a t i o n I d   x m l n s : a 1 6 = " h t t p : / / s c h e m a s . m i c r o s o f t . c o m / o f f i c e / d r a w i n g / 2 0 1 0 / m a i n "   i d = " { 5 C 7 B 5 F A 7 - E F F 5 - 4 1 C 0 - 8 A D 9 - 2 4 6 3 0 4 E A D 1 A E } " / > < / a : e x t > < / a : e x t L s t > < / p : c N v P r > < p : c N v S p P r / > < p : n v P r / > < / p : n v S p P r > < p : s p P r > < a : x f r m   r o t = " 0 " > < a : o f f   x = " 5 8 9 1 8 8 2 "   y = " 4 6 8 0 8 6 8 " / > < a : e x t   c x = " 3 0 6 9 2 6 "   c y = " 3 0 6 9 2 2 " / > < / a : x f r m > < a : p r s t G e o m   p r s t = " e l l i p s e " > < a : a v L s t / > < / a : p r s t G e o m > < a : n o F i l l / > < a : l n   w = " 1 5 2 4 0 0 " > < a : s o l i d F i l l > < a : s c h e m e C l r   v a l = " a c c e n t 2 " > < a : a l p h a   v a l = " 5 0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> < a : l a t i n   t y p e f a c e = " T i t i l l i u m   W e b " / > < / a : r P r > < a : t / > < / a : r > < a : e n d P a r a R P r   d i r t y = " 0 "   l a n g = " e n - U S " > < a : l a t i n   t y p e f a c e = " T i t i l l i u m   W e b " / > < / a : e n d P a r a R P r > < / a : p > < / p : t x B o d y > < / p : s p > < / p : s p T r e e > < p : e x t L s t > < p : e x t   u r i = " { 1 E 9 4 C 8 6 6 - 9 3 F A - 4 C 2 0 - 8 A 9 0 - 8 2 D 6 D 4 7 2 B C C 7 } " > < p 1 4 : c r e a t i o n I d   x m l n s : p 1 4 = " h t t p : / / s c h e m a s . m i c r o s o f t . c o m / o f f i c e / p o w e r p o i n t / 2 0 1 0 / m a i n "   v a l = " 1 6 5 8 1 5 4 8 0 3 5 5 9 " / > < / p : e x t > < / p : e x t L s t > < / p : c S l d > < p : c l r M a p O v r > < a : m a s t e r C l r M a p p i n g / > < / p : c l r M a p O v r > < / p : s l d L a y o u t >
</file>

<file path=ppt/slideLayouts/slideLayout7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b l a n k " > < p : c S l d   n a m e = " B l a n k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D a t e   P l a c e h o l d e r   1 " > < a : e x t L s t > < a : e x t   u r i = " { 7 1 E A 2 1 D 3 - E 8 8 2 - 4 0 9 6 - 9 E D 4 - A 7 2 C 7 0 0 9 8 3 D 6 } " > < a 1 6 : c r e a t i o n I d   x m l n s : a 1 6 = " h t t p : / / s c h e m a s . m i c r o s o f t . c o m / o f f i c e / d r a w i n g / 2 0 1 0 / m a i n "   i d = " { 6 9 4 6 7 D 3 F - 2 F 3 7 - 4 D B A - 8 7 D 8 - 0 1 E D A 6 9 8 6 E A 6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3 "   n a m e = " F o o t e r   P l a c e h o l d e r   2 " > < a : e x t L s t > < a : e x t   u r i = " { 2 B 1 B C 1 0 B - B 3 1 C - 4 A 1 0 - 8 9 3 A - A 7 9 A D D C 7 B 8 B 2 } " > < a 1 6 : c r e a t i o n I d   x m l n s : a 1 6 = " h t t p : / / s c h e m a s . m i c r o s o f t . c o m / o f f i c e / d r a w i n g / 2 0 1 0 / m a i n "   i d = " { 0 3 3 C 2 F F C - 4 0 8 6 - 4 5 F A - A 7 D 8 - 4 A 4 4 8 F 2 8 9 F 9 4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4 "   n a m e = " S l i d e   N u m b e r   P l a c e h o l d e r   3 " > < a : e x t L s t > < a : e x t   u r i = " { F 7 F 9 2 D 4 4 - 1 6 0 B - 4 6 5 1 - B A B B - E 1 F E 4 B 9 E 8 0 4 9 } " > < a 1 6 : c r e a t i o n I d   x m l n s : a 1 6 = " h t t p : / / s c h e m a s . m i c r o s o f t . c o m / o f f i c e / d r a w i n g / 2 0 1 0 / m a i n "   i d = " { 8 F 9 5 A 7 0 5 - 7 6 6 D - 4 8 9 0 - 9 1 1 7 - C 2 4 1 6 C 8 F E A 9 4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/ p : s p T r e e > < p : e x t L s t > < p : e x t   u r i = " { B A 8 4 E C 0 D - E 5 1 D - 4 D 5 E - B D 8 B - C 1 8 A 9 E B E E 9 7 8 } " > < p 1 4 : c r e a t i o n I d   x m l n s : p 1 4 = " h t t p : / / s c h e m a s . m i c r o s o f t . c o m / o f f i c e / p o w e r p o i n t / 2 0 1 0 / m a i n "   v a l = " 1 6 5 8 1 5 4 8 0 3 5 6 2 " / > < / p : e x t > < / p : e x t L s t > < / p : c S l d > < p : c l r M a p O v r > < a : m a s t e r C l r M a p p i n g / > < / p : c l r M a p O v r > < / p : s l d L a y o u t >
</file>

<file path=ppt/slideLayouts/slideLayout8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o b j T x " > < p : c S l d   n a m e = " C o n t e n t   w i t h   C a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A r c   1 3 " > < a : e x t L s t > < a : e x t   u r i = " { 9 1 3 A 0 2 6 B - 8 9 3 8 - 4 8 C B - 8 1 F 6 - 7 C A A B 0 D A C 9 7 D } " > < a 1 6 : c r e a t i o n I d   x m l n s : a 1 6 = " h t t p : / / s c h e m a s . m i c r o s o f t . c o m / o f f i c e / d r a w i n g / 2 0 1 0 / m a i n "   i d = " { C A 1 2 9 C 4 0 - 8 C 5 2 - 4 2 3 C - B F 0 6 - 9 5 4 5 4 E 0 0 5 7 0 8 } " / > < / a : e x t > < / a : e x t L s t > < / p : c N v P r > < p : c N v S p P r / > < p : n v P r / > < / p : n v S p P r > < p : s p P r > < a : x f r m   r o t = " 0 " > < a : o f f   x = " 8 7 0 2 5 2 3 "   y = " 3 9 4 9 5 8 9 " / > < a : e x t   c x = " 1 4 8 7 7 1 4 "   c y = " 1 4 8 7 6 9 8 " / > < / a : x f r m > < a : p r s t G e o m   p r s t = " a r c " > < a : a v L s t > < a : g d   f m l a = " v a l   8 1 0 0 0 2 2 "   n a m e = " a d j 1 " / > < a : g d   f m l a = " v a l   1 5 1 2 3 9 8 6 "   n a m e = " a d j 2 " / > < / a : a v L s t > < / a : p r s t G e o m > < a : n o F i l l / > < a : l n   w = " 1 7 7 8 0 0 " > < a : s o l i d F i l l > < a : s c h e m e C l r   v a l = " a c c e n t 1 " > < a : a l p h a   v a l = " 7 0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> < a : l a t i n   t y p e f a c e = " T i t i l l i u m   W e b " / > < / a : r P r > < a : t / > < / a : r > < a : e n d P a r a R P r   d i r t y = " 0 "   l a n g = " e n - U S " > < a : l a t i n   t y p e f a c e = " T i t i l l i u m   W e b " / > < / a : e n d P a r a R P r > < / a : p > < / p : t x B o d y > < / p : s p > < p : s p > < p : n v S p P r > < p : c N v P r   i d = " 3 "   n a m e = " T e x t   P l a c e h o l d e r   3 " > < a : e x t L s t > < a : e x t   u r i = " { 1 5 E B 0 D 4 F - 0 D B D - 4 F 3 0 - B A C E - 6 2 2 7 3 B 3 F F 6 A 4 } " > < a 1 6 : c r e a t i o n I d   x m l n s : a 1 6 = " h t t p : / / s c h e m a s . m i c r o s o f t . c o m / o f f i c e / d r a w i n g / 2 0 1 0 / m a i n "   i d = " { B E F 9 0 1 F 8 - 9 4 1 A - 4 5 B C - 8 7 8 7 - E 7 B 9 7 D E 9 9 3 0 6 } " / > < / a : e x t > < / a : e x t L s t > < / p : c N v P r > < p : c N v S p P r > < a : s p L o c k s   n o G r p = " t r u e " / > < / p : c N v S p P r > < p : n v P r > < p : p h   t y p e = " b o d y " / > < / p : n v P r > < / p : n v S p P r > < p : s p P r > < a : x f r m   r o t = " 0 " > < a : o f f   x = " 4 2 6 9 6 4 "   y = " 1 5 9 0 5 2 4 " / > < a : e x t   c x = " 3 0 3 8 3 2 2 "   c y = " 2 2 1 1 8 6 1 " / > < / a : x f r m > < a : p r s t G e o m   p r s t = " r e c t " > < a : a v L s t / > < / a : p r s t G e o m > < / p : s p P r > < p : t x B o d y > < a : b o d y P r   r t l C o l = " 0 "   t I n s = " 9 3 6 0 0 "   v e r t = " h o r z " > < a : n o r m A u t o f i t / > < / a : b o d y P r > < a : l s t S t y l e > < a : l v l 1 p P r   i n d e n t = " 0 "   l v l = " 0 "   m a r L = " 0 " > < a : b u N o n e / > < a : d e f R P r   b = " 0 "   d i r t y = " 0 "   l a n g = " e n - U S "   s z = " 1 8 0 0 " > < a : s o l i d F i l l > < a : s c h e m e C l r   v a l = " b g 1 " > < a : l u m M o d   v a l = " 6 5 0 0 0 " / > < / a : s c h e m e C l r > < / a : s o l i d F i l l > < a : l a t i n   t y p e f a c e = " + m n - l t " / > < / a : d e f R P r > < / a : l v l 1 p P r > < a : l v l 2 p P r   i n d e n t = " 0 "   l v l = " 1 "   m a r L = " 4 5 7 2 0 0 " > < a : b u N o n e / > < a : d e f R P r   d i r t y = " 0 "   l a n g = " e n - U S "   s z = " 1 2 0 0 " / > < / a : l v l 2 p P r > < a : l v l 3 p P r   i n d e n t = " 0 "   l v l = " 2 "   m a r L = " 9 1 4 4 0 0 " > < a : b u N o n e / > < a : d e f R P r   d i r t y = " 0 "   l a n g = " e n - U S "   s z = " 1 0 0 0 " / > < / a : l v l 3 p P r > < a : l v l 4 p P r   i n d e n t = " 0 "   l v l = " 3 "   m a r L = " 1 3 7 1 6 0 0 " > < a : b u N o n e / > < a : d e f R P r   d i r t y = " 0 "   l a n g = " e n - U S "   s z = " 9 0 0 " / > < / a : l v l 4 p P r > < a : l v l 5 p P r   i n d e n t = " 0 "   l v l = " 4 "   m a r L = " 1 8 2 8 8 0 0 " > < a : b u N o n e / > < a : d e f R P r   d i r t y = " 0 "   l a n g = " e n - U S "   s z = " 9 0 0 " / > < / a : l v l 5 p P r > < a : l v l 6 p P r   i n d e n t = " 0 "   l v l = " 5 "   m a r L = " 2 2 8 6 0 0 0 " > < a : b u N o n e / > < a : d e f R P r   d i r t y = " 0 "   l a n g = " e n - U S "   s z = " 9 0 0 " / > < / a : l v l 6 p P r > < a : l v l 7 p P r   i n d e n t = " 0 "   l v l = " 6 "   m a r L = " 2 7 4 3 2 0 0 " > < a : b u N o n e / > < a : d e f R P r   d i r t y = " 0 "   l a n g = " e n - U S "   s z = " 9 0 0 " / > < / a : l v l 7 p P r > < a : l v l 8 p P r   i n d e n t = " 0 "   l v l = " 7 "   m a r L = " 3 2 0 0 4 0 0 " > < a : b u N o n e / > < a : d e f R P r   d i r t y = " 0 "   l a n g = " e n - U S "   s z = " 9 0 0 " / > < / a : l v l 8 p P r > < a : l v l 9 p P r   i n d e n t = " 0 "   l v l = " 8 "   m a r L = " 3 6 5 7 6 0 0 " > < a : b u N o n e / > < a : d e f R P r   d i r t y = " 0 "   l a n g = " e n - U S "   s z = " 9 0 0 " /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4 "   n a m e = " A r c   1 6 " > < a : e x t L s t > < a : e x t   u r i = " { 2 3 6 9 C E E 8 - 9 5 6 1 - 4 8 D B - 9 0 5 8 - F 5 4 4 8 A C A 7 A B 1 } " > < a 1 6 : c r e a t i o n I d   x m l n s : a 1 6 = " h t t p : / / s c h e m a s . m i c r o s o f t . c o m / o f f i c e / d r a w i n g / 2 0 1 0 / m a i n "   i d = " { 6 C 2 0 C D D 4 - B A 0 3 - 4 9 3 3 - A F 4 0 - C F 8 4 D A C E F B 6 B } " / > < / a : e x t > < / a : e x t L s t > < / p : c N v P r > < p : c N v S p P r / > < p : n v P r / > < / p : n v S p P r > < p : s p P r > < a : x f r m   r o t = " 0 " > < a : o f f   x = " 5 1 8 2 7 4 6 "   y = " 4 4 2 0 8 1 1 " / > < a : e x t   c x = " 4 9 6 0 0 7 2 "   c y = " 4 9 6 0 0 2 4 " / > < / a : x f r m > < a : p r s t G e o m   p r s t = " a r c " > < a : a v L s t > < a : g d   f m l a = " v a l   1 3 3 7 8 2 7 4 "   n a m e = " a d j 1 " / > < a : g d   f m l a = " v a l   1 8 4 9 3 1 3 2 "   n a m e = " a d j 2 " / > < / a : a v L s t > < / a : p r s t G e o m > < a : n o F i l l / > < a : l n   w = " 7 6 2 0 0 " > < a : s o l i d F i l l > < a : s c h e m e C l r   v a l = " a c c e n t 2 " > < a : a l p h a   v a l = " 7 0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> < a : l a t i n   t y p e f a c e = " T i t i l l i u m   W e b " / > < / a : r P r > < a : t / > < / a : r > < a : e n d P a r a R P r   d i r t y = " 0 "   l a n g = " e n - U S " > < a : l a t i n   t y p e f a c e = " T i t i l l i u m   W e b " / > < / a : e n d P a r a R P r > < / a : p > < / p : t x B o d y > < / p : s p > < p : s p > < p : n v S p P r > < p : c N v P r   i d = " 5 "   n a m e = " O v a l   1 7 " > < a : e x t L s t > < a : e x t   u r i = " { 3 6 5 4 9 1 0 0 - D 0 B C - 4 3 3 E - 8 A 6 2 - 5 A 1 F 6 C 6 4 3 C E D } " > < a 1 6 : c r e a t i o n I d   x m l n s : a 1 6 = " h t t p : / / s c h e m a s . m i c r o s o f t . c o m / o f f i c e / d r a w i n g / 2 0 1 0 / m a i n "   i d = " { 8 3 D 8 6 9 4 6 - D 9 C 4 - 4 B F 4 - A 5 9 C - 6 7 A 7 3 3 B F 6 B E 6 } " / > < / a : e x t > < / a : e x t L s t > < / p : c N v P r > < p : c N v S p P r / > < p : n v P r / > < / p : n v S p P r > < p : s p P r > < a : x f r m   r o t = " 0 " > < a : o f f   x = " 5 8 9 1 8 8 2 "   y = " 4 6 8 0 8 6 8 " / > < a : e x t   c x = " 3 0 6 9 2 6 "   c y = " 3 0 6 9 2 2 " / > < / a : x f r m > < a : p r s t G e o m   p r s t = " e l l i p s e " > < a : a v L s t / > < / a : p r s t G e o m > < a : n o F i l l / > < a : l n   w = " 1 5 2 4 0 0 " > < a : s o l i d F i l l > < a : s c h e m e C l r   v a l = " a c c e n t 2 " > < a : a l p h a   v a l = " 5 0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> < a : l a t i n   t y p e f a c e = " T i t i l l i u m   W e b " / > < / a : r P r > < a : t / > < / a : r > < a : e n d P a r a R P r   d i r t y = " 0 "   l a n g = " e n - U S " > < a : l a t i n   t y p e f a c e = " T i t i l l i u m   W e b " / > < / a : e n d P a r a R P r > < / a : p > < / p : t x B o d y > < / p : s p > < p : s p > < p : n v S p P r > < p : c N v P r   i d = " 6 "   n a m e = " T i t l e   1 " > < a : e x t L s t > < a : e x t   u r i = " { 5 B F 8 6 3 4 9 - 1 D 6 E - 4 4 1 8 - 9 5 A C - A B A 0 E 8 9 2 2 1 C B } " > < a 1 6 : c r e a t i o n I d   x m l n s : a 1 6 = " h t t p : / / s c h e m a s . m i c r o s o f t . c o m / o f f i c e / d r a w i n g / 2 0 1 0 / m a i n "   i d = " { C 8 4 3 8 F F 5 - 8 C B 8 - 4 E D 2 - A C 1 3 - F A A 9 3 9 1 5 9 0 2 A } " / > < / a : e x t > < / a : e x t L s t > < / p : c N v P r > < p : c N v S p P r > < a : s p L o c k s   n o G r p = " t r u e " / > < / p : c N v S p P r > < p : n v P r > < p : p h   i d x = " 1 "   t y p e = " t i t l e " / > < / p : n v P r > < / p : n v S p P r > < p : s p P r > < a : x f r m   r o t = " 0 " > < a : o f f   x = " 4 2 6 9 6 2 "   y = " 5 9 9 0 7 9 " / > < a : e x t   c x = " 3 0 3 8 3 2 4 "   c y = " 9 4 3 0 6 3 " / > < / a : x f r m > < a : p r s t G e o m   p r s t = " r e c t " > < a : a v L s t / > < / a : p r s t G e o m > < / p : s p P r > < p : t x B o d y > < a : b o d y P r   a n c h o r = " t "   r t l C o l = " 0 "   v e r t = " h o r z " > < a : n o r m A u t o f i t / > < / a : b o d y P r > < a : l s t S t y l e > < a : l v l 1 p P r   a l g n = " l "   l v l = " 0 " > < a : d e f R P r   b = " 0 "   d i r t y = " 0 "   i = " 0 "   l a n g = " e n - U S "   s z = " 3 0 0 0 " > < a : s o l i d F i l l > < a : s c h e m e C l r   v a l = " t x 1 " > < a : l u m M o d   v a l = " 6 5 0 0 0 " / > < a : l u m O f f   v a l = " 3 5 0 0 0 " / > < / a : s c h e m e C l r > < / a : s o l i d F i l l > < a : l a t i n   t y p e f a c e = " + m j - l t " /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7 "   n a m e = " C o n t e n t   P l a c e h o l d e r   2 " > < a : e x t L s t > < a : e x t   u r i = " { 9 6 1 7 2 E B F - A D D A - 4 0 C 3 - A B 6 2 - 5 3 0 B A C 4 B A 0 E 2 } " > < a 1 6 : c r e a t i o n I d   x m l n s : a 1 6 = " h t t p : / / s c h e m a s . m i c r o s o f t . c o m / o f f i c e / d r a w i n g / 2 0 1 0 / m a i n "   i d = " { 4 E A F F 2 F 4 - 5 A E 1 - 4 3 6 3 - 9 8 A 8 - D 8 D F 6 6 A 9 B 4 5 E } " / > < / a : e x t > < / a : e x t L s t > < / p : c N v P r > < p : c N v S p P r > < a : s p L o c k s   n o G r p = " t r u e " / > < / p : c N v S p P r > < p : n v P r > < p : p h   i d x = " 2 " / > < / p : n v P r > < / p : n v S p P r > < p : s p P r > < a : x f r m   r o t = " 0 " > < a : o f f   x = " 3 5 6 7 4 2 6 "   y = " 5 9 0 5 5 0 " / > < a : e x t   c x = " 5 1 3 5 0 9 7 "   c y = " 3 2 0 0 4 0 0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9 3 6 0 0 "   v e r t = " h o r z " > < a : n o r m A u t o f i t / > < / a : b o d y P r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> < a : b u S z P c t   v a l = " 1 2 5 0 0 0 " / > < / a : p P r > < a : r > < a : r P r   d i r t y = " 0 "   l a n g = " e n - U S " / > < a : t > C l i c k   t o   e d i t   M a s t e r   t e x t   s t y l e s < / a : t > < / a : r > < / a : p > < a : p > < a : p P r   l v l = " 1 " > < a : b u F o n t   t y p e f a c e = " C o u r i e r   N e w " / > < a : b u C h a r   c h a r = " o " / > < / a : p P r > < a : r > < a : r P r   d i r t y = " 0 "   l a n g = " e n - U S " / > < a : t > S e c o n d   l e v e l < / a : t > < / a : r > < / a : p > < a : p > < a : p P r   l v l = " 2 " > < a : b u F o n t   t y p e f a c e = " C o u r i e r   N e w " / > < a : b u C h a r   c h a r = " o " / > < / a : p P r > < a : r > < a : r P r   d i r t y = " 0 "   l a n g = " e n - U S " / > < a : t > T h i r d   l e v e l < / a : t > < / a : r > < / a : p > < a : p > < a : p P r   l v l = " 3 " > < a : b u F o n t   t y p e f a c e = " C o u r i e r   N e w " / > < a : b u C h a r   c h a r = " o " / > < / a : p P r > < a : r > < a : r P r   d i r t y = " 0 "   l a n g = " e n - U S " / > < a : t > F o u r t h   l e v e l < / a : t > < / a : r > < / a : p > < a : p > < a : p P r   l v l = " 4 " > < a : b u F o n t   t y p e f a c e = " C o u r i e r   N e w " / > < a : b u C h a r   c h a r = " o " / > < / a : p P r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8 "   n a m e = " S l i d e   N u m b e r   P l a c e h o l d e r   1 8 " > < a : e x t L s t > < a : e x t   u r i = " { 6 B 2 8 C F C B - 5 D 0 2 - 4 8 A 1 - 9 4 5 B - 5 8 9 1 B 8 9 7 4 E 6 A } " > < a 1 6 : c r e a t i o n I d   x m l n s : a 1 6 = " h t t p : / / s c h e m a s . m i c r o s o f t . c o m / o f f i c e / d r a w i n g / 2 0 1 0 / m a i n "   i d = " { 8 A 0 5 2 1 3 5 - 3 4 5 8 - 4 B C A - A F 8 4 - 9 5 C 5 A 5 0 0 F E D 6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x f r m   r o t = " 0 " > < a : o f f   x = " 6 4 5 0 3 8 4 "   y = " 4 9 1 8 4 6 3 " / > < a : e x t   c x = " 2 1 3 3 6 0 0 "   c y = " 1 7 9 6 8 0 " / > < / a : x f r m > < a : p r s t G e o m   p r s t = " r e c t " > < a : a v L s t / > < / a : p r s t G e o m > < / p : s p P r > < p : t x B o d y > < a : b o d y P r   r t l C o l = " 0 " / > < a : l s t S t y l e > < a : l v l 1 p P r   a l g n = " r "   l v l = " 0 " > < a : d e f R P r   d i r t y = " 0 "   l a n g = " e n - U S "   s z = " 7 0 0 " > < a : s o l i d F i l l > < a : s c h e m e C l r   v a l = " t x 1 " > < a : l u m M o d   v a l = " 5 0 0 0 0 " / > < a : l u m O f f   v a l = " 5 0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9 "   n a m e = " F o o t e r   P l a c e h o l d e r   1 7 " > < a : e x t L s t > < a : e x t   u r i = " { 2 2 1 D 2 9 3 2 - 6 3 8 B - 4 F 1 C - 8 F 2 1 - 2 A 5 4 8 B 6 D E 7 2 7 } " > < a 1 6 : c r e a t i o n I d   x m l n s : a 1 6 = " h t t p : / / s c h e m a s . m i c r o s o f t . c o m / o f f i c e / d r a w i n g / 2 0 1 0 / m a i n "   i d = " { 9 5 2 3 3 5 9 3 - 4 A 9 B - 4 9 4 7 - A 1 2 D - 3 9 6 E A D 0 E 4 B F A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> < a : x f r m   r o t = " 0 " > < a : o f f   x = " 3 1 2 4 2 0 0 "   y = " 4 9 1 8 4 6 0 " / > < a : e x t   c x = " 2 8 9 5 6 0 0 "   c y = " 1 7 9 6 8 3 " / > < / a : x f r m > < a : p r s t G e o m   p r s t = " r e c t " > < a : a v L s t / > < / a : p r s t G e o m > < / p : s p P r > < p : t x B o d y > < a : b o d y P r   r t l C o l = " 0 " / > < a : l s t S t y l e > < a : l v l 1 p P r   a l g n = " c t r "   l v l = " 0 " > < a : d e f R P r   d i r t y = " 0 "   l a n g = " e n - U S "   s z = " 7 0 0 " > < a : s o l i d F i l l > < a : s c h e m e C l r   v a l = " t x 1 " > < a : l u m M o d   v a l = " 5 0 0 0 0 " / > < a : l u m O f f   v a l = " 5 0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0 "   n a m e = " D a t e   P l a c e h o l d e r   1 6 " > < a : e x t L s t > < a : e x t   u r i = " { 2 8 3 C B 9 D 0 - 1 6 0 0 - 4 A 5 7 - 8 7 A 0 - 0 A 5 E 2 7 B A 8 F 5 4 } " > < a 1 6 : c r e a t i o n I d   x m l n s : a 1 6 = " h t t p : / / s c h e m a s . m i c r o s o f t . c o m / o f f i c e / d r a w i n g / 2 0 1 0 / m a i n "   i d = " { 4 F 3 C 3 8 7 0 - 2 C 1 0 - 4 E 5 1 - B 2 1 2 - 1 8 A D 9 1 1 2 3 6 B 4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> < a : x f r m   r o t = " 0 " > < a : o f f   x = " 5 9 6 3 0 3 "   y = " 4 9 1 8 4 6 0 " / > < a : e x t   c x = " 2 1 3 3 6 0 0 "   c y = " 1 7 9 6 8 3 " / > < / a : x f r m > < a : p r s t G e o m   p r s t = " r e c t " > < a : a v L s t / > < / a : p r s t G e o m > < / p : s p P r > < p : t x B o d y > < a : b o d y P r   r t l C o l = " 0 " / > < a : l s t S t y l e > < a : l v l 1 p P r   l v l = " 0 " > < a : d e f R P r   d i r t y = " 0 "   l a n g = " e n - U S "   s z = " 7 0 0 " > < a : s o l i d F i l l > < a : s c h e m e C l r   v a l = " t x 1 " > < a : l u m M o d   v a l = " 5 0 0 0 0 " / > < a : l u m O f f   v a l = " 5 0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F D 6 E 2 A E B - 7 3 1 8 - 4 A D 1 - B A 2 4 - 6 A 9 9 B 7 3 4 1 C B 9 } " > < p 1 4 : c r e a t i o n I d   x m l n s : p 1 4 = " h t t p : / / s c h e m a s . m i c r o s o f t . c o m / o f f i c e / p o w e r p o i n t / 2 0 1 0 / m a i n "   v a l = " 1 6 5 8 1 5 4 8 0 3 5 6 5 " / > < / p : e x t > < / p : e x t L s t > < / p : c S l d > < p : c l r M a p O v r > < a : m a s t e r C l r M a p p i n g / > < / p : c l r M a p O v r > < / p : s l d L a y o u t >
</file>

<file path=ppt/slideLayouts/slideLayout9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p i c T x " > < p : c S l d   n a m e = " P i c t u r e   w i t h   C a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A r c   7 " > < a : e x t L s t > < a : e x t   u r i = " { 4 1 8 0 D 4 9 F - 0 3 C C - 4 C 8 5 - 8 7 4 F - D 9 2 A D F B F 9 5 8 5 } " > < a 1 6 : c r e a t i o n I d   x m l n s : a 1 6 = " h t t p : / / s c h e m a s . m i c r o s o f t . c o m / o f f i c e / d r a w i n g / 2 0 1 0 / m a i n "   i d = " { F 2 D 3 5 F 5 0 - 4 7 8 1 - 4 8 C 0 - A 1 9 4 - B 0 0 7 6 F 2 6 2 D 9 C } " / > < / a : e x t > < / a : e x t L s t > < / p : c N v P r > < p : c N v S p P r / > < p : n v P r / > < / p : n v S p P r > < p : s p P r > < a : x f r m   r o t = " 0 " > < a : o f f   x = " - 3 8 8 5 5 9 "   y = " 2 6 4 6 0 3 " / > < a : e x t   c x = " 1 3 5 0 1 3 0 "   c y = " 1 3 5 0 1 0 3 " / > < / a : x f r m > < a : p r s t G e o m   p r s t = " a r c " > < a : a v L s t > < a : g d   f m l a = " v a l   1 4 2 8 4 0 0 1 "   n a m e = " a d j 1 " / > < a : g d   f m l a = " v a l   7 2 4 5 9 5 7 "   n a m e = " a d j 2 " / > < / a : a v L s t > < / a : p r s t G e o m > < a : n o F i l l / > < a : l n   w = " 1 7 7 8 0 0 " > < a : s o l i d F i l l > < a : s c h e m e C l r   v a l = " a c c e n t 1 " > < a : a l p h a   v a l = " 6 0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> < a : l a t i n   t y p e f a c e = " T i t i l l i u m   W e b " / > < / a : r P r > < a : t / > < / a : r > < a : e n d P a r a R P r   d i r t y = " 0 "   l a n g = " e n - U S " > < a : l a t i n   t y p e f a c e = " T i t i l l i u m   W e b " / > < / a : e n d P a r a R P r > < / a : p > < / p : t x B o d y > < / p : s p > < p : s p > < p : n v S p P r > < p : c N v P r   i d = " 3 "   n a m e = " T i t l e   1 " > < a : e x t L s t > < a : e x t   u r i = " { 8 9 B A A D 8 D - F E 9 3 - 4 0 0 D - 8 C D 8 - 6 7 2 1 7 A 9 7 8 C 9 1 } " > < a 1 6 : c r e a t i o n I d   x m l n s : a 1 6 = " h t t p : / / s c h e m a s . m i c r o s o f t . c o m / o f f i c e / d r a w i n g / 2 0 1 0 / m a i n "   i d = " { 6 E E C 7 7 1 2 - 8 7 0 2 - 4 0 5 8 - A 7 6 E - 0 4 8 E D 3 3 E 2 1 2 D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4 9 5 5 4 0 8 "   y = " 5 9 3 7 2 5 " / > < a : e x t   c x = " 3 9 4 0 6 4 0 "   c y = " 3 2 6 4 6 5 6 " / > < / a : x f r m > < a : p r s t G e o m   p r s t = " r e c t " > < a : a v L s t / > < / a : p r s t G e o m > < / p : s p P r > < p : t x B o d y > < a : b o d y P r   a n c h o r = " b "   r t l C o l = " 0 "   v e r t = " h o r z " > < a : n o r m A u t o f i t / > < / a : b o d y P r > < a : l s t S t y l e > < a : l v l 1 p P r   a l g n = " l "   l v l = " 0 " > < a : l n S p c > < a : s p c P c t   v a l = " 1 0 0 0 0 0 " / > < / a : l n S p c > < a : d e f R P r   b = " 0 "   d i r t y = " 0 "   i = " 0 "   l a n g = " e n - U S "   s z = " 5 4 0 0 " > < a : s o l i d F i l l > < a : s c h e m e C l r   v a l = " b g 1 " > < a : l u m M o d   v a l = " 6 5 0 0 0 " / > < / a : s c h e m e C l r > < / a : s o l i d F i l l > < a : l a t i n   t y p e f a c e = " + m j - l t " / > < / a : d e f R P r > < / a : l v l 1 p P r > < / a : l s t S t y l e > < a : p > < a : p P r / > < a : r > < a : r P r   d i r t y = " 0 "   l a n g = " e n - U S " / > < a : t > C l i c k   t o   e d i t   M a s t e r   s t y l e < / a : t > < / a : r > < a : e n d P a r a R P r   d i r t y = " 0 "   l a n g = " e n - U S " / > < / a : p > < / p : t x B o d y > < / p : s p > < p : s p > < p : n v S p P r > < p : c N v P r   i d = " 4 "   n a m e = " T e x t   P l a c e h o l d e r   1 7 " > < a : e x t L s t > < a : e x t   u r i = " { 4 B 7 E A E D 5 - 0 0 B 9 - 4 2 5 0 - 8 E D A - F B 8 6 7 2 E 9 E C A 8 } " > < a 1 6 : c r e a t i o n I d   x m l n s : a 1 6 = " h t t p : / / s c h e m a s . m i c r o s o f t . c o m / o f f i c e / d r a w i n g / 2 0 1 0 / m a i n "   i d = " { F 3 E A 8 F B 2 - F F 3 F - 4 6 1 8 - B 5 F 2 - 6 3 6 9 5 8 F B E A 1 3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4 9 5 3 5 2 5 "   y = " 3 9 4 3 3 5 0 " / > < a : e x t   c x = " 3 9 4 2 2 3 2 "   c y = " 3 6 8 5 9 8 " / > < / a : x f r m > < a : p r s t G e o m   p r s t = " r e c t " > < a : a v L s t / > < / a : p r s t G e o m > < / p : s p P r > < p : t x B o d y > < a : b o d y P r   a n c h o r = " c t r "   r t l C o l = " 0 "   v e r t = " h o r z " > < a : n o A u t o f i t / > < / a : b o d y P r > < a : l s t S t y l e > < a : l v l 1 p P r   i n d e n t = " 0 "   l v l = " 0 "   m a r L = " 0 " > < a : b u N o n e / > < a : d e f R P r   b = " 0 "   d i r t y = " 0 "   i = " 0 "   l a n g = " e n - U S "   s z = " 1 4 0 0 " > < a : s o l i d F i l l > < a : s c h e m e C l r   v a l = " b g 1 " > < a : l u m M o d   v a l = " 6 5 0 0 0 " / > < / a : s c h e m e C l r > < / a : s o l i d F i l l > < a : l a t i n   t y p e f a c e = " + m n - l t " / > < / a : d e f R P r > < / a : l v l 1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5 "   n a m e = " P i c t u r e   P l a c e h o l d e r   1 7 " > < a : e x t L s t > < a : e x t   u r i = " { 7 D 0 D 1 4 9 E - 3 A 1 5 - 4 F 7 C - B B B 7 - A D 3 1 B 6 4 5 7 1 5 F } " > < a 1 6 : c r e a t i o n I d   x m l n s : a 1 6 = " h t t p : / / s c h e m a s . m i c r o s o f t . c o m / o f f i c e / d r a w i n g / 2 0 1 0 / m a i n "   i d = " { C E 3 7 1 7 6 8 - 5 2 8 F - 4 C 9 A - 8 4 D D - E 6 3 4 4 1 A F D F D 5 } " / > < / a : e x t > < / a : e x t L s t > < / p : c N v P r > < p : c N v S p P r > < a : s p L o c k s   n o G r p = " t r u e " / > < / p : c N v S p P r > < p : n v P r > < p : p h   i d x = " 2 "   t y p e = " p i c " / > < / p : n v P r > < / p : n v S p P r > < p : s p P r > < a : x f r m   r o t = " 0 " > < a : o f f   x = " 1 5 2 4 0 0 "   y = " 3 2 6 9 7 6 " / > < a : e x t   c x = " 4 5 0 5 5 1 4 "   c y = " 4 5 0 5 5 1 4 " / > < / a : x f r m > < a : p r s t G e o m   p r s t = " e l l i p s e " > < a : a v L s t / > < / a : p r s t G e o m > < / p : s p P r > < p : t x B o d y > < a : b o d y P r   r t l C o l = " 0 " / > < a : l s t S t y l e > < a : l v l 1 p P r   l v l = " 0 " > < a : d e f R P r   d i r t y = " 0 "   l a n g = " e n - U S " > < a : s o l i d F i l l > < a : s c h e m e C l r   v a l = " b g 1 " > < a : l u m M o d   v a l = " 6 5 0 0 0 " / > < / a : s c h e m e C l r > < / a : s o l i d F i l l > < / a : d e f R P r > < / a : l v l 1 p P r > < / a : l s t S t y l e > < a : p > < a : p P r / > < a : r > < a : r P r   d i r t y = " 0 "   l a n g = " e n - U S " / > < a : t / > < / a : r > < / a : p > < a : p > < a : p P r / > < a : r > < a : r P r   d i r t y = " 0 "   l a n g = " e n - U S " / > < a : t > P i c t u r e < / a : t > < / a : r > < a : e n d P a r a R P r   d i r t y = " 0 "   l a n g = " e n - U S " / > < / a : p > < / p : t x B o d y > < / p : s p > < p : s p > < p : n v S p P r > < p : c N v P r   i d = " 6 "   n a m e = " O v a l   1 2 " > < a : e x t L s t > < a : e x t   u r i = " { 7 0 E D A 2 F 4 - 6 4 B E - 4 E 8 0 - 9 0 E 0 - C C D F A 0 6 3 B 8 8 1 } " > < a 1 6 : c r e a t i o n I d   x m l n s : a 1 6 = " h t t p : / / s c h e m a s . m i c r o s o f t . c o m / o f f i c e / d r a w i n g / 2 0 1 0 / m a i n "   i d = " { D 3 C E D A C 0 - C F A 3 - 4 0 6 1 - A E 0 1 - 3 6 1 9 E D 8 1 3 5 3 7 } " / > < / a : e x t > < / a : e x t L s t > < / p : c N v P r > < p : c N v S p P r / > < p : n v P r / > < / p : n v S p P r > < p : s p P r > < a : x f r m   r o t = " 0 " > < a : o f f   x = " 3 7 1 9 3 1 0 "   y = " 4 2 1 5 1 8 5 " / > < a : e x t   c x = " 4 8 9 8 3 2 "   c y = " 4 8 9 8 2 9 " / > < / a : x f r m > < a : p r s t G e o m   p r s t = " e l l i p s e " > < a : a v L s t / > < / a : p r s t G e o m > < a : n o F i l l / > < a : l n   w = " 2 2 8 6 0 0 " > < a : s o l i d F i l l > < a : s c h e m e C l r   v a l = " a c c e n t 2 " > < a : a l p h a   v a l = " 6 5 0 0 0 " / > < / a : s c h e m e C l r > < / a : s o l i d F i l l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> < a : l a t i n   t y p e f a c e = " + m n - l t " / > < / a : r P r > < a : t >   < / a : t > < / a : r > < a : e n d P a r a R P r   d i r t y = " 0 "   l a n g = " e n - U S " > < a : l a t i n   t y p e f a c e = " + m n - l t " / > < / a : e n d P a r a R P r > < / a : p > < / p : t x B o d y > < / p : s p > < p : s p > < p : n v S p P r > < p : c N v P r   i d = " 7 "   n a m e = " S l i d e   N u m b e r   P l a c e h o l d e r   1 8 " > < a : e x t L s t > < a : e x t   u r i = " { F C 0 A C E A 9 - 1 6 F 5 - 4 0 2 5 - B B E 4 - 7 8 3 2 B 4 5 B 9 8 9 D } " > < a 1 6 : c r e a t i o n I d   x m l n s : a 1 6 = " h t t p : / / s c h e m a s . m i c r o s o f t . c o m / o f f i c e / d r a w i n g / 2 0 1 0 / m a i n "   i d = " { 7 3 2 C F 0 2 C - 8 C B 1 - 4 9 0 F - 9 B F B - 2 6 9 9 A 7 1 6 F B 2 5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x f r m   r o t = " 0 " > < a : o f f   x = " 6 4 5 0 3 8 4 "   y = " 4 9 1 8 4 6 3 " / > < a : e x t   c x = " 2 1 3 3 6 0 0 "   c y = " 1 7 9 6 8 0 " / > < / a : x f r m > < a : p r s t G e o m   p r s t = " r e c t " > < a : a v L s t / > < / a : p r s t G e o m > < / p : s p P r > < p : t x B o d y > < a : b o d y P r   r t l C o l = " 0 " / > < a : l s t S t y l e > < a : l v l 1 p P r   a l g n = " r "   l v l = " 0 " > < a : d e f R P r   d i r t y = " 0 "   l a n g = " e n - U S "   s z = " 7 0 0 " > < a : s o l i d F i l l > < a : s c h e m e C l r   v a l = " t x 1 " > < a : l u m M o d   v a l = " 5 0 0 0 0 " / > < a : l u m O f f   v a l = " 5 0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8 "   n a m e = " F o o t e r   P l a c e h o l d e r   1 7 " > < a : e x t L s t > < a : e x t   u r i = " { 6 A B A 3 4 1 4 - 9 3 9 F - 4 8 0 C - 9 6 A 6 - A 6 5 5 1 D 4 5 2 D E 1 } " > < a 1 6 : c r e a t i o n I d   x m l n s : a 1 6 = " h t t p : / / s c h e m a s . m i c r o s o f t . c o m / o f f i c e / d r a w i n g / 2 0 1 0 / m a i n "   i d = " { 1 A E 2 C A B 2 - B A 5 8 - 4 2 5 8 - A 3 A A - 0 9 9 5 4 A D 7 4 6 C B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> < a : x f r m   r o t = " 0 " > < a : o f f   x = " 3 1 2 4 2 0 0 "   y = " 4 9 1 8 4 6 0 " / > < a : e x t   c x = " 2 8 9 5 6 0 0 "   c y = " 1 7 9 6 8 3 " / > < / a : x f r m > < a : p r s t G e o m   p r s t = " r e c t " > < a : a v L s t / > < / a : p r s t G e o m > < / p : s p P r > < p : t x B o d y > < a : b o d y P r   r t l C o l = " 0 " / > < a : l s t S t y l e > < a : l v l 1 p P r   a l g n = " c t r "   l v l = " 0 " > < a : d e f R P r   d i r t y = " 0 "   l a n g = " e n - U S "   s z = " 7 0 0 " > < a : s o l i d F i l l > < a : s c h e m e C l r   v a l = " t x 1 " > < a : l u m M o d   v a l = " 5 0 0 0 0 " / > < a : l u m O f f   v a l = " 5 0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9 "   n a m e = " D a t e   P l a c e h o l d e r   1 6 " > < a : e x t L s t > < a : e x t   u r i = " { C 9 3 F 6 3 5 E - 0 C B B - 4 8 D D - 8 D 2 5 - C 9 8 C B E 0 C B 2 E E } " > < a 1 6 : c r e a t i o n I d   x m l n s : a 1 6 = " h t t p : / / s c h e m a s . m i c r o s o f t . c o m / o f f i c e / d r a w i n g / 2 0 1 0 / m a i n "   i d = " { 5 E 8 1 0 D C D - 8 3 0 9 - 4 8 E A - 9 D B 9 - 4 C F 6 4 D 6 7 C A 1 1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> < a : x f r m   r o t = " 0 " > < a : o f f   x = " 5 9 6 3 0 3 "   y = " 4 9 1 8 4 6 0 " / > < a : e x t   c x = " 2 1 3 3 6 0 0 "   c y = " 1 7 9 6 8 3 " / > < / a : x f r m > < a : p r s t G e o m   p r s t = " r e c t " > < a : a v L s t / > < / a : p r s t G e o m > < / p : s p P r > < p : t x B o d y > < a : b o d y P r   r t l C o l = " 0 " / > < a : l s t S t y l e > < a : l v l 1 p P r   l v l = " 0 " > < a : d e f R P r   d i r t y = " 0 "   l a n g = " e n - U S "   s z = " 7 0 0 " > < a : s o l i d F i l l > < a : s c h e m e C l r   v a l = " t x 1 " > < a : l u m M o d   v a l = " 5 0 0 0 0 " / > < a : l u m O f f   v a l = " 5 0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0 5 4 8 6 9 D 4 - E E 9 7 - 4 4 F 9 - B D C 3 - 3 6 5 9 C 3 5 9 A C E 5 } " > < p 1 4 : c r e a t i o n I d   x m l n s : p 1 4 = " h t t p : / / s c h e m a s . m i c r o s o f t . c o m / o f f i c e / p o w e r p o i n t / 2 0 1 0 / m a i n "   v a l = " 1 6 5 8 1 5 4 8 0 3 5 6 9 " / > < / p : e x t > < / p : e x t L s t > < / p : c S l d > < p : c l r M a p O v r > < a : m a s t e r C l r M a p p i n g / > < / p : c l r M a p O v r > < / p : s l d L a y o u t >
</file>

<file path=ppt/slideMasters/_rels/slideMaster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R e l a t i o n s h i p   I d = " r I d 2 "   T a r g e t = " . . / s l i d e L a y o u t s / s l i d e L a y o u t 2 . x m l "   T y p e = " h t t p : / / s c h e m a s . o p e n x m l f o r m a t s . o r g / o f f i c e D o c u m e n t / 2 0 0 6 / r e l a t i o n s h i p s / s l i d e L a y o u t " / > < R e l a t i o n s h i p   I d = " r I d 3 "   T a r g e t = " . . / s l i d e L a y o u t s / s l i d e L a y o u t 3 . x m l "   T y p e = " h t t p : / / s c h e m a s . o p e n x m l f o r m a t s . o r g / o f f i c e D o c u m e n t / 2 0 0 6 / r e l a t i o n s h i p s / s l i d e L a y o u t " / > < R e l a t i o n s h i p   I d = " r I d 4 "   T a r g e t = " . . / s l i d e L a y o u t s / s l i d e L a y o u t 4 . x m l "   T y p e = " h t t p : / / s c h e m a s . o p e n x m l f o r m a t s . o r g / o f f i c e D o c u m e n t / 2 0 0 6 / r e l a t i o n s h i p s / s l i d e L a y o u t " / > < R e l a t i o n s h i p   I d = " r I d 5 "   T a r g e t = " . . / s l i d e L a y o u t s / s l i d e L a y o u t 5 . x m l "   T y p e = " h t t p : / / s c h e m a s . o p e n x m l f o r m a t s . o r g / o f f i c e D o c u m e n t / 2 0 0 6 / r e l a t i o n s h i p s / s l i d e L a y o u t " / > < R e l a t i o n s h i p   I d = " r I d 6 "   T a r g e t = " . . / s l i d e L a y o u t s / s l i d e L a y o u t 6 . x m l "   T y p e = " h t t p : / / s c h e m a s . o p e n x m l f o r m a t s . o r g / o f f i c e D o c u m e n t / 2 0 0 6 / r e l a t i o n s h i p s / s l i d e L a y o u t " / > < R e l a t i o n s h i p   I d = " r I d 7 "   T a r g e t = " . . / s l i d e L a y o u t s / s l i d e L a y o u t 7 . x m l "   T y p e = " h t t p : / / s c h e m a s . o p e n x m l f o r m a t s . o r g / o f f i c e D o c u m e n t / 2 0 0 6 / r e l a t i o n s h i p s / s l i d e L a y o u t " / > < R e l a t i o n s h i p   I d = " r I d 8 "   T a r g e t = " . . / s l i d e L a y o u t s / s l i d e L a y o u t 8 . x m l "   T y p e = " h t t p : / / s c h e m a s . o p e n x m l f o r m a t s . o r g / o f f i c e D o c u m e n t / 2 0 0 6 / r e l a t i o n s h i p s / s l i d e L a y o u t " / > < R e l a t i o n s h i p   I d = " r I d 9 "   T a r g e t = " . . / s l i d e L a y o u t s / s l i d e L a y o u t 9 . x m l "   T y p e = " h t t p : / / s c h e m a s . o p e n x m l f o r m a t s . o r g / o f f i c e D o c u m e n t / 2 0 0 6 / r e l a t i o n s h i p s / s l i d e L a y o u t " / > < R e l a t i o n s h i p   I d = " r I d 1 0 "   T a r g e t = " . . / s l i d e L a y o u t s / s l i d e L a y o u t 1 0 . x m l "   T y p e = " h t t p : / / s c h e m a s . o p e n x m l f o r m a t s . o r g / o f f i c e D o c u m e n t / 2 0 0 6 / r e l a t i o n s h i p s / s l i d e L a y o u t " / > < R e l a t i o n s h i p   I d = " r I d 1 1 "   T a r g e t = " . . / s l i d e L a y o u t s / s l i d e L a y o u t 1 1 . x m l "   T y p e = " h t t p : / / s c h e m a s . o p e n x m l f o r m a t s . o r g / o f f i c e D o c u m e n t / 2 0 0 6 / r e l a t i o n s h i p s / s l i d e L a y o u t " / > < R e l a t i o n s h i p   I d = " r I d 1 2 "   T a r g e t = " . . / t h e m e / t h e m e 1 . x m l "   T y p e = " h t t p : / / s c h e m a s . o p e n x m l f o r m a t s . o r g / o f f i c e D o c u m e n t / 2 0 0 6 / r e l a t i o n s h i p s / t h e m e " / > < / R e l a t i o n s h i p s >
</file>

<file path=ppt/slideMasters/slideMaster1.xml>�� < ? x m l   v e r s i o n = " 1 . 0 "   e n c o d i n g = " U T F - 1 6 " ? > < p : s l d M a s t e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M a s t e r 1 " > < p : b g > < p : b g R e f   i d x = " 1 0 0 2 " > < a : s c h e m e C l r   v a l = " b g 1 " / > < / p : b g R e f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D a t e   P l a c e h o l d e r   1 6 " > < a : e x t L s t > < a : e x t   u r i = " { D 8 1 8 1 0 6 6 - 6 5 0 D - 4 2 A 1 - 8 2 E B - 6 1 5 C 3 5 4 A 7 F F 5 } " > < a 1 6 : c r e a t i o n I d   x m l n s : a 1 6 = " h t t p : / / s c h e m a s . m i c r o s o f t . c o m / o f f i c e / d r a w i n g / 2 0 1 0 / m a i n "   i d = " { 1 B 2 8 9 F D F - 6 9 0 2 - 4 2 1 9 - 8 0 F 5 - 7 0 1 D 6 3 F C 9 0 A 2 } " / > < / a : e x t > < / a : e x t L s t > < / p : c N v P r > < p : c N v S p P r > < a : s p L o c k s   n o G r p = " t r u e " / > < / p : c N v S p P r > < p : n v P r > < p : p h   i d x = " 2 "   s z = " h a l f "   t y p e = " d t " / > < / p : n v P r > < / p : n v S p P r > < p : s p P r > < a : x f r m   r o t = " 0 " > < a : o f f   x = " 5 9 6 3 0 3 "   y = " 4 9 1 8 4 6 0 " / > < a : e x t   c x = " 2 1 3 3 6 0 0 "   c y = " 1 7 9 6 8 3 " / > < / a : x f r m > < a : p r s t G e o m   p r s t = " r e c t " > < a : a v L s t / > < / a : p r s t G e o m > < / p : s p P r > < p : t x B o d y > < a : b o d y P r   r t l C o l = " 0 " / > < a : l s t S t y l e > < a : l v l 1 p P r   l v l = " 0 " > < a : d e f R P r   d i r t y = " 0 "   l a n g = " e n - U S "   s z = " 7 0 0 " > < a : s o l i d F i l l > < a : s c h e m e C l r   v a l = " t x 1 " > < a : l u m M o d   v a l = " 5 0 0 0 0 " / > < a : l u m O f f   v a l = " 5 0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3 "   n a m e = " F o o t e r   P l a c e h o l d e r   1 7 " > < a : e x t L s t > < a : e x t   u r i = " { 2 6 2 C D 3 F A - A E 0 7 - 4 9 6 8 - 9 3 A 5 - 6 F F 6 D 9 4 9 7 D 6 6 } " > < a 1 6 : c r e a t i o n I d   x m l n s : a 1 6 = " h t t p : / / s c h e m a s . m i c r o s o f t . c o m / o f f i c e / d r a w i n g / 2 0 1 0 / m a i n "   i d = " { 4 D 9 2 7 2 3 0 - 8 E 0 8 - 4 C E 7 - A 6 1 6 - C 0 6 8 4 9 8 4 F B 3 E } " / > < / a : e x t > < / a : e x t L s t > < / p : c N v P r > < p : c N v S p P r > < a : s p L o c k s   n o G r p = " t r u e " / > < / p : c N v S p P r > < p : n v P r > < p : p h   i d x = " 3 "   s z = " q u a r t e r "   t y p e = " f t r " / > < / p : n v P r > < / p : n v S p P r > < p : s p P r > < a : x f r m   r o t = " 0 " > < a : o f f   x = " 3 1 2 4 2 0 0 "   y = " 4 9 1 8 4 6 0 " / > < a : e x t   c x = " 2 8 9 5 6 0 0 "   c y = " 1 7 9 6 8 3 " / > < / a : x f r m > < a : p r s t G e o m   p r s t = " r e c t " > < a : a v L s t / > < / a : p r s t G e o m > < / p : s p P r > < p : t x B o d y > < a : b o d y P r   r t l C o l = " 0 " / > < a : l s t S t y l e > < a : l v l 1 p P r   a l g n = " c t r "   l v l = " 0 " > < a : d e f R P r   d i r t y = " 0 "   l a n g = " e n - U S "   s z = " 7 0 0 " > < a : s o l i d F i l l > < a : s c h e m e C l r   v a l = " t x 1 " > < a : l u m M o d   v a l = " 5 0 0 0 0 " / > < a : l u m O f f   v a l = " 5 0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4 "   n a m e = " S l i d e   N u m b e r   P l a c e h o l d e r   1 8 " > < a : e x t L s t > < a : e x t   u r i = " { 7 C 9 1 A 2 E 5 - 5 8 3 0 - 4 2 4 3 - 8 5 E A - 0 8 3 C 1 2 A F 2 C D D } " > < a 1 6 : c r e a t i o n I d   x m l n s : a 1 6 = " h t t p : / / s c h e m a s . m i c r o s o f t . c o m / o f f i c e / d r a w i n g / 2 0 1 0 / m a i n "   i d = " { 8 2 7 6 5 1 6 1 - 5 F 4 5 - 4 9 E 1 - A D 8 6 - 8 D 6 5 1 9 6 8 A E 4 4 } " / > < / a : e x t > < / a : e x t L s t > < / p : c N v P r > < p : c N v S p P r > < a : s p L o c k s   n o G r p = " t r u e " / > < / p : c N v S p P r > < p : n v P r > < p : p h   i d x = " 4 "   s z = " q u a r t e r "   t y p e = " s l d N u m " / > < / p : n v P r > < / p : n v S p P r > < p : s p P r > < a : x f r m   r o t = " 0 " > < a : o f f   x = " 6 4 5 0 3 8 4 "   y = " 4 9 1 8 4 6 3 " / > < a : e x t   c x = " 2 1 3 3 6 0 0 "   c y = " 1 7 9 6 8 0 " / > < / a : x f r m > < a : p r s t G e o m   p r s t = " r e c t " > < a : a v L s t / > < / a : p r s t G e o m > < / p : s p P r > < p : t x B o d y > < a : b o d y P r   r t l C o l = " 0 " / > < a : l s t S t y l e > < a : l v l 1 p P r   a l g n = " r "   l v l = " 0 " > < a : d e f R P r   d i r t y = " 0 "   l a n g = " e n - U S "   s z = " 7 0 0 " > < a : s o l i d F i l l > < a : s c h e m e C l r   v a l = " t x 1 " > < a : l u m M o d   v a l = " 5 0 0 0 0 " / > < a : l u m O f f   v a l = " 5 0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5 "   n a m e = " T i t l e   P l a c e h o l d e r   1 " > < a : e x t L s t > < a : e x t   u r i = " { 3 D A 8 F 7 9 C - 6 0 A F - 4 8 0 7 - 8 9 B 2 - 7 1 E F E F B C B 8 6 B } " > < a 1 6 : c r e a t i o n I d   x m l n s : a 1 6 = " h t t p : / / s c h e m a s . m i c r o s o f t . c o m / o f f i c e / d r a w i n g / 2 0 1 0 / m a i n "   i d = " { 8 0 D 9 0 C 9 F - 2 5 A 7 - 4 B A C - 8 D F D - 8 1 7 D 1 7 6 3 D 0 B 1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4 5 7 2 0 0 "   y = " 2 0 6 3 7 5 " / > < a : e x t   c x = " 8 2 2 9 6 0 0 "   c y = " 8 5 7 2 5 0 " / > < / a : x f r m > < a : p r s t G e o m   p r s t = " r e c t " > < a : a v L s t / > < / a : p r s t G e o m > < / p : s p P r > < p : t x B o d y > < a : b o d y P r   a n c h o r = " t "   b I n s = " 4 5 7 2 0 "   l I n s = " 9 1 4 4 0 "   r I n s = " 9 1 4 4 0 "   r t l C o l = " 0 "   t I n s = " 4 5 7 2 0 "   v e r t = " h o r z " > < a : n o r m A u t o f i t / > < / a : b o d y P r > < a : l s t S t y l e / > < a : p > < a : p P r   a l g n = " l "   l v l = " 0 "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6 "   n a m e = " T e x t   P l a c e h o l d e r   2 " > < a : e x t L s t > < a : e x t   u r i = " { A A 2 0 E 2 D 0 - A C 6 D - 4 0 E F - 9 4 D A - 1 C 4 6 E A 4 4 A F 8 C } " > < a 1 6 : c r e a t i o n I d   x m l n s : a 1 6 = " h t t p : / / s c h e m a s . m i c r o s o f t . c o m / o f f i c e / d r a w i n g / 2 0 1 0 / m a i n "   i d = " { F B 6 F 5 7 9 6 - 5 8 A 7 - 4 A F 7 - 8 F 0 7 - E E 8 C D 3 1 5 8 1 A 0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4 5 7 2 0 0 "   y = " 1 2 0 0 1 5 0 " / > < a : e x t   c x = " 8 2 2 9 6 0 0 "   c y = " 3 3 9 4 0 7 5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9 3 6 0 0 "   v e r t = " h o r z " > < a : n o r m A u t o f i t / > < / a : b o d y P r > < a : l s t S t y l e / > < a : p > < a : p P r   l v l = " 0 " > < a : b u S z P c t   v a l = " 1 2 5 0 0 0 " / > < / a : p P r > < a : r > < a : r P r   d i r t y = " 0 "   l a n g = " e n - U S " / > < a : t > C l i c k   t o   e d i t   M a s t e r   t e x t   s t y l e s < / a : t > < / a : r > < / a : p > < a : p > < a : p P r   l v l = " 1 " > < a : b u F o n t   t y p e f a c e = " C o u r i e r   N e w " / > < a : b u C h a r   c h a r = " o " / > < / a : p P r > < a : r > < a : r P r   d i r t y = " 0 "   l a n g = " e n - U S " / > < a : t > S e c o n d   l e v e l < / a : t > < / a : r > < / a : p > < a : p > < a : p P r   l v l = " 2 " > < a : b u F o n t   t y p e f a c e = " C o u r i e r   N e w " / > < a : b u C h a r   c h a r = " o " / > < / a : p P r > < a : r > < a : r P r   d i r t y = " 0 "   l a n g = " e n - U S " / > < a : t > T h i r d   l e v e l < / a : t > < / a : r > < / a : p > < a : p > < a : p P r   l v l = " 3 " > < a : b u F o n t   t y p e f a c e = " C o u r i e r   N e w " / > < a : b u C h a r   c h a r = " o " / > < / a : p P r > < a : r > < a : r P r   d i r t y = " 0 "   l a n g = " e n - U S " / > < a : t > F o u r t h   l e v e l < / a : t > < / a : r > < / a : p > < a : p > < a : p P r   l v l = " 4 " > < a : b u F o n t   t y p e f a c e = " C o u r i e r   N e w " / > < a : b u C h a r   c h a r = " o " / > < / a : p P r > < a : r > < a : r P r   d i r t y = " 0 "   l a n g = " e n - U S " / > < a : t > F i f t h   l e v e l < / a : t > < / a : r > < a : e n d P a r a R P r   d i r t y = " 0 "   l a n g = " e n - U S " / > < / a : p > < / p : t x B o d y > < / p : s p > < / p : s p T r e e > < / p : c S l d > < p : c l r M a p   a c c e n t 1 = " a c c e n t 1 "   a c c e n t 2 = " a c c e n t 2 "   a c c e n t 3 = " a c c e n t 3 "   a c c e n t 4 = " a c c e n t 4 "   a c c e n t 5 = " a c c e n t 5 "   a c c e n t 6 = " a c c e n t 6 "   b g 1 = " l t 1 "   b g 2 = " l t 2 "   f o l H l i n k = " f o l H l i n k "   h l i n k = " h l i n k "   t x 1 = " d k 1 "   t x 2 = " d k 2 " / > < p : s l d L a y o u t I d L s t > < p : s l d L a y o u t I d   i d = " 2 1 4 7 4 8 3 6 4 9 "   r : i d = " r I d 1 " / > < p : s l d L a y o u t I d   i d = " 2 1 4 7 4 8 3 6 5 0 "   r : i d = " r I d 2 " / > < p : s l d L a y o u t I d   i d = " 2 1 4 7 4 8 3 6 5 1 "   r : i d = " r I d 3 " / > < p : s l d L a y o u t I d   i d = " 2 1 4 7 4 8 3 6 5 2 "   r : i d = " r I d 4 " / > < p : s l d L a y o u t I d   i d = " 2 1 4 7 4 8 3 6 5 3 "   r : i d = " r I d 5 " / > < p : s l d L a y o u t I d   i d = " 2 1 4 7 4 8 3 6 5 4 "   r : i d = " r I d 6 " / > < p : s l d L a y o u t I d   i d = " 2 1 4 7 4 8 3 6 5 5 "   r : i d = " r I d 7 " / > < p : s l d L a y o u t I d   i d = " 2 1 4 7 4 8 3 6 5 6 "   r : i d = " r I d 8 " / > < p : s l d L a y o u t I d   i d = " 2 1 4 7 4 8 3 6 5 7 "   r : i d = " r I d 9 " / > < p : s l d L a y o u t I d   i d = " 2 1 4 7 4 8 3 6 5 8 "   r : i d = " r I d 1 0 " / > < p : s l d L a y o u t I d   i d = " 2 1 4 7 4 8 3 6 5 9 "   r : i d = " r I d 1 1 " / > < / p : s l d L a y o u t I d L s t > < p : h f   d t = " 0 "   f t r = " 0 "   h d r = " 0 "   s l d N u m = " 0 " / > < p : t x S t y l e s > < p : t i t l e S t y l e > < a : l v l 1 p P r   a l g n = " c t r "   l v l = " 0 "   r t l = " f a l s e " > < a : s p c B e f > < a : s p c P c t   v a l = " 0 " / > < / a : s p c B e f > < a : b u N o n e / > < a : d e f R P r   b = " 0 "   d i r t y = " 0 "   i = " 0 "   l a n g = " e n - U S "   s z = " 3 6 0 0 " > < a : s o l i d F i l l > < a : s c h e m e C l r   v a l = " t x 1 " > < a : l u m M o d   v a l = " 6 5 0 0 0 " / > < a : l u m O f f   v a l = " 3 5 0 0 0 " / > < / a : s c h e m e C l r > < / a : s o l i d F i l l > < a : l a t i n   t y p e f a c e = " + m n - l t " / > < / a : d e f R P r > < / a : l v l 1 p P r > < / p : t i t l e S t y l e > < p : b o d y S t y l e > < a : l v l 1 p P r   a l g n = " l "   i n d e n t = " - 3 4 2 9 0 0 "   l v l = " 0 "   m a r L = " 3 4 2 9 0 0 "   r t l = " f a l s e " > < a : s p c B e f > < a : s p c P c t   v a l = " 2 0 0 0 0 " / > < / a : s p c B e f > < a : b u F o n t   t y p e f a c e = " A r i a l " / > < a : b u C h a r   c h a r = " " " / > < a : d e f R P r   b = " 0 "   d i r t y = " 0 "   i = " 0 "   l a n g = " e n - U S "   s z = " 2 0 0 0 " > < a : s o l i d F i l l > < a : s c h e m e C l r   v a l = " b g 1 " > < a : l u m M o d   v a l = " 6 5 0 0 0 " / > < / a : s c h e m e C l r > < / a : s o l i d F i l l > < a : l a t i n   t y p e f a c e = " + m n - l t " / > < / a : d e f R P r > < / a : l v l 1 p P r > < a : l v l 2 p P r   a l g n = " l "   i n d e n t = " - 2 8 5 7 5 0 "   l v l = " 1 "   m a r L = " 7 4 2 9 5 0 "   r t l = " f a l s e " > < a : s p c B e f > < a : s p c P c t   v a l = " 2 0 0 0 0 " / > < / a : s p c B e f > < a : b u F o n t   t y p e f a c e = " A r i a l " / > < a : b u C h a r   c h a r = "  " / > < a : d e f R P r   b = " 0 "   d i r t y = " 0 "   i = " 0 "   l a n g = " e n - U S "   s z = " 1 8 0 0 " > < a : s o l i d F i l l > < a : s c h e m e C l r   v a l = " b g 1 " > < a : l u m M o d   v a l = " 6 5 0 0 0 " / > < / a : s c h e m e C l r > < / a : s o l i d F i l l > < a : l a t i n   t y p e f a c e = " + m n - l t " / > < / a : d e f R P r > < / a : l v l 2 p P r > < a : l v l 3 p P r   a l g n = " l "   i n d e n t = " - 2 2 8 6 0 0 "   l v l = " 2 "   m a r L = " 1 1 4 3 0 0 0 "   r t l = " f a l s e " > < a : s p c B e f > < a : s p c P c t   v a l = " 2 0 0 0 0 " / > < / a : s p c B e f > < a : b u F o n t   t y p e f a c e = " A r i a l " / > < a : b u C h a r   c h a r = " " " / > < a : d e f R P r   b = " 0 "   d i r t y = " 0 "   i = " 0 "   l a n g = " e n - U S "   s z = " 1 6 0 0 " > < a : s o l i d F i l l > < a : s c h e m e C l r   v a l = " b g 1 " > < a : l u m M o d   v a l = " 6 5 0 0 0 " / > < / a : s c h e m e C l r > < / a : s o l i d F i l l > < a : l a t i n   t y p e f a c e = " + m n - l t " / > < / a : d e f R P r > < / a : l v l 3 p P r > < a : l v l 4 p P r   a l g n = " l "   i n d e n t = " - 2 2 8 6 0 0 "   l v l = " 3 "   m a r L = " 1 6 0 0 2 0 0 "   r t l = " f a l s e " > < a : s p c B e f > < a : s p c P c t   v a l = " 2 0 0 0 0 " / > < / a : s p c B e f > < a : b u F o n t   t y p e f a c e = " A r i a l " / > < a : b u C h a r   c h a r = "  " / > < a : d e f R P r   b = " 0 "   d i r t y = " 0 "   i = " 0 "   l a n g = " e n - U S "   s z = " 1 4 0 0 " > < a : s o l i d F i l l > < a : s c h e m e C l r   v a l = " b g 1 " > < a : l u m M o d   v a l = " 6 5 0 0 0 " / > < / a : s c h e m e C l r > < / a : s o l i d F i l l > < a : l a t i n   t y p e f a c e = " + m n - l t " / > < / a : d e f R P r > < / a : l v l 4 p P r > < a : l v l 5 p P r   a l g n = " l "   i n d e n t = " - 2 2 8 6 0 0 "   l v l = " 4 "   m a r L = " 2 0 5 7 4 0 0 "   r t l = " f a l s e " > < a : s p c B e f > < a : s p c P c t   v a l = " 2 0 0 0 0 " / > < / a : s p c B e f > < a : b u F o n t   t y p e f a c e = " A r i a l " / > < a : b u C h a r   c h a r = " � " / > < a : d e f R P r   b = " 0 "   d i r t y = " 0 "   i = " 0 "   l a n g = " e n - U S "   s z = " 1 2 0 0 " > < a : s o l i d F i l l > < a : s c h e m e C l r   v a l = " b g 1 " > < a : l u m M o d   v a l = " 6 5 0 0 0 " / > < / a : s c h e m e C l r > < / a : s o l i d F i l l > < a : l a t i n   t y p e f a c e = " + m n - l t " / > < / a : d e f R P r > < / a : l v l 5 p P r > < a : l v l 6 p P r   a l g n = " l "   i n d e n t = " - 2 2 8 6 0 0 "   l v l = " 5 "   m a r L = " 2 5 1 4 6 0 0 "   r t l = " f a l s e " > < a : s p c B e f > < a : s p c P c t   v a l = " 2 0 0 0 0 " / > < / a : s p c B e f > < a : b u F o n t   t y p e f a c e = " A r i a l " / > < a : b u C h a r   c h a r = " � " / > < a : d e f R P r   b = " 0 "   d i r t y = " 0 "   i = " 0 "   l a n g = " e n - U S "   s z = " 1 4 0 0 " > < a : s o l i d F i l l > < a : s c h e m e C l r   v a l = " b g 1 " > < a : l u m M o d   v a l = " 6 5 0 0 0 " / > < / a : s c h e m e C l r > < / a : s o l i d F i l l > < a : l a t i n   t y p e f a c e = " + m n - l t " / > < / a : d e f R P r > < / a : l v l 6 p P r > < a : l v l 7 p P r   a l g n = " l "   i n d e n t = " - 2 2 8 6 0 0 "   l v l = " 6 "   m a r L = " 2 9 7 1 8 0 0 "   r t l = " f a l s e " > < a : s p c B e f > < a : s p c P c t   v a l = " 2 0 0 0 0 " / > < / a : s p c B e f > < a : b u F o n t   t y p e f a c e = " A r i a l " / > < a : b u C h a r   c h a r = " � " / > < a : d e f R P r   b = " 0 "   d i r t y = " 0 "   i = " 0 "   l a n g = " e n - U S "   s z = " 1 4 0 0 " > < a : s o l i d F i l l > < a : s c h e m e C l r   v a l = " b g 1 " > < a : l u m M o d   v a l = " 6 5 0 0 0 " / > < / a : s c h e m e C l r > < / a : s o l i d F i l l > < a : l a t i n   t y p e f a c e = " + m n - l t " / > < / a : d e f R P r > < / a : l v l 7 p P r > < a : l v l 8 p P r   a l g n = " l "   i n d e n t = " - 2 2 8 6 0 0 "   l v l = " 7 "   m a r L = " 3 4 2 9 0 0 0 "   r t l = " f a l s e " > < a : s p c B e f > < a : s p c P c t   v a l = " 2 0 0 0 0 " / > < / a : s p c B e f > < a : b u F o n t   t y p e f a c e = " A r i a l " / > < a : b u C h a r   c h a r = " � " / > < a : d e f R P r   b = " 0 "   d i r t y = " 0 "   i = " 0 "   l a n g = " e n - U S "   s z = " 1 4 0 0 " > < a : s o l i d F i l l > < a : s c h e m e C l r   v a l = " b g 1 " > < a : l u m M o d   v a l = " 6 5 0 0 0 " / > < / a : s c h e m e C l r > < / a : s o l i d F i l l > < a : l a t i n   t y p e f a c e = " + m n - l t " / > < / a : d e f R P r > < / a : l v l 8 p P r > < a : l v l 9 p P r   a l g n = " l "   i n d e n t = " - 2 2 8 6 0 0 "   l v l = " 8 "   m a r L = " 3 8 8 6 2 0 0 "   r t l = " f a l s e " > < a : s p c B e f > < a : s p c P c t   v a l = " 2 0 0 0 0 " / > < / a : s p c B e f > < a : b u F o n t   t y p e f a c e = " A r i a l " / > < a : b u C h a r   c h a r = " � " / > < a : d e f R P r   b = " 0 "   d i r t y = " 0 "   i = " 0 "   l a n g = " e n - U S "   s z = " 1 4 0 0 " > < a : s o l i d F i l l > < a : s c h e m e C l r   v a l = " b g 1 " > < a : l u m M o d   v a l = " 6 5 0 0 0 " / > < / a : s c h e m e C l r > < / a : s o l i d F i l l > < a : l a t i n   t y p e f a c e = " + m n - l t " / > < / a : d e f R P r > < / a : l v l 9 p P r > < / p : b o d y S t y l e > < p : o t h e r S t y l e > < a : l v l 1 p P r   a l g n = " l "   l v l = " 0 "   m a r L = "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1 p P r > < a : l v l 2 p P r   a l g n = " l "   l v l = " 1 "   m a r L = " 4 5 7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2 p P r > < a : l v l 3 p P r   a l g n = " l "   l v l = " 2 "   m a r L = " 9 1 4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3 p P r > < a : l v l 4 p P r   a l g n = " l "   l v l = " 3 "   m a r L = " 1 3 7 1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4 p P r > < a : l v l 5 p P r   a l g n = " l "   l v l = " 4 "   m a r L = " 1 8 2 8 8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5 p P r > < a : l v l 6 p P r   a l g n = " l "   l v l = " 5 "   m a r L = " 2 2 8 6 0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6 p P r > < a : l v l 7 p P r   a l g n = " l "   l v l = " 6 "   m a r L = " 2 7 4 3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7 p P r > < a : l v l 8 p P r   a l g n = " l "   l v l = " 7 "   m a r L = " 3 2 0 0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8 p P r > < a : l v l 9 p P r   a l g n = " l "   l v l = " 8 "   m a r L = " 3 6 5 7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9 p P r > < / p : o t h e r S t y l e > < / p : t x S t y l e s > < / p : s l d M a s t e r >
</file>

<file path=ppt/slides/_rels/slide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2 . p n g "   T y p e = " h t t p : / / s c h e m a s . o p e n x m l f o r m a t s . o r g / o f f i c e D o c u m e n t / 2 0 0 6 / r e l a t i o n s h i p s / i m a g e " / > < R e l a t i o n s h i p   I d = " r I d 3 "   T a r g e t = " . . / m e d i a / i m a g e 3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/ R e l a t i o n s h i p s >
</file>

<file path=ppt/slides/_rels/slide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slide1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1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1 4 6 1 6 5 9 6 - 5 0 B 5 - 4 6 2 5 - B C 5 D - 8 1 1 5 E F 5 6 5 1 1 6 } " > < a 1 6 : c r e a t i o n I d   x m l n s : a 1 6 = " h t t p : / / s c h e m a s . m i c r o s o f t . c o m / o f f i c e / d r a w i n g / 2 0 1 0 / m a i n "   i d = " { D D F 0 7 3 5 C - 9 1 C 8 - 4 D D E - B F 1 6 - 7 1 2 D 2 7 C 5 B 1 4 C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 G i t H u b < / a : t > < / a : r > < a : e n d P a r a R P r   d i r t y = " 0 "   l a n g = " e n - U S " / > < / a : p > < / p : t x B o d y > < / p : s p > < p : s p > < p : n v S p P r > < p : c N v P r   i d = " 3 "   n a m e = " S u b t i t l e   2 " > < a : e x t L s t > < a : e x t   u r i = " { F A B 5 C 3 D D - C 5 D 1 - 4 D F 6 - 9 8 E 3 - F 8 2 4 C 6 2 0 3 1 1 4 } " > < a 1 6 : c r e a t i o n I d   x m l n s : a 1 6 = " h t t p : / / s c h e m a s . m i c r o s o f t . c o m / o f f i c e / d r a w i n g / 2 0 1 0 / m a i n "   i d = " { B 3 9 7 A 3 9 A - 6 A E E - 4 6 7 E - B 1 4 E - A A 3 4 C 3 E 1 8 1 D 0 } " / > < / a : e x t > < / a : e x t L s t > < / p : c N v P r > < p : c N v S p P r > < a : s p L o c k s   n o G r p = " t r u e " / > < / p : c N v S p P r > < p : n v P r > < p : p h   i d x = " 1 "   t y p e = " s u b T i t l e " / > < / p : n v P r > < / p : n v S p P r > < p : s p P r / > < p : t x B o d y > < a : b o d y P r   r t l C o l = " 0 "   v e r t = " h o r z " > < a : n o r m A u t o f i t   f o n t S c a l e = " 9 2 5 0 0 "   l n S p c R e d u c t i o n = " 1 0 0 0 0 " / > < / a : b o d y P r > < a : l s t S t y l e / > < a : p > < a : p P r / > < a : r > < a : r P r   d i r t y = " 0 "   l a n g = " e n - U S " / > < a : t > I n t r o d u c t i o n   t o   G i t   a n d   < / a : t > < / a : r > < a : r > < a : r P r   d i r t y = " 0 "   e r r = " 1 "   l a n g = " e n - U S " / > < a : t > G i t H U b < / a : t > < / a : r > < a : e n d P a r a R P r   d i r t y = " 0 "   e r r = " 1 "   l a n g = " e n - U S " / > < / a : p > < / p : t x B o d y > < / p : s p > < p : p i c > < p : n v P i c P r > < p : c N v P r   i d = " 4 "   n a m e = " " > < a : e x t L s t > < a : e x t   u r i = " { 5 1 4 F 7 A 6 E - 3 8 9 4 - 4 C 5 B - 8 6 9 C - 6 0 D 6 6 0 A A 9 A 2 7 } " > < a 1 6 : c r e a t i o n I d   x m l n s : a 1 6 = " h t t p : / / s c h e m a s . m i c r o s o f t . c o m / o f f i c e / d r a w i n g / 2 0 1 0 / m a i n "   i d = " { 2 F 5 C 1 8 5 7 - 6 7 6 B - 4 9 4 9 - 8 C 5 A - 3 1 C C 5 B B 2 B 5 D C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  r o t = " 0 " > < a : o f f   x = " 1 8 4 4 5 5 4 "   y = " - 1 1 9 5 8 6 " / > < a : e x t   c x = " 5 4 5 4 8 9 1 "   c y = " 4 5 3 4 3 7 6 " / > < / a : x f r m > < a : p r s t G e o m   p r s t = " r e c t " > < a : a v L s t / > < / a : p r s t G e o m > < a : n o F i l l / > < / p : s p P r > < / p : p i c > < p : p i c > < p : n v P i c P r > < p : c N v P r   i d = " 5 "   n a m e = " " > < a : e x t L s t > < a : e x t   u r i = " { D 5 F 0 B 9 A E - 7 9 A B - 4 D 2 0 - B C 5 7 - 1 3 3 9 C 7 8 9 4 E 3 B } " > < a 1 6 : c r e a t i o n I d   x m l n s : a 1 6 = " h t t p : / / s c h e m a s . m i c r o s o f t . c o m / o f f i c e / d r a w i n g / 2 0 1 0 / m a i n "   i d = " { 3 F 7 B 2 F A A - A C C C - 4 6 3 C - B 1 F E - 5 C 3 3 1 A 4 F 1 8 4 1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3 " / > < a : s t r e t c h > < a : f i l l R e c t / > < / a : s t r e t c h > < / p : b l i p F i l l > < p : s p P r > < a : x f r m   f l i p H = " f a l s e "   f l i p V = " f a l s e "   r o t = " 0 " > < a : o f f   x = " 2 6 3 4 0 4 "   y = " 3 1 0 1 4 3 " / > < a : e x t   c x = " 1 9 5 7 8 4 4 "   c y = " 8 2 0 4 8 3 " / > < / a : x f r m > < a : p r s t G e o m   p r s t = " r e c t " > < a : a v L s t / > < / a : p r s t G e o m > < a : n o F i l l / > < / p : s p P r > < / p : p i c > < / p : s p T r e e > < p : e x t L s t > < p : e x t   u r i = " { F A 5 6 0 8 D E - 1 5 F 6 - 4 4 2 5 - 9 2 5 A - 0 9 6 9 3 D D 1 5 C A C } " > < p 1 4 : c r e a t i o n I d   x m l n s : p 1 4 = " h t t p : / / s c h e m a s . m i c r o s o f t . c o m / o f f i c e / p o w e r p o i n t / 2 0 1 0 / m a i n "   v a l = " 1 6 5 8 1 5 4 8 0 3 5 8 6 " / > < / p : e x t > < / p : e x t L s t > < / p : c S l d > < p : c l r M a p O v r > < a : m a s t e r C l r M a p p i n g / > < / p : c l r M a p O v r > < / p : s l d >
</file>

<file path=ppt/slides/slide2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F 1 6 B 0 E 0 8 - F B 8 9 - 4 2 D 5 - B 1 A 4 - A F 3 6 1 B 8 A 8 3 3 4 } " > < a 1 6 : c r e a t i o n I d   x m l n s : a 1 6 = " h t t p : / / s c h e m a s . m i c r o s o f t . c o m / o f f i c e / d r a w i n g / 2 0 1 0 / m a i n "   i d = " { B 2 B 3 C B 3 6 - D E E D - 4 0 1 6 - 8 0 E C - 5 8 E 6 1 4 0 9 2 5 9 4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 W h a t   i s   G i t H u b . . ?  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9 0 4 D D 5 2 4 - 7 9 8 8 - 4 F 5 0 - 9 B 5 6 - C 0 9 9 3 6 3 3 2 3 7 6 } " > < a 1 6 : c r e a t i o n I d   x m l n s : a 1 6 = " h t t p : / / s c h e m a s . m i c r o s o f t . c o m / o f f i c e / d r a w i n g / 2 0 1 0 / m a i n "   i d = " { C B C 9 E B 9 C - 6 0 9 3 - 4 2 F 6 - 9 B 5 1 - 2 2 C D D B 2 E E E C C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r t l C o l = " 0 " / > < a : l s t S t y l e / > < a : p > < a : p P r / > < a : r > < a : r P r   d i r t y = " 0 "   l a n g = " e n - U S " / > < a : t > G i t   i s   a   v e r s i o n - c o n t r o l   m a n a g e m e n t   a n d   c o l l a b o r a t i o n   s o f t w a r e ( s i n c e   2 0 0 5 ) < / a : t > < / a : r > < / a : p > < a : p > < a : p P r > < a : b u F o n t   t y p e f a c e = " A r i a l " / > < a : b u C h a r   c h a r = " " " / > < / a : p P r > < a : r > < a : r P r   d i r t y = " 0 "   l a n g = " e n - U S " / > < a : t >               O S   X   h a s   g i t   p r e - i n s t a l l e d   < / a : t > < / a : r > < / a : p > < a : p > < a : p P r / > < a : r > < a : r P r   d i r t y = " 0 "   l a n g = " e n - U S " / > < a : t >               O t h e r w i s e , i n s t a l l   h e r e < / a : t > < / a : r > < / a : p > < a : p > < a : p P r / > < a : r > < a : r P r   d i r t y = " 0 "   e r r = " 1 "   l a n g = " e n - U S " / > < a : t > G I t H u b < / a : t > < / a : r > < a : r > < a : r P r   d i r t y = " 0 "   l a n g = " e n - U S " / > < a : t >   ( s i n c e   2 0 0 8 )   i s   a n   o n l i n e   a p p l i c a t i o n   t h a t   p r o v i d e s   : < / a : t > < / a : r > < / a : p > < a : p > < a : p P r / > < a : r > < a : r P r   d i r t y = " 0 "   l a n g = " e n - U S " / > < a : t >               A   v i s u a l   i n t e r f a c e   f o r   g i t < / a : t > < / a : r > < / a : p > < a : p > < a : p P r / > < a : r > < a : r P r   d i r t y = " 0 "   l a n g = " e n - U S " / > < a : t >               F r e e   c l o u d   s t o r a g e   f o r   a l l   y o u r   p r o j e c t s '   c o d e / f i l e s < / a : t > < / a : r > < a : e n d P a r a R P r   d i r t y = " 0 "   l a n g = " e n - U S " / > < / a : p > < / p : t x B o d y > < / p : s p > < / p : s p T r e e > < p : e x t L s t > < p : e x t   u r i = " { 2 3 6 F 1 B 7 7 - 6 8 C E - 4 8 C 6 - B 8 8 6 - 4 E C 6 E 3 8 7 3 8 1 E } " > < p 1 4 : c r e a t i o n I d   x m l n s : p 1 4 = " h t t p : / / s c h e m a s . m i c r o s o f t . c o m / o f f i c e / p o w e r p o i n t / 2 0 1 0 / m a i n "   v a l = " 1 6 5 8 1 5 4 8 0 3 5 8 8 " / > < / p : e x t > < / p : e x t L s t > < / p : c S l d > < p : c l r M a p O v r > < a : m a s t e r C l r M a p p i n g / > < / p : c l r M a p O v r > < / p : s l d >
</file>

<file path=ppt/slides/slide3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F 9 8 1 1 C C 2 - 7 1 9 7 - 4 4 F F - 8 3 3 B - 6 0 C 3 1 B 2 1 C C 4 4 } " > < a 1 6 : c r e a t i o n I d   x m l n s : a 1 6 = " h t t p : / / s c h e m a s . m i c r o s o f t . c o m / o f f i c e / d r a w i n g / 2 0 1 0 / m a i n "   i d = " { 9 B 5 A 9 8 8 4 - 1 9 1 3 - 4 2 3 5 - 9 1 2 3 - 9 3 4 0 C 8 9 1 8 C D 2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4 1 7 7 9 "   y = " 7 6 4 1 8 1 " / > < a : e x t   c x = " 6 7 6 9 7 0 5 "   c y = " 1 1 0 6 3 5 0 " / > < / a : x f r m > < / p : s p P r > < p : t x B o d y > < a : b o d y P r   r t l C o l = " 0 " / > < a : l s t S t y l e / > < a : p > < a : p P r / > < a : r > < a : r P r   d i r t y = " 0 "   l a n g = " e n - U S " / > < a : t > H o w   d o e s   G i t H u b   w o r k s < / a : t > < / a : r > < a : e n d P a r a R P r   d i r t y = " 0 "   l a n g = " e n - U S " / > < / a : p > < / p : t x B o d y > < / p : s p > < p : p i c > < p : n v P i c P r > < p : c N v P r   i d = " 3 "   n a m e = " C o n t e n t   P l a c e h o l d e r   2 " > < a : e x t L s t > < a : e x t   u r i = " { 5 A C 7 8 5 5 C - 3 6 F 9 - 4 0 5 D - 9 3 B F - C 3 C 7 4 F 6 6 4 B 5 8 } " > < a 1 6 : c r e a t i o n I d   x m l n s : a 1 6 = " h t t p : / / s c h e m a s . m i c r o s o f t . c o m / o f f i c e / d r a w i n g / 2 0 1 0 / m a i n "   i d = " { 7 D 0 D 1 3 6 4 - B C 7 4 - 4 3 4 2 - 8 1 0 2 - 2 1 D 0 D B E 0 F D F 4 } " / > < / a : e x t > < / a : e x t L s t > < / p : c N v P r > < p : c N v P i c P r > < a : p i c L o c k s   n o C h a n g e A s p e c t = " t r u e "   n o G r p = " t r u e " / > < / p : c N v P i c P r > < p : n v P r > < p : p h   i d x = " 1 " / > < / p : n v P r > < / p : n v P i c P r > < p : b l i p F i l l > < a : b l i p   r : e m b e d = " r I d 2 " / > < a : s r c R e c t   b = " 0 "   l = " - 4 3 8 7 0 "   r = " - 4 3 8 7 0 "   t = " - 1 8 4 3 0 " / > < a : s t r e t c h > < a : f i l l R e c t / > < / a : s t r e t c h > < / p : b l i p F i l l > < p : s p P r > < a : x f r m   r o t = " 0 " > < a : o f f   x = " 4 1 8 5 5 3 2 "   y = " 1 1 7 1 4 3 2 " / > < a : e x t   c x = " 5 9 3 6 4 8 4 "   c y = " 3 0 0 8 5 2 8 " / > < / a : x f r m > < a : n o F i l l / > < / p : s p P r > < / p : p i c > < p : s p > < p : n v S p P r > < p : c N v P r   i d = " 4 "   n a m e = " " > < a : e x t L s t > < a : e x t   u r i = " { 4 7 1 2 D 9 6 A - 7 7 4 1 - 4 6 3 D - B D A B - 2 0 F 0 D 2 7 6 5 0 7 4 } " > < a 1 6 : c r e a t i o n I d   x m l n s : a 1 6 = " h t t p : / / s c h e m a s . m i c r o s o f t . c o m / o f f i c e / d r a w i n g / 2 0 1 0 / m a i n "   i d = " { C 6 1 B E C D B - D 8 B 0 - 4 B 6 C - A 6 E 1 - 8 E 1 3 B F 2 7 E 8 8 B } " / > < / a : e x t > < / a : e x t L s t > < / p : c N v P r > < p : c N v S p P r   t x B o x = " 1 " / > < p : n v P r / > < / p : n v S p P r > < p : s p P r > < a : x f r m   f l i p H = " f a l s e "   f l i p V = " f a l s e "   r o t = " 0 " > < a : o f f   x = " 5 6 1 0 2 2 "   y = " 1 2 5 3 2 1 3 " / > < a : e x t   c x = " 4 5 3 5 4 3 3 "   c y = " 3 0 8 5 5 2 " / > < / a : x f r m > < a : p r s t G e o m   p r s t = " r e c t " > < a : a v L s t / > < / a : p r s t G e o m > < / p : s p P r > < p : t x B o d y > < a : b o d y P r   a n c h o r = " t "   b I n s = " 4 7 6 2 5 "   l I n s = " 9 5 2 5 0 "   r I n s = " 9 5 2 5 0 "   r t l C o l = " 0 "   t I n s = " 4 7 6 2 5 "   v e r t = " h o r z " > < a : s p A u t o F i t / > < / a : b o d y P r > < a : l s t S t y l e / > < a : p > < a : p P r > < a : d e f R P r   d i r t y = " 0 "   l a n g = " e n - U S "   s z = " 1 4 0 0 " / > < / a : p P r > < a : r > < a : r P r   d i r t y = " 0 "   l a n g = " e n - U S " / > < a : t > < / a : t > < / a : r > < a : e n d P a r a R P r   d i r t y = " 0 "   l a n g = " e n - U S " / > < / a : p > < / p : t x B o d y > < / p : s p > < p : s p > < p : n v S p P r > < p : c N v P r   i d = " 5 "   n a m e = " " > < a : e x t L s t > < a : e x t   u r i = " { 4 3 8 6 8 1 C D - 0 6 0 5 - 4 3 7 0 - A B A B - 4 9 3 8 F A 8 B F 3 2 D } " > < a 1 6 : c r e a t i o n I d   x m l n s : a 1 6 = " h t t p : / / s c h e m a s . m i c r o s o f t . c o m / o f f i c e / d r a w i n g / 2 0 1 0 / m a i n "   i d = " { 9 E 2 1 0 4 1 8 - 6 D 1 8 - 4 C 8 D - 9 A F F - 7 6 5 7 0 B F 6 1 D 4 7 } " / > < / a : e x t > < / a : e x t L s t > < / p : c N v P r > < p : c N v S p P r   t x B o x = " 1 " / > < p : n v P r / > < / p : n v S p P r > < p : s p P r > < a : x f r m   f l i p H = " f a l s e "   f l i p V = " f a l s e "   r o t = " 0 " > < a : o f f   x = " 5 6 1 0 2 2 "   y = " 2 0 1 7 7 5 7 " / > < a : e x t   c x = " 4 5 3 5 4 3 3 "   c y = " 2 0 1 4 9 7 5 " / > < / a : x f r m > < a : p r s t G e o m   p r s t = " r e c t " > < a : a v L s t / > < / a : p r s t G e o m > < / p : s p P r > < p : t x B o d y > < a : b o d y P r   a n c h o r = " t "   b I n s = " 4 7 6 2 5 "   l I n s = " 9 5 2 5 0 "   r I n s = " 9 5 2 5 0 "   r t l C o l = " 0 "   t I n s = " 4 7 6 2 5 "   v e r t = " h o r z " > < a : s p A u t o F i t / > < / a : b o d y P r > < a : l s t S t y l e / > < a : p > < a : p P r   i n d e n t = " - 3 4 2 9 0 0 "   m a r L = " 3 4 2 9 0 0 " > < a : b u F o n t   t y p e f a c e = " A r i a l " / > < a : b u C h a r   c h a r = " " " / > < a : d e f R P r   d i r t y = " 0 "   l a n g = " e n - U S "   s z = " 1 4 0 0 " / > < / a : p P r > < a : r > < a : r P r   d i r t y = " 0 "   l a n g = " e n - U S " > < a : l a t i n   t y p e f a c e = " L a t o " / > < / a : r P r > < a : t > G i t H u b   < / a : t > < / a : r > < a : r > < a : r P r   b = " 1 "   d i r t y = " 0 "   l a n g = " e n - U S " > < a : l a t i n   t y p e f a c e = " L a t o " / > < / a : r P r > < a : t > a l l o w s   s o f t w a r e   d e v e l o p e r s   a n d   e n g i n e e r s   t o   c r e a t e   r e m o t e ,   p u b l i c - f a c i n g   r e p o s i t o r i e s   o n   t h e   c l o u d   f o r   f r e e < / a : t > < / a : r > < a : r > < a : r P r   d i r t y = " 0 "   l a n g = " e n - U S " > < a : l a t i n   t y p e f a c e = " L a t o " / > < / a : r P r > < a : t > . < / a : t > < / a : r > < a : b r > < a : r P r   d i r t y = " 0 "   l a n g = " e n - U S " / > < / a : b r > < a : r > < a : r P r   d i r t y = " 0 "   l a n g = " e n - U S " > < a : l a t i n   t y p e f a c e = " L a t o " / > < / a : r P r > < a : t >   O n c e   y o u ' v e   s e t   u p   a   r e p o s i t o r y   o n   G i t H u b ,   y o u   c a n   c o p y   i t   t o   y o u r   < / a : t > < / a : r > < a : b r > < a : r P r   d i r t y = " 0 "   l a n g = " e n - U S " / > < / a : b r > < a : r > < a : r P r   d i r t y = " 0 "   l a n g = " e n - U S " > < a : l a t i n   t y p e f a c e = " L a t o " / > < / a : r P r > < a : t > d e v i c e ,   a d d   a n d   m o d i f y   f i l e s   l o c a l l y ,   t h e n    p u s h    y o u r   c h a n g e s   b a c k   t o   < / a : t > < / a : r > < a : b r > < a : r P r   d i r t y = " 0 "   l a n g = " e n - U S " / > < / a : b r > < a : r > < a : r P r   d i r t y = " 0 "   l a n g = " e n - U S " > < a : l a t i n   t y p e f a c e = " L a t o " / > < / a : r P r > < a : t > t h e   r e p o s i t o r y   w h e r e   y o u r   c h a n g e s   a r e   d i s p l a y e d   t o   t h e   p u b l i c . < / a : t > < / a : r > < a : e n d P a r a R P r   d i r t y = " 0 "   l a n g = " e n - U S " > < a : l a t i n   t y p e f a c e = " L a t o " / > < / a : e n d P a r a R P r > < / a : p > < / p : t x B o d y > < / p : s p > < / p : s p T r e e > < p : e x t L s t > < p : e x t   u r i = " { 5 C 2 E 3 6 1 5 - 7 E D F - 4 4 0 3 - A 5 0 A - 3 3 5 6 8 0 0 1 8 E F 4 } " > < p 1 4 : c r e a t i o n I d   x m l n s : p 1 4 = " h t t p : / / s c h e m a s . m i c r o s o f t . c o m / o f f i c e / p o w e r p o i n t / 2 0 1 0 / m a i n "   v a l = " 1 6 5 8 1 5 4 8 0 3 5 9 0 " / > < / p : e x t > < / p : e x t L s t > < / p : c S l d > < p : c l r M a p O v r > < a : m a s t e r C l r M a p p i n g / > < / p : c l r M a p O v r > < / p : s l d >
</file>

<file path=ppt/tags/tag1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L A Y O U T "   v a l = " t h r e e P i c A n d T x " / > < / p : t a g L s t >
</file>

<file path=ppt/tags/tag2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L A Y O U T "   v a l = " f o u r P i c " / > < / p : t a g L s t >
</file>

<file path=ppt/theme/theme1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O r b i t " > < a : t h e m e E l e m e n t s > < a : c l r S c h e m e   n a m e = " O r b i t " > < a : d k 1 > < a : s r g b C l r   v a l = " 0 0 0 0 0 0 " / > < / a : d k 1 > < a : l t 1 > < a : s r g b C l r   v a l = " f f f f f f " / > < / a : l t 1 > < a : d k 2 > < a : s r g b C l r   v a l = " 3 2 3 2 3 2 " / > < / a : d k 2 > < a : l t 2 > < a : s r g b C l r   v a l = " f 0 f 0 f 0 " / > < / a : l t 2 > < a : a c c e n t 1 > < a : s r g b C l r   v a l = " 2 2 a 8 c 4 " / > < / a : a c c e n t 1 > < a : a c c e n t 2 > < a : s r g b C l r   v a l = " 8 6 c b 2 1 " / > < / a : a c c e n t 2 > < a : a c c e n t 3 > < a : s r g b C l r   v a l = " e 7 c 2 1 f " / > < / a : a c c e n t 3 > < a : a c c e n t 4 > < a : s r g b C l r   v a l = " e 7 7 e 2 6 " / > < / a : a c c e n t 4 > < a : a c c e n t 5 > < a : s r g b C l r   v a l = " e 6 4 7 7 3 " / > < / a : a c c e n t 5 > < a : a c c e n t 6 > < a : s r g b C l r   v a l = " 8 d 5 f a 7 " / > < / a : a c c e n t 6 > < a : h l i n k > < a : s r g b C l r   v a l = " 2 2 a 8 c 4 " / > < / a : h l i n k > < a : f o l H l i n k > < a : s r g b C l r   v a l = " 8 d 5 f a 7 " / > < / a : f o l H l i n k > < / a : c l r S c h e m e > < a : f o n t S c h e m e   n a m e = " O r b i t " > < a : m a j o r F o n t > < a : l a t i n   t y p e f a c e = " T i t i l l i u m   W e b " / > < a : e a   t y p e f a c e = " " / > < a : c s   t y p e f a c e = " " / > < / a : m a j o r F o n t > < a : m i n o r F o n t > < a : l a t i n   t y p e f a c e = " T i t i l l i u m   W e b " / > < a : e a   t y p e f a c e = " " / > < a : c s   t y p e f a c e = " " / > < / a : m i n o r F o n t > < / a : f o n t S c h e m e > < a : f m t S c h e m e   n a m e = " O r b i t " > < a :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5 0 0 0 0 " / > < a : s a t M o d   v a l = " 3 0 0 0 0 0 " / > < / a : s c h e m e C l r > < / a : g s > < a : g s   p o s = " 3 5 0 0 0 " > < a : s c h e m e C l r   v a l = " p h C l r " > < a : t i n t   v a l = " 3 7 0 0 0 " / > < a : s a t M o d   v a l = " 3 0 0 0 0 0 " / > < / a : s c h e m e C l r > < / a : g s > < a : g s   p o s = " 1 0 0 0 0 0 " > < a : s c h e m e C l r   v a l = " p h C l r " > < a : t i n t   v a l = " 1 5 0 0 0 " / > < a : s a t M o d   v a l = " 3 5 0 0 0 0 " / > < / a : s c h e m e C l r > < / a : g s > < / a : g s L s t > < a : l i n   a n g = " 1 9 4 4 0 0 0 0 "   s c a l e d = " 0 " / > < / a : g r a d F i l l > < a : g r a d F i l l   r o t W i t h S h a p e = " 1 " > < a : g s L s t > < a : g s   p o s = " 0 " > < a : s c h e m e C l r   v a l = " p h C l r " > < a : s h a d e   v a l = " 5 1 0 0 0 " / > < a : s a t M o d   v a l = " 1 3 0 0 0 0 " / > < / a : s c h e m e C l r > < / a : g s > < a : g s   p o s = " 8 0 0 0 0 " > < a : s c h e m e C l r   v a l = " p h C l r " > < a : s h a d e   v a l = " 9 3 0 0 0 " / > < a : s a t M o d   v a l = " 1 3 0 0 0 0 " / > < / a : s c h e m e C l r > < / a : g s > < a : g s   p o s = " 1 0 0 0 0 0 " > < a : s c h e m e C l r   v a l = " p h C l r " > < a : s h a d e   v a l = " 9 4 0 0 0 " / > < a : s a t M o d   v a l = " 1 3 5 0 0 0 " / > < / a : s c h e m e C l r > < / a : g s > < / a : g s L s t > < a : l i n   a n g = " 1 9 4 4 0 0 0 0 "   s c a l e d = " 0 " / > < / a : g r a d F i l l > < / a : f i l l S t y l e L s t > < a : l n S t y l e L s t > < a : l n   c a p = " f l a t "   w = " 1 2 7 0 0 " > < a : s o l i d F i l l > < a : s c h e m e C l r   v a l = " p h C l r " > < a : s h a d e   v a l = " 9 5 0 0 0 " / > < a : s a t M o d   v a l = " 1 0 4 9 9 9 " / > < / a : s c h e m e C l r > < / a : s o l i d F i l l > < a : p r s t D a s h   v a l = " s o l i d " / > < / a : l n > < a : l n   c a p = " f l a t "   w = " 2 5 4 0 0 " > < a : s o l i d F i l l > < a : s c h e m e C l r   v a l = " p h C l r " / > < / a : s o l i d F i l l > < a : p r s t D a s h   v a l = " s o l i d " / > < / a : l n > < a : l n   c a p = " f l a t "   w = " 5 0 8 0 0 " > < a : s o l i d F i l l > < a : s c h e m e C l r   v a l = " p h C l r " / > < / a : s o l i d F i l l > < a : p r s t D a s h   v a l = " s o l i d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8 5 0 0 0 " / > < a : s h a d e   v a l = " 1 0 0 0 0 0 " / > < a : a l p h a   v a l = " 1 0 0 0 0 0 " / > < a : s a t M o d   v a l = " 1 5 0 0 0 0 " / > < a : l u m M o d   v a l = " 1 0 0 0 0 0 " / > < / a : s c h e m e C l r > < / a : g s > < a : g s   p o s = " 1 0 0 0 0 0 " > < a : s c h e m e C l r   v a l = " p h C l r " > < a : t i n t   v a l = " 1 0 0 0 0 0 " / > < a : s h a d e   v a l = " 8 5 0 0 0 " / > < a : a l p h a   v a l = " 1 0 0 0 0 0 " / > < a : s a t M o d   v a l = " 1 5 0 0 0 0 " / > < / a : s c h e m e C l r > < / a : g s > < / a : g s L s t > < a : p a t h   p a t h = " c i r c l e " > < a : f i l l T o R e c t   b = " 1 0 0 0 0 0 "   r = " 1 0 0 0 0 0 " / > < / a : p a t h > < / a : g r a d F i l l > < a : g r a d F i l l   r o t W i t h S h a p e = " 1 " > < a : g s L s t > < a : g s   p o s = " 0 " > < a : s c h e m e C l r   v a l = " p h C l r " > < a : t i n t   v a l = " 7 5 0 0 0 " / > < a : s a t M o d   v a l = " 2 0 0 0 0 0 " / > < / a : s c h e m e C l r > < / a : g s > < a : g s   p o s = " 6 0 0 0 0 " > < a : s c h e m e C l r   v a l = " p h C l r " > < a : s h a d e   v a l = " 8 5 0 0 0 " / > < a : s a t M o d   v a l = " 6 0 0 0 0 " / > < / a : s c h e m e C l r > < / a : g s > < a : g s   p o s = " 1 0 0 0 0 0 " > < a : s c h e m e C l r   v a l = " p h C l r " > < a : s h a d e   v a l = " 5 0 0 0 0 " / > < a : s a t M o d   v a l = " 2 5 0 0 0 " / > < / a : s c h e m e C l r > < / a : g s > < / a : g s L s t > < a : p a t h   p a t h = " c i r c l e " > < a : f i l l T o R e c t   b = " 1 0 0 0 0 0 "   r = " 1 0 0 0 0 0 " / > < / a : p a t h > < / a : g r a d F i l l > < / a : b g F i l l S t y l e L s t > < / a : f m t S c h e m e > < / a : t h e m e E l e m e n t s > < a : o b j e c t D e f a u l t s / > < a : e x t r a C l r S c h e m e L s t / > < / a : t h e m e >
</file>

<file path=ppt/theme/theme2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O r b i t " > < a : t h e m e E l e m e n t s > < a : c l r S c h e m e   n a m e = " O r b i t " > < a : d k 1 > < a : s r g b C l r   v a l = " 0 0 0 0 0 0 " / > < / a : d k 1 > < a : l t 1 > < a : s r g b C l r   v a l = " f f f f f f " / > < / a : l t 1 > < a : d k 2 > < a : s r g b C l r   v a l = " 3 2 3 2 3 2 " / > < / a : d k 2 > < a : l t 2 > < a : s r g b C l r   v a l = " f 0 f 0 f 0 " / > < / a : l t 2 > < a : a c c e n t 1 > < a : s r g b C l r   v a l = " 2 2 a 8 c 4 " / > < / a : a c c e n t 1 > < a : a c c e n t 2 > < a : s r g b C l r   v a l = " 8 6 c b 2 1 " / > < / a : a c c e n t 2 > < a : a c c e n t 3 > < a : s r g b C l r   v a l = " e 7 c 2 1 f " / > < / a : a c c e n t 3 > < a : a c c e n t 4 > < a : s r g b C l r   v a l = " e 7 7 e 2 6 " / > < / a : a c c e n t 4 > < a : a c c e n t 5 > < a : s r g b C l r   v a l = " e 6 4 7 7 3 " / > < / a : a c c e n t 5 > < a : a c c e n t 6 > < a : s r g b C l r   v a l = " 8 d 5 f a 7 " / > < / a : a c c e n t 6 > < a : h l i n k > < a : s r g b C l r   v a l = " 2 2 a 8 c 4 " / > < / a : h l i n k > < a : f o l H l i n k > < a : s r g b C l r   v a l = " 8 d 5 f a 7 " / > < / a : f o l H l i n k > < / a : c l r S c h e m e > < a : f o n t S c h e m e   n a m e = " O r b i t " > < a : m a j o r F o n t > < a : l a t i n   t y p e f a c e = " T i t i l l i u m   W e b " / > < a : e a   t y p e f a c e = " " / > < a : c s   t y p e f a c e = " " / > < / a : m a j o r F o n t > < a : m i n o r F o n t > < a : l a t i n   t y p e f a c e = " T i t i l l i u m   W e b " / > < a : e a   t y p e f a c e = " " / > < a : c s   t y p e f a c e = " " / > < / a : m i n o r F o n t > < / a : f o n t S c h e m e > < a : f m t S c h e m e   n a m e = " O r b i t " > < a :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5 0 0 0 0 " / > < a : s a t M o d   v a l = " 3 0 0 0 0 0 " / > < / a : s c h e m e C l r > < / a : g s > < a : g s   p o s = " 3 5 0 0 0 " > < a : s c h e m e C l r   v a l = " p h C l r " > < a : t i n t   v a l = " 3 7 0 0 0 " / > < a : s a t M o d   v a l = " 3 0 0 0 0 0 " / > < / a : s c h e m e C l r > < / a : g s > < a : g s   p o s = " 1 0 0 0 0 0 " > < a : s c h e m e C l r   v a l = " p h C l r " > < a : t i n t   v a l = " 1 5 0 0 0 " / > < a : s a t M o d   v a l = " 3 5 0 0 0 0 " / > < / a : s c h e m e C l r > < / a : g s > < / a : g s L s t > < a : l i n   a n g = " 1 9 4 4 0 0 0 0 "   s c a l e d = " 0 " / > < / a : g r a d F i l l > < a : g r a d F i l l   r o t W i t h S h a p e = " 1 " > < a : g s L s t > < a : g s   p o s = " 0 " > < a : s c h e m e C l r   v a l = " p h C l r " > < a : s h a d e   v a l = " 5 1 0 0 0 " / > < a : s a t M o d   v a l = " 1 3 0 0 0 0 " / > < / a : s c h e m e C l r > < / a : g s > < a : g s   p o s = " 8 0 0 0 0 " > < a : s c h e m e C l r   v a l = " p h C l r " > < a : s h a d e   v a l = " 9 3 0 0 0 " / > < a : s a t M o d   v a l = " 1 3 0 0 0 0 " / > < / a : s c h e m e C l r > < / a : g s > < a : g s   p o s = " 1 0 0 0 0 0 " > < a : s c h e m e C l r   v a l = " p h C l r " > < a : s h a d e   v a l = " 9 4 0 0 0 " / > < a : s a t M o d   v a l = " 1 3 5 0 0 0 " / > < / a : s c h e m e C l r > < / a : g s > < / a : g s L s t > < a : l i n   a n g = " 1 9 4 4 0 0 0 0 "   s c a l e d = " 0 " / > < / a : g r a d F i l l > < / a : f i l l S t y l e L s t > < a : l n S t y l e L s t > < a : l n   c a p = " f l a t "   w = " 1 2 7 0 0 " > < a : s o l i d F i l l > < a : s c h e m e C l r   v a l = " p h C l r " > < a : s h a d e   v a l = " 9 5 0 0 0 " / > < a : s a t M o d   v a l = " 1 0 4 9 9 9 " / > < / a : s c h e m e C l r > < / a : s o l i d F i l l > < a : p r s t D a s h   v a l = " s o l i d " / > < / a : l n > < a : l n   c a p = " f l a t "   w = " 2 5 4 0 0 " > < a : s o l i d F i l l > < a : s c h e m e C l r   v a l = " p h C l r " / > < / a : s o l i d F i l l > < a : p r s t D a s h   v a l = " s o l i d " / > < / a : l n > < a : l n   c a p = " f l a t "   w = " 5 0 8 0 0 " > < a : s o l i d F i l l > < a : s c h e m e C l r   v a l = " p h C l r " / > < / a : s o l i d F i l l > < a : p r s t D a s h   v a l = " s o l i d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8 5 0 0 0 " / > < a : s h a d e   v a l = " 1 0 0 0 0 0 " / > < a : a l p h a   v a l = " 1 0 0 0 0 0 " / > < a : s a t M o d   v a l = " 1 5 0 0 0 0 " / > < a : l u m M o d   v a l = " 1 0 0 0 0 0 " / > < / a : s c h e m e C l r > < / a : g s > < a : g s   p o s = " 1 0 0 0 0 0 " > < a : s c h e m e C l r   v a l = " p h C l r " > < a : t i n t   v a l = " 1 0 0 0 0 0 " / > < a : s h a d e   v a l = " 8 5 0 0 0 " / > < a : a l p h a   v a l = " 1 0 0 0 0 0 " / > < a : s a t M o d   v a l = " 1 5 0 0 0 0 " / > < / a : s c h e m e C l r > < / a : g s > < / a : g s L s t > < a : p a t h   p a t h = " c i r c l e " > < a : f i l l T o R e c t   b = " 1 0 0 0 0 0 "   r = " 1 0 0 0 0 0 " / > < / a : p a t h > < / a : g r a d F i l l > < a : g r a d F i l l   r o t W i t h S h a p e = " 1 " > < a : g s L s t > < a : g s   p o s = " 0 " > < a : s c h e m e C l r   v a l = " p h C l r " > < a : t i n t   v a l = " 7 5 0 0 0 " / > < a : s a t M o d   v a l = " 2 0 0 0 0 0 " / > < / a : s c h e m e C l r > < / a : g s > < a : g s   p o s = " 6 0 0 0 0 " > < a : s c h e m e C l r   v a l = " p h C l r " > < a : s h a d e   v a l = " 8 5 0 0 0 " / > < a : s a t M o d   v a l = " 6 0 0 0 0 " / > < / a : s c h e m e C l r > < / a : g s > < a : g s   p o s = " 1 0 0 0 0 0 " > < a : s c h e m e C l r   v a l = " p h C l r " > < a : s h a d e   v a l = " 5 0 0 0 0 " / > < a : s a t M o d   v a l = " 2 5 0 0 0 " / > < / a : s c h e m e C l r > < / a : g s > < / a : g s L s t > < a : p a t h   p a t h = " c i r c l e " > < a : f i l l T o R e c t   b = " 1 0 0 0 0 0 "   r = " 1 0 0 0 0 0 " / > < / a : p a t h > < / a : g r a d F i l l > < / a : b g F i l l S t y l e L s t > < / a : f m t S c h e m e > < / a : t h e m e E l e m e n t s > < a : o b j e c t D e f a u l t s / > < a : e x t r a C l r S c h e m e L s t / > < / a : t h e m e >
</file>

<file path=docProps/app.xml>�� < ? x m l   v e r s i o n = " 1 . 0 "   e n c o d i n g = " U T F - 1 6 " ? > < p r o p e r t i e s : P r o p e r t i e s   x m l n s : p r o p e r t i e s = " h t t p : / / s c h e m a s . o p e n x m l f o r m a t s . o r g / o f f i c e D o c u m e n t / 2 0 0 6 / e x t e n d e d - p r o p e r t i e s "   x m l n s : v t = " h t t p : / / s c h e m a s . o p e n x m l f o r m a t s . o r g / o f f i c e D o c u m e n t / 2 0 0 6 / d o c P r o p s V T y p e s " > < p r o p e r t i e s : A p p V e r s i o n > 3 . 0 0 0 0 < / p r o p e r t i e s : A p p V e r s i o n > < p r o p e r t i e s : S c a l e C r o p > f a l s e < / p r o p e r t i e s : S c a l e C r o p > < p r o p e r t i e s : C o m p a n y > C o m p a n y < / p r o p e r t i e s : C o m p a n y > < p r o p e r t i e s : L i n k s U p T o D a t e > f a l s e < / p r o p e r t i e s : L i n k s U p T o D a t e > < p r o p e r t i e s : H y p e r l i n k s C h a n g e d > f a l s e < / p r o p e r t i e s : H y p e r l i n k s C h a n g e d > < p r o p e r t i e s : P r e s e n t a t i o n F o r m a t > O n - S c r e e n   S h o w   ( 4 : 3 ) < / p r o p e r t i e s : P r e s e n t a t i o n F o r m a t > < p r o p e r t i e s : A p p l i c a t i o n > Z o h o   S h o w < / p r o p e r t i e s : A p p l i c a t i o n > < p r o p e r t i e s : S h a r e d D o c > f a l s e < / p r o p e r t i e s : S h a r e d D o c > < / p r o p e r t i e s : P r o p e r t i e s >
</file>

<file path=docProps/core.xml>�� < ? x m l   v e r s i o n = " 1 . 0 "   e n c o d i n g = " U T F - 1 6 " ? > < c p : c o r e P r o p e r t i e s   x m l n s : c p = " h t t p : / / s c h e m a s . o p e n x m l f o r m a t s . o r g / p a c k a g e / 2 0 0 6 / m e t a d a t a / c o r e - p r o p e r t i e s "   x m l n s : d c = " h t t p : / / p u r l . o r g / d c / e l e m e n t s / 1 . 1 / "   x m l n s : d c m i t y p e = " h t t p : / / p u r l . o r g / d c / d c m i t y p e / "   x m l n s : d c t e r m s = " h t t p : / / p u r l . o r g / d c / t e r m s / "   x m l n s : x s i = " h t t p : / / w w w . w 3 . o r g / 2 0 0 1 / X M L S c h e m a - i n s t a n c e " > < d c : t i t l e > S l i d e   1 < / d c : t i t l e > < c p : r e v i s i o n > 1 < / c p : r e v i s i o n > < d c : c r e a t o r / > < c p : l a s t M o d i f i e d B y / > < d c t e r m s : c r e a t e d   x m l n s : x s i = " h t t p : / / w w w . w 3 . o r g / 2 0 0 1 / X M L S c h e m a - i n s t a n c e "   x s i : t y p e = " d c t e r m s : W 3 C D T F " > 2 0 2 2 - 0 7 - 1 8 T 1 9 : 1 2 : 2 3 Z < / d c t e r m s : c r e a t e d > < d c t e r m s : m o d i f i e d   x m l n s : x s i = " h t t p : / / w w w . w 3 . o r g / 2 0 0 1 / X M L S c h e m a - i n s t a n c e "   x s i : t y p e = " d c t e r m s : W 3 C D T F " > 2 0 2 2 - 0 7 - 1 8 T 2 0 : 0 1 : 3 2 Z < / d c t e r m s : m o d i f i e d > < / c p : c o r e P r o p e r t i e s >
</file>