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Average"/>
      <p:regular r:id="rId9"/>
    </p:embeddedFont>
    <p:embeddedFont>
      <p:font typeface="Oswald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bold.fntdata"/><Relationship Id="rId10" Type="http://schemas.openxmlformats.org/officeDocument/2006/relationships/font" Target="fonts/Oswald-regular.fntdata"/><Relationship Id="rId9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3d338e4c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3d338e4c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3d338e4c2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3d338e4c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jjg-akers/CSCI491_WebDesign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indiereads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goodreads alternative for indie bookstores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Meeting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89600"/>
            <a:ext cx="32550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Group Met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Don’t worry, we found Dillon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Researched Tools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React.js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Location functionality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LAAMP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Team Member Roles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Jamie - Design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Joe - Messages feed, profile fields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Dillon - location functionality</a:t>
            </a:r>
            <a:br>
              <a:rPr lang="en"/>
            </a:br>
            <a:r>
              <a:rPr lang="en"/>
              <a:t>	</a:t>
            </a:r>
            <a:br>
              <a:rPr lang="en"/>
            </a:b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100" y="1389600"/>
            <a:ext cx="4268774" cy="160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Meeting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89600"/>
            <a:ext cx="3255000" cy="36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Git Repo Set Up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(</a:t>
            </a:r>
            <a:r>
              <a:rPr lang="en" sz="1100" u="sng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https://github.com/jjg-akers/CSCI491_WebDesign</a:t>
            </a:r>
            <a:r>
              <a:rPr lang="en"/>
              <a:t>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Risks Identified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React.js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Scope Creep</a:t>
            </a:r>
            <a:br>
              <a:rPr lang="en"/>
            </a:br>
            <a:br>
              <a:rPr lang="en"/>
            </a:br>
            <a:r>
              <a:rPr lang="en"/>
              <a:t>	</a:t>
            </a:r>
            <a:br>
              <a:rPr lang="en"/>
            </a:b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9700" y="1311300"/>
            <a:ext cx="5272502" cy="2342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