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3"/>
    <p:sldId id="316" r:id="rId4"/>
    <p:sldId id="322" r:id="rId5"/>
    <p:sldId id="302" r:id="rId6"/>
    <p:sldId id="309" r:id="rId7"/>
    <p:sldId id="300" r:id="rId8"/>
    <p:sldId id="310" r:id="rId9"/>
    <p:sldId id="324" r:id="rId10"/>
    <p:sldId id="325" r:id="rId11"/>
    <p:sldId id="326" r:id="rId12"/>
    <p:sldId id="317" r:id="rId13"/>
    <p:sldId id="329" r:id="rId14"/>
    <p:sldId id="305" r:id="rId15"/>
    <p:sldId id="314" r:id="rId16"/>
    <p:sldId id="320" r:id="rId17"/>
    <p:sldId id="321" r:id="rId18"/>
    <p:sldId id="327" r:id="rId19"/>
    <p:sldId id="328" r:id="rId20"/>
    <p:sldId id="319" r:id="rId21"/>
    <p:sldId id="311" r:id="rId22"/>
    <p:sldId id="313" r:id="rId23"/>
    <p:sldId id="315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7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1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6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34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1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7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4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5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0D6A-D3A0-47D3-AAC9-47326076BC2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1B21-E706-4603-8D1C-412432010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tk.org/Wiki/VTK/Tutorials/DataStor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87CB-C8CA-485B-88E8-BBF0D772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교육순서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70F98-E0FF-4225-9576-5AA1E2CE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VTK</a:t>
            </a:r>
            <a:r>
              <a:rPr lang="ko-KR" altLang="en-US"/>
              <a:t> 개요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VTK </a:t>
            </a:r>
            <a:r>
              <a:rPr lang="ko-KR" altLang="en-US"/>
              <a:t>데이터셋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VTK </a:t>
            </a:r>
            <a:r>
              <a:rPr lang="ko-KR" altLang="en-US"/>
              <a:t>파일포맷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VTK</a:t>
            </a:r>
            <a:r>
              <a:rPr lang="ko-KR" altLang="en-US"/>
              <a:t> 파이프라인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VTK</a:t>
            </a:r>
            <a:r>
              <a:rPr lang="ko-KR" altLang="en-US"/>
              <a:t> 파이썬 설치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VTK</a:t>
            </a:r>
            <a:r>
              <a:rPr lang="ko-KR" altLang="en-US"/>
              <a:t> 파이썬 예제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882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6D50-59D2-41B4-A1F6-5855C32B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A77DE-F851-47C2-A4A8-293BA3B7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8930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StructuredGrid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구조화격자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Curvilinear </a:t>
            </a:r>
            <a:r>
              <a:rPr lang="ko-KR" altLang="en-US"/>
              <a:t>그리드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Topology</a:t>
            </a:r>
            <a:r>
              <a:rPr lang="ko-KR" altLang="en-US"/>
              <a:t>은 암시적이고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Geometry</a:t>
            </a:r>
            <a:r>
              <a:rPr lang="ko-KR" altLang="en-US"/>
              <a:t>은 불규칙적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메모리 사용량 낮음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응용분야 유체 흐름</a:t>
            </a:r>
            <a:r>
              <a:rPr lang="en-US" altLang="ko-KR"/>
              <a:t>, </a:t>
            </a:r>
            <a:r>
              <a:rPr lang="ko-KR" altLang="en-US"/>
              <a:t>열전달 등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6E2AD8-F716-468C-8CAC-AC2137B1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825625"/>
            <a:ext cx="3048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FFFAEA-F102-4F02-9B01-EF8E5ACD8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0616"/>
              </p:ext>
            </p:extLst>
          </p:nvPr>
        </p:nvGraphicFramePr>
        <p:xfrm>
          <a:off x="5217952" y="5064443"/>
          <a:ext cx="3297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19">
                  <a:extLst>
                    <a:ext uri="{9D8B030D-6E8A-4147-A177-3AD203B41FA5}">
                      <a16:colId xmlns:a16="http://schemas.microsoft.com/office/drawing/2014/main" val="2442154613"/>
                    </a:ext>
                  </a:extLst>
                </a:gridCol>
                <a:gridCol w="1787379">
                  <a:extLst>
                    <a:ext uri="{9D8B030D-6E8A-4147-A177-3AD203B41FA5}">
                      <a16:colId xmlns:a16="http://schemas.microsoft.com/office/drawing/2014/main" val="82031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데이터셋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2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Geometry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불규칙적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암시적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7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95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6D50-59D2-41B4-A1F6-5855C32B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A77DE-F851-47C2-A4A8-293BA3B7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89302" cy="4351338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altLang="ko-KR"/>
              <a:t>UnstructuredGrid</a:t>
            </a:r>
          </a:p>
          <a:p>
            <a:pPr lvl="1" latinLnBrk="0">
              <a:lnSpc>
                <a:spcPct val="100000"/>
              </a:lnSpc>
            </a:pPr>
            <a:r>
              <a:rPr lang="ko-KR" altLang="en-US"/>
              <a:t>비구조화격자</a:t>
            </a:r>
            <a:endParaRPr lang="en-US" altLang="ko-KR"/>
          </a:p>
          <a:p>
            <a:pPr lvl="1" latinLnBrk="0">
              <a:lnSpc>
                <a:spcPct val="100000"/>
              </a:lnSpc>
            </a:pPr>
            <a:r>
              <a:rPr lang="en-US" altLang="ko-KR"/>
              <a:t>Topology</a:t>
            </a:r>
            <a:r>
              <a:rPr lang="ko-KR" altLang="en-US"/>
              <a:t> </a:t>
            </a:r>
            <a:r>
              <a:rPr lang="en-US" altLang="ko-KR"/>
              <a:t>&amp; Geometry</a:t>
            </a:r>
            <a:r>
              <a:rPr lang="ko-KR" altLang="en-US"/>
              <a:t> 모두 불규칙적</a:t>
            </a:r>
            <a:endParaRPr lang="en-US" altLang="ko-KR"/>
          </a:p>
          <a:p>
            <a:pPr lvl="2" latinLnBrk="0">
              <a:lnSpc>
                <a:spcPct val="100000"/>
              </a:lnSpc>
            </a:pPr>
            <a:r>
              <a:rPr lang="en-US" altLang="ko-KR"/>
              <a:t>Topology</a:t>
            </a:r>
            <a:r>
              <a:rPr lang="ko-KR" altLang="en-US"/>
              <a:t> </a:t>
            </a:r>
            <a:r>
              <a:rPr lang="en-US" altLang="ko-KR"/>
              <a:t>– </a:t>
            </a:r>
            <a:r>
              <a:rPr lang="ko-KR" altLang="en-US"/>
              <a:t>명시적</a:t>
            </a:r>
            <a:r>
              <a:rPr lang="en-US" altLang="ko-KR"/>
              <a:t>(explicit), </a:t>
            </a:r>
            <a:r>
              <a:rPr lang="ko-KR" altLang="en-US"/>
              <a:t>즉 </a:t>
            </a:r>
            <a:r>
              <a:rPr lang="en-US" altLang="ko-KR"/>
              <a:t>more freedom</a:t>
            </a:r>
          </a:p>
          <a:p>
            <a:pPr lvl="1" latinLnBrk="0">
              <a:lnSpc>
                <a:spcPct val="100000"/>
              </a:lnSpc>
            </a:pPr>
            <a:r>
              <a:rPr lang="ko-KR" altLang="en-US"/>
              <a:t>메모리 사용량 높음</a:t>
            </a:r>
            <a:endParaRPr lang="en-US" altLang="ko-K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950574-EEFD-4981-867A-19F72763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825625"/>
            <a:ext cx="3048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FECCB8E-E36D-43F6-936E-0F9715A57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51264"/>
              </p:ext>
            </p:extLst>
          </p:nvPr>
        </p:nvGraphicFramePr>
        <p:xfrm>
          <a:off x="5217952" y="5064443"/>
          <a:ext cx="3297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19">
                  <a:extLst>
                    <a:ext uri="{9D8B030D-6E8A-4147-A177-3AD203B41FA5}">
                      <a16:colId xmlns:a16="http://schemas.microsoft.com/office/drawing/2014/main" val="2442154613"/>
                    </a:ext>
                  </a:extLst>
                </a:gridCol>
                <a:gridCol w="1787379">
                  <a:extLst>
                    <a:ext uri="{9D8B030D-6E8A-4147-A177-3AD203B41FA5}">
                      <a16:colId xmlns:a16="http://schemas.microsoft.com/office/drawing/2014/main" val="82031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데이터셋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2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Geometry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불규칙적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명시적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7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77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006B-3FF6-4F21-8386-397A6687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C4D66-85B8-4A33-B821-FBE09384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/>
              <a:t>속성 데이터 </a:t>
            </a:r>
            <a:r>
              <a:rPr lang="en-US" altLang="ko-KR"/>
              <a:t>(</a:t>
            </a:r>
            <a:r>
              <a:rPr lang="en-US" altLang="ko-KR" b="1">
                <a:solidFill>
                  <a:srgbClr val="FF0000"/>
                </a:solidFill>
              </a:rPr>
              <a:t>Attribute Data </a:t>
            </a:r>
            <a:r>
              <a:rPr lang="en-US" altLang="ko-KR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Scalar</a:t>
            </a:r>
          </a:p>
          <a:p>
            <a:pPr lvl="2">
              <a:lnSpc>
                <a:spcPct val="100000"/>
              </a:lnSpc>
            </a:pPr>
            <a:r>
              <a:rPr lang="ko-KR" altLang="en-US"/>
              <a:t>크기 예</a:t>
            </a:r>
            <a:r>
              <a:rPr lang="en-US" altLang="ko-KR"/>
              <a:t>) </a:t>
            </a:r>
            <a:r>
              <a:rPr lang="ko-KR" altLang="en-US"/>
              <a:t>수온</a:t>
            </a:r>
            <a:r>
              <a:rPr lang="en-US" altLang="ko-KR"/>
              <a:t>, </a:t>
            </a:r>
            <a:r>
              <a:rPr lang="ko-KR" altLang="en-US"/>
              <a:t>염분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Vector</a:t>
            </a:r>
          </a:p>
          <a:p>
            <a:pPr lvl="2">
              <a:lnSpc>
                <a:spcPct val="100000"/>
              </a:lnSpc>
            </a:pPr>
            <a:r>
              <a:rPr lang="ko-KR" altLang="en-US"/>
              <a:t>크기와 방향 예</a:t>
            </a:r>
            <a:r>
              <a:rPr lang="en-US" altLang="ko-KR"/>
              <a:t>) velocity, momentum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Normals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Texture Coordinates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Tensors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point data or cell data?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006B-3FF6-4F21-8386-397A6687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C4D66-85B8-4A33-B821-FBE09384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/>
              <a:t>ㅇ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/>
              <a:t>링크</a:t>
            </a:r>
            <a:r>
              <a:rPr lang="en-US" altLang="ko-KR"/>
              <a:t> </a:t>
            </a:r>
            <a:r>
              <a:rPr lang="ko-KR" altLang="en-US"/>
              <a:t>확인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>
                <a:hlinkClick r:id="rId2"/>
              </a:rPr>
              <a:t>https://vtk.org/Wiki/VTK/Tutorials/DataStorage</a:t>
            </a: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93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E387F-24A4-4892-8B7B-37098487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</a:t>
            </a:r>
            <a:r>
              <a:rPr lang="ko-KR" altLang="en-US"/>
              <a:t> 파일 포맷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EB22E11-6645-40F7-8E55-CAB1AF1F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200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VTK Simple Legacy Format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버전 정보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헤더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파일 포맷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데이터셋 </a:t>
            </a:r>
            <a:r>
              <a:rPr lang="en-US" altLang="ko-KR"/>
              <a:t>structure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Geometry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Topology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데이터셋 </a:t>
            </a:r>
            <a:r>
              <a:rPr lang="en-US" altLang="ko-KR"/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Scalar,</a:t>
            </a:r>
            <a:r>
              <a:rPr lang="ko-KR" altLang="en-US"/>
              <a:t> </a:t>
            </a:r>
            <a:r>
              <a:rPr lang="en-US" altLang="ko-KR"/>
              <a:t>Vector,</a:t>
            </a:r>
            <a:r>
              <a:rPr lang="ko-KR" altLang="en-US"/>
              <a:t> </a:t>
            </a:r>
            <a:r>
              <a:rPr lang="en-US" altLang="ko-KR"/>
              <a:t>Normals, Texture Coordinates, Tensors</a:t>
            </a:r>
          </a:p>
          <a:p>
            <a:pPr lvl="2">
              <a:lnSpc>
                <a:spcPct val="100000"/>
              </a:lnSpc>
            </a:pPr>
            <a:r>
              <a:rPr lang="ko-KR" altLang="en-US"/>
              <a:t>데이터가 </a:t>
            </a:r>
            <a:r>
              <a:rPr lang="en-US" altLang="ko-KR"/>
              <a:t>point</a:t>
            </a:r>
            <a:r>
              <a:rPr lang="ko-KR" altLang="en-US"/>
              <a:t>에 위치한지 아니면 </a:t>
            </a:r>
            <a:r>
              <a:rPr lang="en-US" altLang="ko-KR"/>
              <a:t>cell</a:t>
            </a:r>
            <a:r>
              <a:rPr lang="ko-KR" altLang="en-US"/>
              <a:t>에 위치한지</a:t>
            </a:r>
            <a:r>
              <a:rPr lang="en-US" altLang="ko-KR"/>
              <a:t>…</a:t>
            </a: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A91982A9-788D-42F7-9874-0E8C30A0F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80" r="14764" b="54604"/>
          <a:stretch/>
        </p:blipFill>
        <p:spPr>
          <a:xfrm>
            <a:off x="5228509" y="1971927"/>
            <a:ext cx="3694718" cy="22146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94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E387F-24A4-4892-8B7B-37098487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</a:t>
            </a:r>
            <a:r>
              <a:rPr lang="ko-KR" altLang="en-US"/>
              <a:t> 파일 포맷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FCDC3-34CD-43B3-9752-0624A27D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altLang="ko-KR"/>
              <a:t>VTK</a:t>
            </a:r>
            <a:r>
              <a:rPr lang="ko-KR" altLang="en-US"/>
              <a:t> </a:t>
            </a:r>
            <a:r>
              <a:rPr lang="en-US" altLang="ko-KR"/>
              <a:t>XML Format</a:t>
            </a:r>
          </a:p>
          <a:p>
            <a:pPr latinLnBrk="0">
              <a:lnSpc>
                <a:spcPct val="100000"/>
              </a:lnSpc>
            </a:pPr>
            <a:r>
              <a:rPr lang="en-US" altLang="ko-KR"/>
              <a:t>VTK Simple Legacy Format</a:t>
            </a:r>
            <a:r>
              <a:rPr lang="ko-KR" altLang="en-US"/>
              <a:t>보다 복잡하지만 다양한 기능을 제공</a:t>
            </a:r>
            <a:endParaRPr lang="en-US" altLang="ko-KR"/>
          </a:p>
          <a:p>
            <a:pPr lvl="1" latinLnBrk="0">
              <a:lnSpc>
                <a:spcPct val="100000"/>
              </a:lnSpc>
            </a:pPr>
            <a:r>
              <a:rPr lang="en-US" altLang="ko-KR"/>
              <a:t>Compression</a:t>
            </a:r>
          </a:p>
          <a:p>
            <a:pPr lvl="1" latinLnBrk="0">
              <a:lnSpc>
                <a:spcPct val="100000"/>
              </a:lnSpc>
            </a:pPr>
            <a:r>
              <a:rPr lang="en-US" altLang="ko-KR"/>
              <a:t>Portable binary encoding</a:t>
            </a:r>
          </a:p>
          <a:p>
            <a:pPr lvl="1" latinLnBrk="0">
              <a:lnSpc>
                <a:spcPct val="100000"/>
              </a:lnSpc>
            </a:pPr>
            <a:r>
              <a:rPr lang="en-US" altLang="ko-KR"/>
              <a:t>Big endian and little endian byte order</a:t>
            </a:r>
          </a:p>
          <a:p>
            <a:pPr lvl="1" latinLnBrk="0">
              <a:lnSpc>
                <a:spcPct val="100000"/>
              </a:lnSpc>
            </a:pPr>
            <a:r>
              <a:rPr lang="en-US" altLang="ko-KR"/>
              <a:t>Multiple file representation of piece data</a:t>
            </a:r>
          </a:p>
          <a:p>
            <a:pPr lvl="1" latinLnBrk="0">
              <a:lnSpc>
                <a:spcPct val="100000"/>
              </a:lnSpc>
            </a:pPr>
            <a:r>
              <a:rPr lang="en-US" altLang="ko-KR"/>
              <a:t>New file extensions for different VTK dataset types</a:t>
            </a:r>
          </a:p>
          <a:p>
            <a:pPr latinLnBrk="0">
              <a:lnSpc>
                <a:spcPct val="100000"/>
              </a:lnSpc>
            </a:pPr>
            <a:r>
              <a:rPr lang="ko-KR" altLang="en-US"/>
              <a:t>현재 분석 중</a:t>
            </a:r>
            <a:r>
              <a:rPr lang="en-US" altLang="ko-KR"/>
              <a:t>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9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A6627-401D-4DC3-97DE-573C759C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</a:t>
            </a:r>
            <a:r>
              <a:rPr lang="ko-KR" altLang="en-US"/>
              <a:t> 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0BC53-1E06-4B8C-A5FB-82CAFD6D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파이프라인은 정보가 그래픽 데이터로 변환되는 일련의 과정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Reader – </a:t>
            </a:r>
            <a:r>
              <a:rPr lang="ko-KR" altLang="en-US"/>
              <a:t>데이터 리더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Filter – </a:t>
            </a:r>
            <a:r>
              <a:rPr lang="ko-KR" altLang="en-US"/>
              <a:t>데이터 수정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Mapper – </a:t>
            </a:r>
            <a:r>
              <a:rPr lang="ko-KR" altLang="en-US"/>
              <a:t>데이터의 </a:t>
            </a:r>
            <a:r>
              <a:rPr lang="en-US" altLang="ko-KR"/>
              <a:t>geometry</a:t>
            </a:r>
            <a:r>
              <a:rPr lang="ko-KR" altLang="en-US"/>
              <a:t>을 나타냄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Actor – geometry</a:t>
            </a:r>
            <a:r>
              <a:rPr lang="ko-KR" altLang="en-US"/>
              <a:t>와 </a:t>
            </a:r>
            <a:r>
              <a:rPr lang="en-US" altLang="ko-KR"/>
              <a:t>property</a:t>
            </a:r>
            <a:r>
              <a:rPr lang="ko-KR" altLang="en-US"/>
              <a:t>를 결합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Renderer – </a:t>
            </a:r>
            <a:r>
              <a:rPr lang="ko-KR" altLang="en-US"/>
              <a:t>가시화할 대상</a:t>
            </a:r>
            <a:r>
              <a:rPr lang="en-US" altLang="ko-KR"/>
              <a:t>(s)</a:t>
            </a:r>
            <a:r>
              <a:rPr lang="ko-KR" altLang="en-US"/>
              <a:t>을 </a:t>
            </a:r>
            <a:r>
              <a:rPr lang="en-US" altLang="ko-KR"/>
              <a:t>RenderWindow</a:t>
            </a:r>
            <a:r>
              <a:rPr lang="ko-KR" altLang="en-US"/>
              <a:t>에 연결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RenderWindow – </a:t>
            </a:r>
            <a:r>
              <a:rPr lang="ko-KR" altLang="en-US"/>
              <a:t>최종 화면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960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A6627-401D-4DC3-97DE-573C759C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</a:t>
            </a:r>
            <a:r>
              <a:rPr lang="ko-KR" altLang="en-US"/>
              <a:t> 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0BC53-1E06-4B8C-A5FB-82CAFD6D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일러스트레이션</a:t>
            </a:r>
            <a:endParaRPr lang="en-US" altLang="ko-KR"/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57988B09-2959-48C6-9397-FBFFF46EF14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140074"/>
            <a:ext cx="1030288" cy="1111250"/>
            <a:chOff x="854" y="2036"/>
            <a:chExt cx="649" cy="700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EEE0C6C6-CA6D-4214-B319-4460FA42F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256"/>
              <a:ext cx="480" cy="480"/>
              <a:chOff x="864" y="2304"/>
              <a:chExt cx="480" cy="480"/>
            </a:xfrm>
          </p:grpSpPr>
          <p:sp>
            <p:nvSpPr>
              <p:cNvPr id="17" name="AutoShape 4">
                <a:extLst>
                  <a:ext uri="{FF2B5EF4-FFF2-40B4-BE49-F238E27FC236}">
                    <a16:creationId xmlns:a16="http://schemas.microsoft.com/office/drawing/2014/main" id="{5ED44ABC-34E7-4823-9D16-9EEE7DC6C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480" cy="48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AutoShape 5">
                <a:extLst>
                  <a:ext uri="{FF2B5EF4-FFF2-40B4-BE49-F238E27FC236}">
                    <a16:creationId xmlns:a16="http://schemas.microsoft.com/office/drawing/2014/main" id="{F85FF5FD-A873-4F73-9DD1-ACE07BABE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192" cy="192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" name="Line 6">
                <a:extLst>
                  <a:ext uri="{FF2B5EF4-FFF2-40B4-BE49-F238E27FC236}">
                    <a16:creationId xmlns:a16="http://schemas.microsoft.com/office/drawing/2014/main" id="{C58C4744-2926-4087-A763-A656DA802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30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0" name="Line 7">
                <a:extLst>
                  <a:ext uri="{FF2B5EF4-FFF2-40B4-BE49-F238E27FC236}">
                    <a16:creationId xmlns:a16="http://schemas.microsoft.com/office/drawing/2014/main" id="{7F047DAA-C3B7-4578-B861-72DE7317B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C3A80524-5C9B-495B-AE95-B88F04D3E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2" name="Line 9">
                <a:extLst>
                  <a:ext uri="{FF2B5EF4-FFF2-40B4-BE49-F238E27FC236}">
                    <a16:creationId xmlns:a16="http://schemas.microsoft.com/office/drawing/2014/main" id="{D950ACB0-AF2F-4CBE-B417-9D41CA2F0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8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3" name="Line 10">
                <a:extLst>
                  <a:ext uri="{FF2B5EF4-FFF2-40B4-BE49-F238E27FC236}">
                    <a16:creationId xmlns:a16="http://schemas.microsoft.com/office/drawing/2014/main" id="{660942D8-A814-4DE2-9E55-288861888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4" name="Line 11">
                <a:extLst>
                  <a:ext uri="{FF2B5EF4-FFF2-40B4-BE49-F238E27FC236}">
                    <a16:creationId xmlns:a16="http://schemas.microsoft.com/office/drawing/2014/main" id="{C9B7AD52-1DD3-454F-8FB6-976C894B9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" name="Line 12">
                <a:extLst>
                  <a:ext uri="{FF2B5EF4-FFF2-40B4-BE49-F238E27FC236}">
                    <a16:creationId xmlns:a16="http://schemas.microsoft.com/office/drawing/2014/main" id="{32B149F7-0E42-4F78-BFB5-A977BCF17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9A574269-CBE5-4A12-A9A8-2D6CC7407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254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6CA2EAE-B50C-49E3-992C-4B63544A7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036"/>
              <a:ext cx="6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ea typeface="굴림" panose="020B0600000101010101" pitchFamily="50" charset="-127"/>
                </a:rPr>
                <a:t>camera</a:t>
              </a: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id="{3C1F17B6-CB33-438C-A2BA-752FEC465294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444874"/>
            <a:ext cx="1362075" cy="882650"/>
            <a:chOff x="3456" y="2036"/>
            <a:chExt cx="858" cy="556"/>
          </a:xfrm>
        </p:grpSpPr>
        <p:sp>
          <p:nvSpPr>
            <p:cNvPr id="28" name="AutoShape 20">
              <a:extLst>
                <a:ext uri="{FF2B5EF4-FFF2-40B4-BE49-F238E27FC236}">
                  <a16:creationId xmlns:a16="http://schemas.microsoft.com/office/drawing/2014/main" id="{2A87B92B-A98F-4B11-959E-D0AA8A48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su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0713DB21-C569-40DE-B64C-A609A68EA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203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ea typeface="굴림" panose="020B0600000101010101" pitchFamily="50" charset="-127"/>
                </a:rPr>
                <a:t>Light</a:t>
              </a:r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C4AF51EB-BF84-4523-A7DF-AE5710BA4BD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444874"/>
            <a:ext cx="2057400" cy="2228850"/>
            <a:chOff x="1968" y="2516"/>
            <a:chExt cx="1296" cy="1404"/>
          </a:xfrm>
        </p:grpSpPr>
        <p:pic>
          <p:nvPicPr>
            <p:cNvPr id="31" name="Picture 23">
              <a:extLst>
                <a:ext uri="{FF2B5EF4-FFF2-40B4-BE49-F238E27FC236}">
                  <a16:creationId xmlns:a16="http://schemas.microsoft.com/office/drawing/2014/main" id="{AE4F69FE-7B05-4E32-B12A-7E9B6CFE8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736"/>
              <a:ext cx="1296" cy="1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 Box 24">
              <a:extLst>
                <a:ext uri="{FF2B5EF4-FFF2-40B4-BE49-F238E27FC236}">
                  <a16:creationId xmlns:a16="http://schemas.microsoft.com/office/drawing/2014/main" id="{AF233793-DF47-4655-B1B0-5064F2D8E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516"/>
              <a:ext cx="5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ea typeface="굴림" panose="020B0600000101010101" pitchFamily="50" charset="-127"/>
                </a:rPr>
                <a:t>Actor</a:t>
              </a:r>
            </a:p>
          </p:txBody>
        </p:sp>
      </p:grpSp>
      <p:grpSp>
        <p:nvGrpSpPr>
          <p:cNvPr id="34" name="Group 40">
            <a:extLst>
              <a:ext uri="{FF2B5EF4-FFF2-40B4-BE49-F238E27FC236}">
                <a16:creationId xmlns:a16="http://schemas.microsoft.com/office/drawing/2014/main" id="{783C6EF6-4A53-4F1C-96D9-20AE84800AB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35274"/>
            <a:ext cx="7772400" cy="3657600"/>
            <a:chOff x="480" y="1920"/>
            <a:chExt cx="4896" cy="2304"/>
          </a:xfrm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E91A720C-4913-4317-B780-F72CCCEE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4896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7" name="Group 39">
              <a:extLst>
                <a:ext uri="{FF2B5EF4-FFF2-40B4-BE49-F238E27FC236}">
                  <a16:creationId xmlns:a16="http://schemas.microsoft.com/office/drawing/2014/main" id="{AD60B01A-8016-4BA5-AF90-91249AA9C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744"/>
              <a:ext cx="1680" cy="480"/>
              <a:chOff x="1104" y="3792"/>
              <a:chExt cx="1680" cy="480"/>
            </a:xfrm>
          </p:grpSpPr>
          <p:grpSp>
            <p:nvGrpSpPr>
              <p:cNvPr id="38" name="Group 29">
                <a:extLst>
                  <a:ext uri="{FF2B5EF4-FFF2-40B4-BE49-F238E27FC236}">
                    <a16:creationId xmlns:a16="http://schemas.microsoft.com/office/drawing/2014/main" id="{F5690FE0-9050-4927-9984-EB7D180E48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792"/>
                <a:ext cx="336" cy="480"/>
                <a:chOff x="1104" y="3792"/>
                <a:chExt cx="336" cy="480"/>
              </a:xfrm>
            </p:grpSpPr>
            <p:sp>
              <p:nvSpPr>
                <p:cNvPr id="48" name="Oval 27">
                  <a:extLst>
                    <a:ext uri="{FF2B5EF4-FFF2-40B4-BE49-F238E27FC236}">
                      <a16:creationId xmlns:a16="http://schemas.microsoft.com/office/drawing/2014/main" id="{95359273-2D73-4755-B017-5D08BA548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792"/>
                  <a:ext cx="240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AutoShape 28">
                  <a:extLst>
                    <a:ext uri="{FF2B5EF4-FFF2-40B4-BE49-F238E27FC236}">
                      <a16:creationId xmlns:a16="http://schemas.microsoft.com/office/drawing/2014/main" id="{A1D52794-743E-4015-A26D-A06154EC3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98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" name="Group 30">
                <a:extLst>
                  <a:ext uri="{FF2B5EF4-FFF2-40B4-BE49-F238E27FC236}">
                    <a16:creationId xmlns:a16="http://schemas.microsoft.com/office/drawing/2014/main" id="{84B87B33-90E3-4E8B-A8C9-F314C2639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3792"/>
                <a:ext cx="336" cy="480"/>
                <a:chOff x="1104" y="3792"/>
                <a:chExt cx="336" cy="480"/>
              </a:xfrm>
            </p:grpSpPr>
            <p:sp>
              <p:nvSpPr>
                <p:cNvPr id="46" name="Oval 31">
                  <a:extLst>
                    <a:ext uri="{FF2B5EF4-FFF2-40B4-BE49-F238E27FC236}">
                      <a16:creationId xmlns:a16="http://schemas.microsoft.com/office/drawing/2014/main" id="{99D1C63E-568F-4594-8F13-F5A1DF1A9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792"/>
                  <a:ext cx="240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AutoShape 32">
                  <a:extLst>
                    <a:ext uri="{FF2B5EF4-FFF2-40B4-BE49-F238E27FC236}">
                      <a16:creationId xmlns:a16="http://schemas.microsoft.com/office/drawing/2014/main" id="{4D91587F-542E-4EC6-8EC5-C3B0BCD82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98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0" name="Group 33">
                <a:extLst>
                  <a:ext uri="{FF2B5EF4-FFF2-40B4-BE49-F238E27FC236}">
                    <a16:creationId xmlns:a16="http://schemas.microsoft.com/office/drawing/2014/main" id="{6774BC6D-3F69-4830-BC70-5972BF6E4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792"/>
                <a:ext cx="336" cy="480"/>
                <a:chOff x="1104" y="3792"/>
                <a:chExt cx="336" cy="480"/>
              </a:xfrm>
            </p:grpSpPr>
            <p:sp>
              <p:nvSpPr>
                <p:cNvPr id="44" name="Oval 34">
                  <a:extLst>
                    <a:ext uri="{FF2B5EF4-FFF2-40B4-BE49-F238E27FC236}">
                      <a16:creationId xmlns:a16="http://schemas.microsoft.com/office/drawing/2014/main" id="{3368D666-3097-425F-9076-28EAACF80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792"/>
                  <a:ext cx="240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AutoShape 35">
                  <a:extLst>
                    <a:ext uri="{FF2B5EF4-FFF2-40B4-BE49-F238E27FC236}">
                      <a16:creationId xmlns:a16="http://schemas.microsoft.com/office/drawing/2014/main" id="{B222D6E1-1E73-4AC8-9BBB-4AA56AEDF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98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1" name="Group 36">
                <a:extLst>
                  <a:ext uri="{FF2B5EF4-FFF2-40B4-BE49-F238E27FC236}">
                    <a16:creationId xmlns:a16="http://schemas.microsoft.com/office/drawing/2014/main" id="{ED9145DF-83C9-4BDA-AF19-901D5AD97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3792"/>
                <a:ext cx="336" cy="480"/>
                <a:chOff x="1104" y="3792"/>
                <a:chExt cx="336" cy="480"/>
              </a:xfrm>
            </p:grpSpPr>
            <p:sp>
              <p:nvSpPr>
                <p:cNvPr id="42" name="Oval 37">
                  <a:extLst>
                    <a:ext uri="{FF2B5EF4-FFF2-40B4-BE49-F238E27FC236}">
                      <a16:creationId xmlns:a16="http://schemas.microsoft.com/office/drawing/2014/main" id="{ACDCB833-C0F5-45AF-8DB8-E77F3131E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792"/>
                  <a:ext cx="240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AutoShape 38">
                  <a:extLst>
                    <a:ext uri="{FF2B5EF4-FFF2-40B4-BE49-F238E27FC236}">
                      <a16:creationId xmlns:a16="http://schemas.microsoft.com/office/drawing/2014/main" id="{8C66E2CC-FB81-4A55-B546-63D986ADD0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98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52" name="Text Box 40">
            <a:extLst>
              <a:ext uri="{FF2B5EF4-FFF2-40B4-BE49-F238E27FC236}">
                <a16:creationId xmlns:a16="http://schemas.microsoft.com/office/drawing/2014/main" id="{C20D1895-1C06-4D4D-AE7A-AC4E63FE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" y="2551434"/>
            <a:ext cx="8180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78458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A6627-401D-4DC3-97DE-573C759C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</a:t>
            </a:r>
            <a:r>
              <a:rPr lang="ko-KR" altLang="en-US"/>
              <a:t> 파이프라인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0BC53-1E06-4B8C-A5FB-82CAFD6D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일러스트레이션</a:t>
            </a:r>
            <a:endParaRPr lang="en-US" altLang="ko-KR"/>
          </a:p>
        </p:txBody>
      </p:sp>
      <p:sp>
        <p:nvSpPr>
          <p:cNvPr id="68" name="Text Box 40">
            <a:extLst>
              <a:ext uri="{FF2B5EF4-FFF2-40B4-BE49-F238E27FC236}">
                <a16:creationId xmlns:a16="http://schemas.microsoft.com/office/drawing/2014/main" id="{2543923A-3A59-4342-9C7B-4E9838573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" y="2551434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vtkRenderWindow</a:t>
            </a: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2D41970E-6847-4935-9372-DC0186C07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718" y="3140074"/>
            <a:ext cx="1427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ea typeface="굴림" panose="020B0600000101010101" pitchFamily="50" charset="-127"/>
              </a:rPr>
              <a:t>vtkCamera</a:t>
            </a:r>
          </a:p>
        </p:txBody>
      </p:sp>
      <p:sp>
        <p:nvSpPr>
          <p:cNvPr id="51" name="Text Box 20">
            <a:extLst>
              <a:ext uri="{FF2B5EF4-FFF2-40B4-BE49-F238E27FC236}">
                <a16:creationId xmlns:a16="http://schemas.microsoft.com/office/drawing/2014/main" id="{C9EA6B17-21E7-49D8-9F27-5A4E5C56C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118" y="3368674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ea typeface="굴림" panose="020B0600000101010101" pitchFamily="50" charset="-127"/>
              </a:rPr>
              <a:t>vtkLight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7559C3B6-A24D-43C6-A14E-B35F0E9D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643" y="3216274"/>
            <a:ext cx="16557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800" b="1">
                <a:ea typeface="굴림" panose="020B0600000101010101" pitchFamily="50" charset="-127"/>
              </a:rPr>
              <a:t>vtkActor</a:t>
            </a:r>
          </a:p>
          <a:p>
            <a:endParaRPr lang="en-US" altLang="ko-KR" sz="1800" b="1">
              <a:ea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en-US" altLang="ko-KR" sz="1600" b="1">
                <a:ea typeface="굴림" panose="020B0600000101010101" pitchFamily="50" charset="-127"/>
              </a:rPr>
              <a:t>vtkProperty</a:t>
            </a:r>
          </a:p>
          <a:p>
            <a:pPr>
              <a:buFontTx/>
              <a:buChar char="•"/>
            </a:pPr>
            <a:r>
              <a:rPr lang="en-US" altLang="ko-KR" sz="1600" b="1">
                <a:ea typeface="굴림" panose="020B0600000101010101" pitchFamily="50" charset="-127"/>
              </a:rPr>
              <a:t>vtkMapper</a:t>
            </a:r>
          </a:p>
          <a:p>
            <a:pPr>
              <a:buFontTx/>
              <a:buChar char="•"/>
            </a:pPr>
            <a:r>
              <a:rPr lang="en-US" altLang="ko-KR" sz="1600" b="1">
                <a:ea typeface="굴림" panose="020B0600000101010101" pitchFamily="50" charset="-127"/>
              </a:rPr>
              <a:t>vtkTransform</a:t>
            </a:r>
          </a:p>
        </p:txBody>
      </p:sp>
      <p:sp>
        <p:nvSpPr>
          <p:cNvPr id="69" name="Freeform 79">
            <a:extLst>
              <a:ext uri="{FF2B5EF4-FFF2-40B4-BE49-F238E27FC236}">
                <a16:creationId xmlns:a16="http://schemas.microsoft.com/office/drawing/2014/main" id="{37386298-82A6-4C44-813E-9E1787754C60}"/>
              </a:ext>
            </a:extLst>
          </p:cNvPr>
          <p:cNvSpPr>
            <a:spLocks/>
          </p:cNvSpPr>
          <p:nvPr/>
        </p:nvSpPr>
        <p:spPr bwMode="auto">
          <a:xfrm>
            <a:off x="1115218" y="2822574"/>
            <a:ext cx="7353300" cy="2222500"/>
          </a:xfrm>
          <a:custGeom>
            <a:avLst/>
            <a:gdLst>
              <a:gd name="T0" fmla="*/ 456 w 4632"/>
              <a:gd name="T1" fmla="*/ 56 h 1400"/>
              <a:gd name="T2" fmla="*/ 168 w 4632"/>
              <a:gd name="T3" fmla="*/ 440 h 1400"/>
              <a:gd name="T4" fmla="*/ 1464 w 4632"/>
              <a:gd name="T5" fmla="*/ 728 h 1400"/>
              <a:gd name="T6" fmla="*/ 1608 w 4632"/>
              <a:gd name="T7" fmla="*/ 1304 h 1400"/>
              <a:gd name="T8" fmla="*/ 2904 w 4632"/>
              <a:gd name="T9" fmla="*/ 1304 h 1400"/>
              <a:gd name="T10" fmla="*/ 3048 w 4632"/>
              <a:gd name="T11" fmla="*/ 728 h 1400"/>
              <a:gd name="T12" fmla="*/ 4392 w 4632"/>
              <a:gd name="T13" fmla="*/ 776 h 1400"/>
              <a:gd name="T14" fmla="*/ 4344 w 4632"/>
              <a:gd name="T15" fmla="*/ 152 h 1400"/>
              <a:gd name="T16" fmla="*/ 2664 w 4632"/>
              <a:gd name="T17" fmla="*/ 200 h 1400"/>
              <a:gd name="T18" fmla="*/ 1176 w 4632"/>
              <a:gd name="T19" fmla="*/ 104 h 1400"/>
              <a:gd name="T20" fmla="*/ 456 w 4632"/>
              <a:gd name="T21" fmla="*/ 56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2" h="1400">
                <a:moveTo>
                  <a:pt x="456" y="56"/>
                </a:moveTo>
                <a:cubicBezTo>
                  <a:pt x="288" y="112"/>
                  <a:pt x="0" y="328"/>
                  <a:pt x="168" y="440"/>
                </a:cubicBezTo>
                <a:cubicBezTo>
                  <a:pt x="336" y="552"/>
                  <a:pt x="1224" y="584"/>
                  <a:pt x="1464" y="728"/>
                </a:cubicBezTo>
                <a:cubicBezTo>
                  <a:pt x="1704" y="872"/>
                  <a:pt x="1368" y="1208"/>
                  <a:pt x="1608" y="1304"/>
                </a:cubicBezTo>
                <a:cubicBezTo>
                  <a:pt x="1848" y="1400"/>
                  <a:pt x="2664" y="1400"/>
                  <a:pt x="2904" y="1304"/>
                </a:cubicBezTo>
                <a:cubicBezTo>
                  <a:pt x="3144" y="1208"/>
                  <a:pt x="2800" y="816"/>
                  <a:pt x="3048" y="728"/>
                </a:cubicBezTo>
                <a:cubicBezTo>
                  <a:pt x="3296" y="640"/>
                  <a:pt x="4176" y="872"/>
                  <a:pt x="4392" y="776"/>
                </a:cubicBezTo>
                <a:cubicBezTo>
                  <a:pt x="4608" y="680"/>
                  <a:pt x="4632" y="248"/>
                  <a:pt x="4344" y="152"/>
                </a:cubicBezTo>
                <a:cubicBezTo>
                  <a:pt x="4056" y="56"/>
                  <a:pt x="3192" y="208"/>
                  <a:pt x="2664" y="200"/>
                </a:cubicBezTo>
                <a:cubicBezTo>
                  <a:pt x="2136" y="192"/>
                  <a:pt x="1544" y="128"/>
                  <a:pt x="1176" y="104"/>
                </a:cubicBezTo>
                <a:cubicBezTo>
                  <a:pt x="808" y="80"/>
                  <a:pt x="624" y="0"/>
                  <a:pt x="456" y="5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0" name="Line 80">
            <a:extLst>
              <a:ext uri="{FF2B5EF4-FFF2-40B4-BE49-F238E27FC236}">
                <a16:creationId xmlns:a16="http://schemas.microsoft.com/office/drawing/2014/main" id="{69B50589-67CB-4E67-8272-CA77732406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77718" y="4283074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1" name="Text Box 81">
            <a:extLst>
              <a:ext uri="{FF2B5EF4-FFF2-40B4-BE49-F238E27FC236}">
                <a16:creationId xmlns:a16="http://schemas.microsoft.com/office/drawing/2014/main" id="{5461EB86-9CC6-4280-B844-3F1A70C2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118" y="4991099"/>
            <a:ext cx="145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>
                <a:ea typeface="굴림" panose="020B0600000101010101" pitchFamily="50" charset="-127"/>
              </a:rPr>
              <a:t>vtkRenderer</a:t>
            </a:r>
          </a:p>
        </p:txBody>
      </p:sp>
      <p:sp>
        <p:nvSpPr>
          <p:cNvPr id="72" name="AutoShape 84">
            <a:extLst>
              <a:ext uri="{FF2B5EF4-FFF2-40B4-BE49-F238E27FC236}">
                <a16:creationId xmlns:a16="http://schemas.microsoft.com/office/drawing/2014/main" id="{95B657FF-DF6D-4FE2-B38B-FDF61083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518" y="4130674"/>
            <a:ext cx="152400" cy="152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Line 85">
            <a:extLst>
              <a:ext uri="{FF2B5EF4-FFF2-40B4-BE49-F238E27FC236}">
                <a16:creationId xmlns:a16="http://schemas.microsoft.com/office/drawing/2014/main" id="{0CDDB1BB-62C0-4CCA-8BE8-11433BF5D8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05918" y="5959474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4" name="Line 86">
            <a:extLst>
              <a:ext uri="{FF2B5EF4-FFF2-40B4-BE49-F238E27FC236}">
                <a16:creationId xmlns:a16="http://schemas.microsoft.com/office/drawing/2014/main" id="{25618B9A-C9D0-4B20-895D-5216FE714F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5918" y="5578474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5" name="Text Box 87">
            <a:extLst>
              <a:ext uri="{FF2B5EF4-FFF2-40B4-BE49-F238E27FC236}">
                <a16:creationId xmlns:a16="http://schemas.microsoft.com/office/drawing/2014/main" id="{6399A459-B865-452F-A559-1A46D06E2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81" y="5121274"/>
            <a:ext cx="2763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>
                <a:ea typeface="굴림" panose="020B0600000101010101" pitchFamily="50" charset="-127"/>
              </a:rPr>
              <a:t>vtkRenderWindowInteractor</a:t>
            </a:r>
          </a:p>
        </p:txBody>
      </p:sp>
      <p:grpSp>
        <p:nvGrpSpPr>
          <p:cNvPr id="76" name="Group 40">
            <a:extLst>
              <a:ext uri="{FF2B5EF4-FFF2-40B4-BE49-F238E27FC236}">
                <a16:creationId xmlns:a16="http://schemas.microsoft.com/office/drawing/2014/main" id="{E9C2776C-8F7E-46CD-BDD3-79CAD972769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35274"/>
            <a:ext cx="7772400" cy="3657600"/>
            <a:chOff x="480" y="1920"/>
            <a:chExt cx="4896" cy="2304"/>
          </a:xfrm>
        </p:grpSpPr>
        <p:sp>
          <p:nvSpPr>
            <p:cNvPr id="77" name="Rectangle 26">
              <a:extLst>
                <a:ext uri="{FF2B5EF4-FFF2-40B4-BE49-F238E27FC236}">
                  <a16:creationId xmlns:a16="http://schemas.microsoft.com/office/drawing/2014/main" id="{74308075-D72D-42D3-BC59-C5A4D03C8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4896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91799379-6E3F-44C4-931B-7D56989C6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744"/>
              <a:ext cx="1680" cy="480"/>
              <a:chOff x="1104" y="3792"/>
              <a:chExt cx="1680" cy="480"/>
            </a:xfrm>
          </p:grpSpPr>
          <p:grpSp>
            <p:nvGrpSpPr>
              <p:cNvPr id="79" name="Group 29">
                <a:extLst>
                  <a:ext uri="{FF2B5EF4-FFF2-40B4-BE49-F238E27FC236}">
                    <a16:creationId xmlns:a16="http://schemas.microsoft.com/office/drawing/2014/main" id="{AAE4F625-473D-4415-AA7B-1BE2E91BE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792"/>
                <a:ext cx="336" cy="480"/>
                <a:chOff x="1104" y="3792"/>
                <a:chExt cx="336" cy="480"/>
              </a:xfrm>
            </p:grpSpPr>
            <p:sp>
              <p:nvSpPr>
                <p:cNvPr id="89" name="Oval 27">
                  <a:extLst>
                    <a:ext uri="{FF2B5EF4-FFF2-40B4-BE49-F238E27FC236}">
                      <a16:creationId xmlns:a16="http://schemas.microsoft.com/office/drawing/2014/main" id="{F4FF89E0-F034-4E76-BAB2-0F6986E9D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792"/>
                  <a:ext cx="240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0" name="AutoShape 28">
                  <a:extLst>
                    <a:ext uri="{FF2B5EF4-FFF2-40B4-BE49-F238E27FC236}">
                      <a16:creationId xmlns:a16="http://schemas.microsoft.com/office/drawing/2014/main" id="{49B5692A-34F2-42E7-89EC-181F4CE3B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98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0" name="Group 30">
                <a:extLst>
                  <a:ext uri="{FF2B5EF4-FFF2-40B4-BE49-F238E27FC236}">
                    <a16:creationId xmlns:a16="http://schemas.microsoft.com/office/drawing/2014/main" id="{0E9CC205-2483-4874-9DBC-6F8B069C22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3792"/>
                <a:ext cx="336" cy="480"/>
                <a:chOff x="1104" y="3792"/>
                <a:chExt cx="336" cy="480"/>
              </a:xfrm>
            </p:grpSpPr>
            <p:sp>
              <p:nvSpPr>
                <p:cNvPr id="87" name="Oval 31">
                  <a:extLst>
                    <a:ext uri="{FF2B5EF4-FFF2-40B4-BE49-F238E27FC236}">
                      <a16:creationId xmlns:a16="http://schemas.microsoft.com/office/drawing/2014/main" id="{143AB312-E1FB-43CB-80F7-EBC719E6E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792"/>
                  <a:ext cx="240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8" name="AutoShape 32">
                  <a:extLst>
                    <a:ext uri="{FF2B5EF4-FFF2-40B4-BE49-F238E27FC236}">
                      <a16:creationId xmlns:a16="http://schemas.microsoft.com/office/drawing/2014/main" id="{4AB0C43B-FB8E-4B6E-A540-7290C5896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98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1" name="Group 33">
                <a:extLst>
                  <a:ext uri="{FF2B5EF4-FFF2-40B4-BE49-F238E27FC236}">
                    <a16:creationId xmlns:a16="http://schemas.microsoft.com/office/drawing/2014/main" id="{1750404A-6202-4235-ADB4-EC756B188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792"/>
                <a:ext cx="336" cy="480"/>
                <a:chOff x="1104" y="3792"/>
                <a:chExt cx="336" cy="480"/>
              </a:xfrm>
            </p:grpSpPr>
            <p:sp>
              <p:nvSpPr>
                <p:cNvPr id="85" name="Oval 34">
                  <a:extLst>
                    <a:ext uri="{FF2B5EF4-FFF2-40B4-BE49-F238E27FC236}">
                      <a16:creationId xmlns:a16="http://schemas.microsoft.com/office/drawing/2014/main" id="{AC7553E5-B4DA-45DA-AB89-DB369A70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792"/>
                  <a:ext cx="240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AutoShape 35">
                  <a:extLst>
                    <a:ext uri="{FF2B5EF4-FFF2-40B4-BE49-F238E27FC236}">
                      <a16:creationId xmlns:a16="http://schemas.microsoft.com/office/drawing/2014/main" id="{F6B0EB18-EC09-4712-808C-64BCC545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98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2" name="Group 36">
                <a:extLst>
                  <a:ext uri="{FF2B5EF4-FFF2-40B4-BE49-F238E27FC236}">
                    <a16:creationId xmlns:a16="http://schemas.microsoft.com/office/drawing/2014/main" id="{3AEE04A5-F31C-49AF-9510-71050E450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3792"/>
                <a:ext cx="336" cy="480"/>
                <a:chOff x="1104" y="3792"/>
                <a:chExt cx="336" cy="480"/>
              </a:xfrm>
            </p:grpSpPr>
            <p:sp>
              <p:nvSpPr>
                <p:cNvPr id="83" name="Oval 37">
                  <a:extLst>
                    <a:ext uri="{FF2B5EF4-FFF2-40B4-BE49-F238E27FC236}">
                      <a16:creationId xmlns:a16="http://schemas.microsoft.com/office/drawing/2014/main" id="{A57D94B7-946E-455A-BDA8-EC50CC670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792"/>
                  <a:ext cx="240" cy="19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AutoShape 38">
                  <a:extLst>
                    <a:ext uri="{FF2B5EF4-FFF2-40B4-BE49-F238E27FC236}">
                      <a16:creationId xmlns:a16="http://schemas.microsoft.com/office/drawing/2014/main" id="{CAD39CBD-A599-48E0-B5C7-86DEF9375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98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6036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0">
            <a:extLst>
              <a:ext uri="{FF2B5EF4-FFF2-40B4-BE49-F238E27FC236}">
                <a16:creationId xmlns:a16="http://schemas.microsoft.com/office/drawing/2014/main" id="{ADD83D9D-5FEC-4CAC-9646-E797279A44E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388945" y="4680586"/>
            <a:ext cx="2153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- - - - - - - - - - - - - - -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EA350E-5CCD-4859-AA0F-9B13E0AF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파이프라인</a:t>
            </a: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CF04D86A-80AE-4EA0-BA5A-34530CBE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70" y="4712019"/>
            <a:ext cx="1329772" cy="306467"/>
          </a:xfrm>
          <a:prstGeom prst="round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</p:spPr>
        <p:txBody>
          <a:bodyPr wrap="square" lIns="100491" tIns="0" rIns="100491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Reader</a:t>
            </a: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FED95B9A-C5BB-4309-A96E-C8A06598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522" y="4712019"/>
            <a:ext cx="1329772" cy="306467"/>
          </a:xfrm>
          <a:prstGeom prst="round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</p:spPr>
        <p:txBody>
          <a:bodyPr wrap="square" lIns="100491" tIns="0" rIns="100491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Filter</a:t>
            </a:r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13139B6F-DA22-47B3-944E-4342AF37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874" y="4712019"/>
            <a:ext cx="1329772" cy="306467"/>
          </a:xfrm>
          <a:prstGeom prst="round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</p:spPr>
        <p:txBody>
          <a:bodyPr wrap="square" lIns="100491" tIns="0" rIns="100491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Mapper</a:t>
            </a:r>
          </a:p>
        </p:txBody>
      </p:sp>
      <p:sp>
        <p:nvSpPr>
          <p:cNvPr id="51" name="Rectangle 15">
            <a:extLst>
              <a:ext uri="{FF2B5EF4-FFF2-40B4-BE49-F238E27FC236}">
                <a16:creationId xmlns:a16="http://schemas.microsoft.com/office/drawing/2014/main" id="{CB78D220-9795-48CE-ABE4-E348BE81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226" y="4712019"/>
            <a:ext cx="1329772" cy="306467"/>
          </a:xfrm>
          <a:prstGeom prst="round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</p:spPr>
        <p:txBody>
          <a:bodyPr wrap="square" lIns="100491" tIns="0" rIns="100491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Actor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D9DEA66-4E45-417D-AF58-0D2941347CD2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130646" y="4865253"/>
            <a:ext cx="362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3CBA3B0-3618-45DF-A74D-95856F732DBB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6822998" y="4865253"/>
            <a:ext cx="362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15">
            <a:extLst>
              <a:ext uri="{FF2B5EF4-FFF2-40B4-BE49-F238E27FC236}">
                <a16:creationId xmlns:a16="http://schemas.microsoft.com/office/drawing/2014/main" id="{B8DE4A4E-6994-4A34-874C-E1F15CBC9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578" y="4712019"/>
            <a:ext cx="1329772" cy="306467"/>
          </a:xfrm>
          <a:prstGeom prst="round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</p:spPr>
        <p:txBody>
          <a:bodyPr wrap="square" lIns="100491" tIns="0" rIns="100491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Renderer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BF656B-30E9-4DF0-A091-6B3CDF61E9DF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1745942" y="4865253"/>
            <a:ext cx="362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BF7F7F-0BDD-4185-8D07-DFDBD7FB8557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3438294" y="4865253"/>
            <a:ext cx="362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11">
            <a:extLst>
              <a:ext uri="{FF2B5EF4-FFF2-40B4-BE49-F238E27FC236}">
                <a16:creationId xmlns:a16="http://schemas.microsoft.com/office/drawing/2014/main" id="{E2ADA4AF-6C66-4EFF-ACD0-8CA068B85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099" y="5572183"/>
            <a:ext cx="2390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</a:rPr>
              <a:t>data/geometry/topology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F560F8A3-1FDC-47F6-AB28-274239570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646" y="5572183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</a:rPr>
              <a:t>graphics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C2A20622-693A-4BAA-951B-94BEA51C0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11" y="3586561"/>
            <a:ext cx="894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“scene”</a:t>
            </a: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A56C207A-FF6F-4E47-9FC4-860F9B3D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397" y="4275219"/>
            <a:ext cx="16081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Times New Roman" panose="02020603050405020304" pitchFamily="18" charset="0"/>
                <a:ea typeface="HG Mincho Light J;MS Gothic;HG "/>
                <a:cs typeface="HG Mincho Light J;MS Gothic;HG 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Lights, Camera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8E1362-C939-48CD-847B-F171BF8F2DEB}"/>
              </a:ext>
            </a:extLst>
          </p:cNvPr>
          <p:cNvGrpSpPr/>
          <p:nvPr/>
        </p:nvGrpSpPr>
        <p:grpSpPr>
          <a:xfrm>
            <a:off x="1409674" y="6377507"/>
            <a:ext cx="6183313" cy="381361"/>
            <a:chOff x="1854400" y="3163262"/>
            <a:chExt cx="6183313" cy="381361"/>
          </a:xfrm>
        </p:grpSpPr>
        <p:sp>
          <p:nvSpPr>
            <p:cNvPr id="19" name="Line 4">
              <a:extLst>
                <a:ext uri="{FF2B5EF4-FFF2-40B4-BE49-F238E27FC236}">
                  <a16:creationId xmlns:a16="http://schemas.microsoft.com/office/drawing/2014/main" id="{D6B98D85-87E5-444B-BEC7-ECA3FF363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4400" y="3163262"/>
              <a:ext cx="61833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8EA3CBF9-8114-47C8-B93B-D80A7767D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224" y="3166151"/>
              <a:ext cx="3575663" cy="378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491" tIns="50246" rIns="100491" bIns="50246">
              <a:spAutoFit/>
            </a:bodyPr>
            <a:lstStyle>
              <a:lvl1pPr defTabSz="9985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98475" defTabSz="9985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98538" defTabSz="9985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97013" defTabSz="9985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95488" defTabSz="9985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2688" defTabSz="9985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09888" defTabSz="9985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67088" defTabSz="9985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4288" defTabSz="9985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ko-KR" sz="1800" i="1">
                  <a:solidFill>
                    <a:srgbClr val="FF00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direction of update (via Update())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EEC686-F904-4DCE-BA01-960F90F46151}"/>
              </a:ext>
            </a:extLst>
          </p:cNvPr>
          <p:cNvGrpSpPr/>
          <p:nvPr/>
        </p:nvGrpSpPr>
        <p:grpSpPr>
          <a:xfrm>
            <a:off x="1393004" y="2879632"/>
            <a:ext cx="6216650" cy="409250"/>
            <a:chOff x="1854400" y="2466193"/>
            <a:chExt cx="6216650" cy="409250"/>
          </a:xfrm>
        </p:grpSpPr>
        <p:sp>
          <p:nvSpPr>
            <p:cNvPr id="18" name="Line 3">
              <a:extLst>
                <a:ext uri="{FF2B5EF4-FFF2-40B4-BE49-F238E27FC236}">
                  <a16:creationId xmlns:a16="http://schemas.microsoft.com/office/drawing/2014/main" id="{75EA0FB4-FC21-48BD-B770-CC7A5981D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4400" y="2875443"/>
              <a:ext cx="6216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8A67A799-22FD-42C0-A4EF-30D2408CC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005" y="2466193"/>
              <a:ext cx="3883439" cy="378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491" tIns="50246" rIns="100491" bIns="50246">
              <a:spAutoFit/>
            </a:bodyPr>
            <a:lstStyle>
              <a:lvl1pPr defTabSz="9985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98475" defTabSz="9985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98538" defTabSz="9985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97013" defTabSz="9985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995488" defTabSz="9985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52688" defTabSz="9985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09888" defTabSz="9985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367088" defTabSz="9985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24288" defTabSz="9985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ko-KR" sz="1800" i="1">
                  <a:solidFill>
                    <a:srgbClr val="FF00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direction of data flow (via Execute())</a:t>
              </a:r>
            </a:p>
          </p:txBody>
        </p: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DF5027D-7911-406F-81AE-D08A3939C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파이프라인 실행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2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87CB-C8CA-485B-88E8-BBF0D772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70F98-E0FF-4225-9576-5AA1E2CE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VTK(Visualization Toolkit)</a:t>
            </a:r>
          </a:p>
          <a:p>
            <a:pPr>
              <a:lnSpc>
                <a:spcPct val="100000"/>
              </a:lnSpc>
            </a:pPr>
            <a:r>
              <a:rPr lang="en-US" altLang="ko-KR"/>
              <a:t>3D/2D </a:t>
            </a:r>
            <a:r>
              <a:rPr lang="ko-KR" altLang="en-US"/>
              <a:t>그래픽</a:t>
            </a:r>
            <a:r>
              <a:rPr lang="en-US" altLang="ko-KR"/>
              <a:t>, </a:t>
            </a:r>
            <a:r>
              <a:rPr lang="ko-KR" altLang="en-US"/>
              <a:t>가시화</a:t>
            </a:r>
            <a:r>
              <a:rPr lang="en-US" altLang="ko-KR"/>
              <a:t>,</a:t>
            </a:r>
            <a:r>
              <a:rPr lang="ko-KR" altLang="en-US"/>
              <a:t> 이미지 프로세싱</a:t>
            </a:r>
            <a:r>
              <a:rPr lang="en-US" altLang="ko-KR"/>
              <a:t>, </a:t>
            </a:r>
            <a:r>
              <a:rPr lang="ko-KR" altLang="en-US"/>
              <a:t>볼륨 렌더링 등 지원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/>
              <a:t>프로그래밍 언어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C++ (core)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Tcl (wrappers)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Python (wrappers)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Java (wrappers)</a:t>
            </a:r>
          </a:p>
          <a:p>
            <a:pPr>
              <a:lnSpc>
                <a:spcPct val="100000"/>
              </a:lnSpc>
            </a:pPr>
            <a:r>
              <a:rPr lang="ko-KR" altLang="en-US"/>
              <a:t>오픈 소스</a:t>
            </a:r>
            <a:endParaRPr lang="en-US" altLang="ko-KR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6E6656CF-2BC4-4853-842B-8C3F3DAC515D}"/>
              </a:ext>
            </a:extLst>
          </p:cNvPr>
          <p:cNvGrpSpPr>
            <a:grpSpLocks/>
          </p:cNvGrpSpPr>
          <p:nvPr/>
        </p:nvGrpSpPr>
        <p:grpSpPr bwMode="auto">
          <a:xfrm>
            <a:off x="6213998" y="4103687"/>
            <a:ext cx="2427287" cy="2389187"/>
            <a:chOff x="2354" y="2668"/>
            <a:chExt cx="1416" cy="13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08215D-08B3-4717-B1F8-BE454AA30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668"/>
              <a:ext cx="1416" cy="136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8F2D9B-66A6-4A87-9387-22897DF0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3172"/>
              <a:ext cx="832" cy="856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798" tIns="49899" rIns="99798" bIns="49899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ko-KR" altLang="ko-KR" sz="2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687ED9-D348-47D0-B213-5C5931917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" y="3358"/>
              <a:ext cx="530" cy="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491" tIns="50246" rIns="100491" bIns="50246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600" b="1">
                  <a:latin typeface="Arial" panose="020B0604020202020204" pitchFamily="34" charset="0"/>
                  <a:ea typeface="굴림" panose="020B0600000101010101" pitchFamily="50" charset="-127"/>
                </a:rPr>
                <a:t>C++</a:t>
              </a:r>
              <a:br>
                <a:rPr lang="en-US" altLang="ko-KR" sz="2600" b="1">
                  <a:latin typeface="Arial" panose="020B0604020202020204" pitchFamily="34" charset="0"/>
                  <a:ea typeface="굴림" panose="020B0600000101010101" pitchFamily="50" charset="-127"/>
                </a:rPr>
              </a:br>
              <a:r>
                <a:rPr lang="en-US" altLang="ko-KR" sz="2600" b="1">
                  <a:latin typeface="Arial" panose="020B0604020202020204" pitchFamily="34" charset="0"/>
                  <a:ea typeface="굴림" panose="020B0600000101010101" pitchFamily="50" charset="-127"/>
                </a:rPr>
                <a:t>core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47894C-059E-4EFE-9796-F686D0B98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741"/>
              <a:ext cx="101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0491" tIns="50246" rIns="100491" bIns="50246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600" b="1">
                  <a:latin typeface="Arial" panose="020B0604020202020204" pitchFamily="34" charset="0"/>
                  <a:ea typeface="굴림" panose="020B0600000101010101" pitchFamily="50" charset="-127"/>
                </a:rPr>
                <a:t>Wrappers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855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A350E-5CCD-4859-AA0F-9B13E0AF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파이프라인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DDCA78-E4A3-45E9-94B2-95ABAFFE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파이프라인 연결 수립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파이썬 문법</a:t>
            </a:r>
            <a:endParaRPr lang="en-US" altLang="ko-KR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CF04D86A-80AE-4EA0-BA5A-34530CBE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70" y="4712019"/>
            <a:ext cx="1329772" cy="306467"/>
          </a:xfrm>
          <a:prstGeom prst="round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</p:spPr>
        <p:txBody>
          <a:bodyPr wrap="square" lIns="100491" tIns="0" rIns="100491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Reader</a:t>
            </a: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FED95B9A-C5BB-4309-A96E-C8A06598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522" y="4712019"/>
            <a:ext cx="1329772" cy="306467"/>
          </a:xfrm>
          <a:prstGeom prst="round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</p:spPr>
        <p:txBody>
          <a:bodyPr wrap="square" lIns="100491" tIns="0" rIns="100491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Filter</a:t>
            </a:r>
          </a:p>
        </p:txBody>
      </p:sp>
      <p:sp>
        <p:nvSpPr>
          <p:cNvPr id="50" name="Rectangle 15">
            <a:extLst>
              <a:ext uri="{FF2B5EF4-FFF2-40B4-BE49-F238E27FC236}">
                <a16:creationId xmlns:a16="http://schemas.microsoft.com/office/drawing/2014/main" id="{13139B6F-DA22-47B3-944E-4342AF37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874" y="4712019"/>
            <a:ext cx="1329772" cy="306467"/>
          </a:xfrm>
          <a:prstGeom prst="round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</p:spPr>
        <p:txBody>
          <a:bodyPr wrap="square" lIns="100491" tIns="0" rIns="100491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Mapper</a:t>
            </a:r>
          </a:p>
        </p:txBody>
      </p:sp>
      <p:sp>
        <p:nvSpPr>
          <p:cNvPr id="51" name="Rectangle 15">
            <a:extLst>
              <a:ext uri="{FF2B5EF4-FFF2-40B4-BE49-F238E27FC236}">
                <a16:creationId xmlns:a16="http://schemas.microsoft.com/office/drawing/2014/main" id="{CB78D220-9795-48CE-ABE4-E348BE81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226" y="4712019"/>
            <a:ext cx="1329772" cy="306467"/>
          </a:xfrm>
          <a:prstGeom prst="round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</p:spPr>
        <p:txBody>
          <a:bodyPr wrap="square" lIns="100491" tIns="0" rIns="100491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Actor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26101625-0209-40DE-BFC0-3D23366FE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890" y="5480685"/>
            <a:ext cx="770684" cy="272415"/>
          </a:xfrm>
          <a:prstGeom prst="roundRect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100491" tIns="0" rIns="100491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Data</a:t>
            </a: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D64694AA-A572-41D0-A9A0-2638324D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242" y="5480685"/>
            <a:ext cx="770684" cy="272415"/>
          </a:xfrm>
          <a:prstGeom prst="roundRect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100491" tIns="0" rIns="100491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Data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591A0E8-78F4-4080-9F86-6CCE2BF8D8E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745942" y="4865253"/>
            <a:ext cx="57188" cy="6154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B38457C-4312-4E9E-A5ED-0427C097A1D6}"/>
              </a:ext>
            </a:extLst>
          </p:cNvPr>
          <p:cNvCxnSpPr>
            <a:cxnSpLocks/>
            <a:stCxn id="54" idx="0"/>
            <a:endCxn id="48" idx="1"/>
          </p:cNvCxnSpPr>
          <p:nvPr/>
        </p:nvCxnSpPr>
        <p:spPr>
          <a:xfrm rot="5400000" flipH="1" flipV="1">
            <a:off x="1710161" y="5082324"/>
            <a:ext cx="615432" cy="181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51A890FC-C13F-499C-AE5C-DF2E1B0E716B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438294" y="4865253"/>
            <a:ext cx="62463" cy="6154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2B2B784-60D0-4303-BF64-DF9530F71B97}"/>
              </a:ext>
            </a:extLst>
          </p:cNvPr>
          <p:cNvCxnSpPr>
            <a:cxnSpLocks/>
            <a:stCxn id="55" idx="0"/>
            <a:endCxn id="50" idx="1"/>
          </p:cNvCxnSpPr>
          <p:nvPr/>
        </p:nvCxnSpPr>
        <p:spPr>
          <a:xfrm rot="5400000" flipH="1" flipV="1">
            <a:off x="3402513" y="5082324"/>
            <a:ext cx="615432" cy="1812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D9DEA66-4E45-417D-AF58-0D2941347CD2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130646" y="4865253"/>
            <a:ext cx="362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3CBA3B0-3618-45DF-A74D-95856F732DBB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6822998" y="4865253"/>
            <a:ext cx="362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15">
            <a:extLst>
              <a:ext uri="{FF2B5EF4-FFF2-40B4-BE49-F238E27FC236}">
                <a16:creationId xmlns:a16="http://schemas.microsoft.com/office/drawing/2014/main" id="{B8DE4A4E-6994-4A34-874C-E1F15CBC9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578" y="4712019"/>
            <a:ext cx="1329772" cy="306467"/>
          </a:xfrm>
          <a:prstGeom prst="roundRect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  <a:softEdge rad="0"/>
          </a:effectLst>
        </p:spPr>
        <p:txBody>
          <a:bodyPr wrap="square" lIns="100491" tIns="0" rIns="100491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Renderer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3640F75-B0E6-4CBF-B90D-649672D48C1B}"/>
              </a:ext>
            </a:extLst>
          </p:cNvPr>
          <p:cNvSpPr/>
          <p:nvPr/>
        </p:nvSpPr>
        <p:spPr>
          <a:xfrm>
            <a:off x="2108522" y="4789151"/>
            <a:ext cx="124102" cy="15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D4E0D64-A25F-40D5-B169-9EA00AB47A0B}"/>
              </a:ext>
            </a:extLst>
          </p:cNvPr>
          <p:cNvSpPr/>
          <p:nvPr/>
        </p:nvSpPr>
        <p:spPr>
          <a:xfrm>
            <a:off x="3314192" y="4789150"/>
            <a:ext cx="124102" cy="15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813C722-F3C7-406A-836B-EEEDA6B873C4}"/>
              </a:ext>
            </a:extLst>
          </p:cNvPr>
          <p:cNvSpPr/>
          <p:nvPr/>
        </p:nvSpPr>
        <p:spPr>
          <a:xfrm>
            <a:off x="3801698" y="4789149"/>
            <a:ext cx="124102" cy="15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25BB32C-7D8F-4F97-A135-623ED0D18786}"/>
              </a:ext>
            </a:extLst>
          </p:cNvPr>
          <p:cNvSpPr/>
          <p:nvPr/>
        </p:nvSpPr>
        <p:spPr>
          <a:xfrm>
            <a:off x="1621840" y="4789149"/>
            <a:ext cx="124102" cy="15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56EC7B7-D2E8-431A-8D3B-FC618ECB7FBF}"/>
              </a:ext>
            </a:extLst>
          </p:cNvPr>
          <p:cNvSpPr txBox="1"/>
          <p:nvPr/>
        </p:nvSpPr>
        <p:spPr>
          <a:xfrm>
            <a:off x="1456001" y="4460071"/>
            <a:ext cx="45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0070C0"/>
                </a:solidFill>
              </a:rPr>
              <a:t>Port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873724-22AB-4885-9228-46EA6BB39FEE}"/>
              </a:ext>
            </a:extLst>
          </p:cNvPr>
          <p:cNvSpPr txBox="1"/>
          <p:nvPr/>
        </p:nvSpPr>
        <p:spPr>
          <a:xfrm>
            <a:off x="1944610" y="4460071"/>
            <a:ext cx="45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0070C0"/>
                </a:solidFill>
              </a:rPr>
              <a:t>Port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E30473-F946-40E6-B933-8BDBFF98D745}"/>
              </a:ext>
            </a:extLst>
          </p:cNvPr>
          <p:cNvSpPr txBox="1"/>
          <p:nvPr/>
        </p:nvSpPr>
        <p:spPr>
          <a:xfrm>
            <a:off x="3148353" y="4460071"/>
            <a:ext cx="45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0070C0"/>
                </a:solidFill>
              </a:rPr>
              <a:t>Port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76A44D7-8F97-404E-8F12-21ACD994F42D}"/>
              </a:ext>
            </a:extLst>
          </p:cNvPr>
          <p:cNvSpPr txBox="1"/>
          <p:nvPr/>
        </p:nvSpPr>
        <p:spPr>
          <a:xfrm>
            <a:off x="3637779" y="4460071"/>
            <a:ext cx="455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0070C0"/>
                </a:solidFill>
              </a:rPr>
              <a:t>Port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181AC390-378C-4D0E-B843-6627A346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82" y="1820088"/>
            <a:ext cx="3183992" cy="1217410"/>
          </a:xfrm>
          <a:prstGeom prst="rect">
            <a:avLst/>
          </a:prstGeom>
        </p:spPr>
      </p:pic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43D52D3-ED4D-49DF-A663-AF93525EEA9D}"/>
              </a:ext>
            </a:extLst>
          </p:cNvPr>
          <p:cNvSpPr/>
          <p:nvPr/>
        </p:nvSpPr>
        <p:spPr>
          <a:xfrm>
            <a:off x="1221653" y="3190732"/>
            <a:ext cx="67006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>
                <a:latin typeface="Consolas" panose="020B0609020204030204" pitchFamily="49" charset="0"/>
              </a:rPr>
              <a:t>someFilter.SetInputConnection(someReader.GetOutputPort())</a:t>
            </a:r>
            <a:endParaRPr lang="en-US" altLang="ko-KR" sz="1600">
              <a:latin typeface="Consolas" panose="020B0609020204030204" pitchFamily="49" charset="0"/>
            </a:endParaRP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Mapper.SetInputConnection(someFilter.GetOutputPort())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5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D887-E392-4EA3-A6D0-7D575FE9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파이썬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DB0F4-A749-41F7-9D2F-5B0BE9CC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VTK</a:t>
            </a:r>
            <a:r>
              <a:rPr lang="ko-KR" altLang="en-US"/>
              <a:t> 파이썬 설치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/>
              <a:t>커맨드라인에서 다음 명령 실행</a:t>
            </a:r>
            <a:endParaRPr lang="en-US" altLang="ko-KR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	pip install vtk</a:t>
            </a:r>
          </a:p>
          <a:p>
            <a:pPr>
              <a:lnSpc>
                <a:spcPct val="100000"/>
              </a:lnSpc>
            </a:pPr>
            <a:r>
              <a:rPr lang="ko-KR" altLang="en-US"/>
              <a:t>설치확인</a:t>
            </a:r>
            <a:endParaRPr lang="en-US" altLang="ko-KR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	python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/>
              <a:t>	import vtk</a:t>
            </a:r>
          </a:p>
        </p:txBody>
      </p:sp>
    </p:spTree>
    <p:extLst>
      <p:ext uri="{BB962C8B-B14F-4D97-AF65-F5344CB8AC3E}">
        <p14:creationId xmlns:p14="http://schemas.microsoft.com/office/powerpoint/2010/main" val="3937555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D887-E392-4EA3-A6D0-7D575FE9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파이썬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DB0F4-A749-41F7-9D2F-5B0BE9CC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설치 확인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1CE9C1-E6E8-418C-A2F2-30FB2428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16174"/>
            <a:ext cx="77438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4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파이썬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Ex1) NetCDF </a:t>
            </a:r>
            <a:r>
              <a:rPr lang="ko-KR" altLang="en-US"/>
              <a:t>파일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/files/etopo11.nc</a:t>
            </a:r>
          </a:p>
          <a:p>
            <a:pPr>
              <a:lnSpc>
                <a:spcPct val="100000"/>
              </a:lnSpc>
            </a:pPr>
            <a:r>
              <a:rPr lang="en-US" altLang="ko-KR"/>
              <a:t>Ex2) VTK </a:t>
            </a:r>
            <a:r>
              <a:rPr lang="ko-KR" altLang="en-US"/>
              <a:t>파일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/files/output.vtk</a:t>
            </a:r>
          </a:p>
        </p:txBody>
      </p:sp>
    </p:spTree>
    <p:extLst>
      <p:ext uri="{BB962C8B-B14F-4D97-AF65-F5344CB8AC3E}">
        <p14:creationId xmlns:p14="http://schemas.microsoft.com/office/powerpoint/2010/main" val="2078208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Ex1) NetCDF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1) Reader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__dir__()</a:t>
            </a:r>
          </a:p>
          <a:p>
            <a:pPr lvl="2">
              <a:lnSpc>
                <a:spcPct val="110000"/>
              </a:lnSpc>
            </a:pPr>
            <a:r>
              <a:rPr lang="ko-KR" altLang="en-US"/>
              <a:t>객체 안에 은닉된 속성 및 메소드 확인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vtkNetCDFCFReader()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SetSphericalCoordinates()</a:t>
            </a:r>
            <a:r>
              <a:rPr lang="ko-KR" altLang="en-US"/>
              <a:t> 메소드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vtkDataObjectAlgorithm() </a:t>
            </a:r>
            <a:r>
              <a:rPr lang="ko-KR" altLang="en-US"/>
              <a:t>클래스를</a:t>
            </a:r>
            <a:r>
              <a:rPr lang="en-US" altLang="ko-KR"/>
              <a:t> </a:t>
            </a:r>
            <a:r>
              <a:rPr lang="ko-KR" altLang="en-US"/>
              <a:t>상속하는 </a:t>
            </a:r>
            <a:r>
              <a:rPr lang="en-US" altLang="ko-KR"/>
              <a:t>vtkNetCDFReader() </a:t>
            </a:r>
            <a:r>
              <a:rPr lang="ko-KR" altLang="en-US"/>
              <a:t>클래스를 상속함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vtkDataObjectAlgorithm() </a:t>
            </a:r>
            <a:r>
              <a:rPr lang="ko-KR" altLang="en-US"/>
              <a:t>클래스의</a:t>
            </a:r>
            <a:r>
              <a:rPr lang="en-US" altLang="ko-KR"/>
              <a:t> GetOutput() </a:t>
            </a:r>
            <a:r>
              <a:rPr lang="ko-KR" altLang="en-US"/>
              <a:t>메소드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Update()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Array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76AE7-2176-43D3-ACCF-125E4E19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71" y="5362861"/>
            <a:ext cx="4885450" cy="11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3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Ex1) NetCDF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2) Filter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vtkDataSet()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GetPointData() </a:t>
            </a:r>
            <a:r>
              <a:rPr lang="ko-KR" altLang="en-US"/>
              <a:t>메소드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‘Active’ Scalar</a:t>
            </a:r>
            <a:r>
              <a:rPr lang="ko-KR" altLang="en-US"/>
              <a:t> 또는 </a:t>
            </a:r>
            <a:r>
              <a:rPr lang="en-US" altLang="ko-KR"/>
              <a:t>Vector </a:t>
            </a:r>
            <a:r>
              <a:rPr lang="ko-KR" altLang="en-US"/>
              <a:t>개념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vtkDataSetAttributes()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SetActiveScalars() </a:t>
            </a:r>
            <a:r>
              <a:rPr lang="ko-KR" altLang="en-US"/>
              <a:t>메소드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/>
              <a:t>파이프라인 연결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Reader</a:t>
            </a:r>
            <a:r>
              <a:rPr lang="ko-KR" altLang="en-US"/>
              <a:t>와 </a:t>
            </a:r>
            <a:r>
              <a:rPr lang="en-US" altLang="ko-KR"/>
              <a:t>Filter </a:t>
            </a:r>
            <a:r>
              <a:rPr lang="ko-KR" altLang="en-US"/>
              <a:t>연결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vtkWarpScalar()</a:t>
            </a:r>
            <a:r>
              <a:rPr lang="ko-KR" altLang="en-US"/>
              <a:t> 클래스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4435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Ex1) NetCDF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3) Mapper &amp; Actor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vtkDataSetMapper()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SetInputConnection() </a:t>
            </a:r>
            <a:r>
              <a:rPr lang="ko-KR" altLang="en-US"/>
              <a:t>메소드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SetScalarRange() </a:t>
            </a:r>
            <a:r>
              <a:rPr lang="ko-KR" altLang="en-US"/>
              <a:t>메소드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/>
              <a:t>파이프라인 연결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Mapper </a:t>
            </a:r>
            <a:r>
              <a:rPr lang="ko-KR" altLang="en-US"/>
              <a:t>연결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vtkActor()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SetMapper() </a:t>
            </a:r>
            <a:r>
              <a:rPr lang="ko-KR" altLang="en-US"/>
              <a:t>메소드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626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Ex1) NetCDF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4) Renderer &amp; RenderWindow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vtkRenderer()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AddActor() </a:t>
            </a:r>
            <a:r>
              <a:rPr lang="ko-KR" altLang="en-US"/>
              <a:t>메소드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SetBackground() </a:t>
            </a:r>
            <a:r>
              <a:rPr lang="ko-KR" altLang="en-US"/>
              <a:t>메소드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ResetCamera() </a:t>
            </a:r>
            <a:r>
              <a:rPr lang="ko-KR" altLang="en-US"/>
              <a:t>메소드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vtkRenderWindow()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AddRenderer() </a:t>
            </a:r>
            <a:r>
              <a:rPr lang="ko-KR" altLang="en-US"/>
              <a:t>메소드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19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Ex1) NetCDF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5) RenderWindowInteractor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vtkRendererWindowInteractor()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SetRenderWindow() </a:t>
            </a:r>
            <a:r>
              <a:rPr lang="ko-KR" altLang="en-US"/>
              <a:t>메소드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Start() </a:t>
            </a:r>
            <a:r>
              <a:rPr lang="ko-KR" altLang="en-US"/>
              <a:t>메소드</a:t>
            </a:r>
            <a:endParaRPr lang="en-US" altLang="ko-KR"/>
          </a:p>
          <a:p>
            <a:pPr lvl="3">
              <a:lnSpc>
                <a:spcPct val="110000"/>
              </a:lnSpc>
            </a:pPr>
            <a:r>
              <a:rPr lang="ko-KR" altLang="en-US"/>
              <a:t>이벤트 루프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/>
              <a:t>이벤트 루프 개념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270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Ex1) NetCDF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6) vtkWarpScalar() </a:t>
            </a:r>
            <a:r>
              <a:rPr lang="ko-KR" altLang="en-US"/>
              <a:t>클래스의 </a:t>
            </a:r>
            <a:r>
              <a:rPr lang="en-US" altLang="ko-KR"/>
              <a:t>SetScalerFactor() </a:t>
            </a:r>
            <a:r>
              <a:rPr lang="ko-KR" altLang="en-US"/>
              <a:t>메소드의 입력 파라미터를 변경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Test cases</a:t>
            </a:r>
          </a:p>
          <a:p>
            <a:pPr lvl="2">
              <a:lnSpc>
                <a:spcPct val="110000"/>
              </a:lnSpc>
            </a:pPr>
            <a:r>
              <a:rPr lang="en-US" altLang="ko-KR"/>
              <a:t>1</a:t>
            </a:r>
          </a:p>
          <a:p>
            <a:pPr lvl="2">
              <a:lnSpc>
                <a:spcPct val="110000"/>
              </a:lnSpc>
            </a:pPr>
            <a:r>
              <a:rPr lang="en-US" altLang="ko-KR"/>
              <a:t>0.1</a:t>
            </a:r>
          </a:p>
          <a:p>
            <a:pPr lvl="2">
              <a:lnSpc>
                <a:spcPct val="110000"/>
              </a:lnSpc>
            </a:pPr>
            <a:r>
              <a:rPr lang="en-US" altLang="ko-KR"/>
              <a:t>0.01</a:t>
            </a:r>
          </a:p>
          <a:p>
            <a:pPr lvl="2">
              <a:lnSpc>
                <a:spcPct val="110000"/>
              </a:lnSpc>
            </a:pPr>
            <a:r>
              <a:rPr lang="en-US" altLang="ko-KR"/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293593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87CB-C8CA-485B-88E8-BBF0D772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70F98-E0FF-4225-9576-5AA1E2CE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VTK</a:t>
            </a:r>
            <a:r>
              <a:rPr lang="ko-KR" altLang="en-US"/>
              <a:t>에서 </a:t>
            </a:r>
            <a:r>
              <a:rPr lang="en-US" altLang="ko-KR"/>
              <a:t>Dataset</a:t>
            </a:r>
            <a:r>
              <a:rPr lang="ko-KR" altLang="en-US"/>
              <a:t>은</a:t>
            </a:r>
            <a:r>
              <a:rPr lang="en-US" altLang="ko-KR"/>
              <a:t>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b="1">
                <a:solidFill>
                  <a:srgbClr val="FF0000"/>
                </a:solidFill>
              </a:rPr>
              <a:t>structure</a:t>
            </a:r>
            <a:r>
              <a:rPr lang="en-US" altLang="ko-KR"/>
              <a:t>(</a:t>
            </a:r>
            <a:r>
              <a:rPr lang="ko-KR" altLang="en-US"/>
              <a:t>체계적 구조</a:t>
            </a:r>
            <a:r>
              <a:rPr lang="en-US" altLang="ko-KR"/>
              <a:t>) + </a:t>
            </a:r>
            <a:r>
              <a:rPr lang="en-US" altLang="ko-KR" b="1">
                <a:solidFill>
                  <a:srgbClr val="FF0000"/>
                </a:solidFill>
              </a:rPr>
              <a:t>attribute data</a:t>
            </a:r>
            <a:r>
              <a:rPr lang="en-US" altLang="ko-KR"/>
              <a:t>(</a:t>
            </a:r>
            <a:r>
              <a:rPr lang="ko-KR" altLang="en-US"/>
              <a:t>속성 데이터</a:t>
            </a:r>
            <a:r>
              <a:rPr lang="en-US" altLang="ko-KR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/>
              <a:t>데이터셋을 생성하거나 수정하기위해선 어떻게 정의되는지 알아야함</a:t>
            </a:r>
            <a:endParaRPr lang="en-US" altLang="ko-K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65AC11-5B64-43E8-B5F5-0381D2AA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56" y="3946958"/>
            <a:ext cx="3915088" cy="254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270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Ex2) VTK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/>
              <a:t>Step 1) Reader</a:t>
            </a:r>
          </a:p>
          <a:p>
            <a:pPr lvl="1" latinLnBrk="0">
              <a:lnSpc>
                <a:spcPct val="110000"/>
              </a:lnSpc>
            </a:pPr>
            <a:r>
              <a:rPr lang="en-US" altLang="ko-KR"/>
              <a:t>vtkStructuredGridReader() </a:t>
            </a:r>
            <a:r>
              <a:rPr lang="ko-KR" altLang="en-US"/>
              <a:t>클래스</a:t>
            </a:r>
            <a:endParaRPr lang="en-US" altLang="ko-KR"/>
          </a:p>
          <a:p>
            <a:pPr lvl="1" latinLnBrk="0">
              <a:lnSpc>
                <a:spcPct val="110000"/>
              </a:lnSpc>
            </a:pPr>
            <a:r>
              <a:rPr lang="en-US" altLang="ko-KR"/>
              <a:t>Update()</a:t>
            </a:r>
          </a:p>
          <a:p>
            <a:pPr lvl="1" latinLnBrk="0">
              <a:lnSpc>
                <a:spcPct val="110000"/>
              </a:lnSpc>
            </a:pPr>
            <a:r>
              <a:rPr lang="en-US" altLang="ko-KR"/>
              <a:t>‘Active’ Scalar </a:t>
            </a:r>
            <a:r>
              <a:rPr lang="ko-KR" altLang="en-US"/>
              <a:t>또는 </a:t>
            </a:r>
            <a:r>
              <a:rPr lang="en-US" altLang="ko-KR"/>
              <a:t>Vector </a:t>
            </a:r>
            <a:r>
              <a:rPr lang="ko-KR" altLang="en-US"/>
              <a:t>개념</a:t>
            </a:r>
            <a:endParaRPr lang="en-US" altLang="ko-KR"/>
          </a:p>
          <a:p>
            <a:pPr lvl="1" latinLnBrk="0">
              <a:lnSpc>
                <a:spcPct val="110000"/>
              </a:lnSpc>
            </a:pPr>
            <a:r>
              <a:rPr lang="en-US" altLang="ko-KR"/>
              <a:t>vtkDataSetAttributes() </a:t>
            </a:r>
            <a:r>
              <a:rPr lang="ko-KR" altLang="en-US"/>
              <a:t>클래스의 </a:t>
            </a:r>
            <a:r>
              <a:rPr lang="en-US" altLang="ko-KR"/>
              <a:t>SetActiveScalars() </a:t>
            </a:r>
            <a:r>
              <a:rPr lang="ko-KR" altLang="en-US"/>
              <a:t>메소드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101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Ex2) VTK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2) Filter(s)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vtkDataSet()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GetPointData() </a:t>
            </a:r>
            <a:r>
              <a:rPr lang="ko-KR" altLang="en-US"/>
              <a:t>메소드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‘Active’ Scalar</a:t>
            </a:r>
            <a:r>
              <a:rPr lang="ko-KR" altLang="en-US"/>
              <a:t> 또는 </a:t>
            </a:r>
            <a:r>
              <a:rPr lang="en-US" altLang="ko-KR"/>
              <a:t>Vector </a:t>
            </a:r>
            <a:r>
              <a:rPr lang="ko-KR" altLang="en-US"/>
              <a:t>개념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vtkDataSetAttributes()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SetActiveScalars() </a:t>
            </a:r>
            <a:r>
              <a:rPr lang="ko-KR" altLang="en-US"/>
              <a:t>메소드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/>
              <a:t>파이프라인 연결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Reader</a:t>
            </a:r>
            <a:r>
              <a:rPr lang="ko-KR" altLang="en-US"/>
              <a:t>와 </a:t>
            </a:r>
            <a:r>
              <a:rPr lang="en-US" altLang="ko-KR"/>
              <a:t>Filter</a:t>
            </a:r>
            <a:r>
              <a:rPr lang="ko-KR" altLang="en-US"/>
              <a:t>간의</a:t>
            </a:r>
            <a:r>
              <a:rPr lang="en-US" altLang="ko-KR"/>
              <a:t> </a:t>
            </a:r>
            <a:r>
              <a:rPr lang="ko-KR" altLang="en-US"/>
              <a:t>연결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Filter</a:t>
            </a:r>
            <a:r>
              <a:rPr lang="ko-KR" altLang="en-US"/>
              <a:t>간의 연결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680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Ex2) VTK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3) Mapper &amp; Actor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vtkDataSetMapper()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SetInputConnection() </a:t>
            </a:r>
            <a:r>
              <a:rPr lang="ko-KR" altLang="en-US"/>
              <a:t>메소드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SetScalarRange() </a:t>
            </a:r>
            <a:r>
              <a:rPr lang="ko-KR" altLang="en-US"/>
              <a:t>메소드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/>
              <a:t>파이프라인 연결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Mapper </a:t>
            </a:r>
            <a:r>
              <a:rPr lang="ko-KR" altLang="en-US"/>
              <a:t>연결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vtkActor()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SetMapper() </a:t>
            </a:r>
            <a:r>
              <a:rPr lang="ko-KR" altLang="en-US"/>
              <a:t>메소드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577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Ex2) VTK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4) Renderer &amp; RenderWindow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vtkRenderer()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AddActor() </a:t>
            </a:r>
            <a:r>
              <a:rPr lang="ko-KR" altLang="en-US"/>
              <a:t>메소드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SetBackground() </a:t>
            </a:r>
            <a:r>
              <a:rPr lang="ko-KR" altLang="en-US"/>
              <a:t>메소드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ResetCamera() </a:t>
            </a:r>
            <a:r>
              <a:rPr lang="ko-KR" altLang="en-US"/>
              <a:t>메소드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vtkRenderWindow()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AddRenderer() </a:t>
            </a:r>
            <a:r>
              <a:rPr lang="ko-KR" altLang="en-US"/>
              <a:t>메소드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7451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Ex2) VTK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5) RenderWindowInteractor</a:t>
            </a:r>
          </a:p>
          <a:p>
            <a:pPr lvl="1">
              <a:lnSpc>
                <a:spcPct val="110000"/>
              </a:lnSpc>
            </a:pPr>
            <a:r>
              <a:rPr lang="en-US" altLang="ko-KR"/>
              <a:t>vtkRendererWindowInteractor() </a:t>
            </a:r>
            <a:r>
              <a:rPr lang="ko-KR" altLang="en-US"/>
              <a:t>클래스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SetRenderWindow() </a:t>
            </a:r>
            <a:r>
              <a:rPr lang="ko-KR" altLang="en-US"/>
              <a:t>메소드</a:t>
            </a:r>
            <a:endParaRPr lang="en-US" altLang="ko-KR"/>
          </a:p>
          <a:p>
            <a:pPr lvl="2">
              <a:lnSpc>
                <a:spcPct val="110000"/>
              </a:lnSpc>
            </a:pPr>
            <a:r>
              <a:rPr lang="en-US" altLang="ko-KR"/>
              <a:t>Start() </a:t>
            </a:r>
            <a:r>
              <a:rPr lang="ko-KR" altLang="en-US"/>
              <a:t>메소드</a:t>
            </a:r>
            <a:endParaRPr lang="en-US" altLang="ko-KR"/>
          </a:p>
          <a:p>
            <a:pPr lvl="3">
              <a:lnSpc>
                <a:spcPct val="110000"/>
              </a:lnSpc>
            </a:pPr>
            <a:r>
              <a:rPr lang="ko-KR" altLang="en-US"/>
              <a:t>이벤트 루프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/>
              <a:t>이벤트 루프 개념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59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C39E-0752-420F-B359-C1989000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Ex2) VTK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12514-3EA3-4ED3-9872-79A44838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/>
              <a:t>Step 6) ‘Active’ Scalar</a:t>
            </a:r>
            <a:r>
              <a:rPr lang="ko-KR" altLang="en-US"/>
              <a:t>를 </a:t>
            </a:r>
            <a:r>
              <a:rPr lang="en-US" altLang="ko-KR"/>
              <a:t>temp</a:t>
            </a:r>
            <a:r>
              <a:rPr lang="ko-KR" altLang="en-US"/>
              <a:t>에서 </a:t>
            </a:r>
            <a:r>
              <a:rPr lang="en-US" altLang="ko-KR"/>
              <a:t>salt</a:t>
            </a:r>
            <a:r>
              <a:rPr lang="ko-KR" altLang="en-US"/>
              <a:t>로 변경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en-US" altLang="ko-KR"/>
              <a:t>__dir__()</a:t>
            </a:r>
          </a:p>
        </p:txBody>
      </p:sp>
    </p:spTree>
    <p:extLst>
      <p:ext uri="{BB962C8B-B14F-4D97-AF65-F5344CB8AC3E}">
        <p14:creationId xmlns:p14="http://schemas.microsoft.com/office/powerpoint/2010/main" val="201191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3A46-7942-4168-BDE4-B43D6386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0D4B7-89C0-43E6-9E3A-D9B452D0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데이터셋 구조 </a:t>
            </a:r>
            <a:r>
              <a:rPr lang="en-US" altLang="ko-KR"/>
              <a:t>(</a:t>
            </a:r>
            <a:r>
              <a:rPr lang="en-US" altLang="ko-KR" b="1">
                <a:solidFill>
                  <a:srgbClr val="FF0000"/>
                </a:solidFill>
              </a:rPr>
              <a:t>Structure</a:t>
            </a:r>
            <a:r>
              <a:rPr lang="en-US" altLang="ko-KR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Geometry – </a:t>
            </a:r>
            <a:r>
              <a:rPr lang="ko-KR" altLang="en-US"/>
              <a:t>데이터의 </a:t>
            </a:r>
            <a:r>
              <a:rPr lang="en-US" altLang="ko-KR"/>
              <a:t>3</a:t>
            </a:r>
            <a:r>
              <a:rPr lang="ko-KR" altLang="en-US"/>
              <a:t>차원 위치정보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Topology – </a:t>
            </a:r>
            <a:r>
              <a:rPr lang="ko-KR" altLang="en-US"/>
              <a:t>공간적 관계 즉</a:t>
            </a:r>
            <a:r>
              <a:rPr lang="en-US" altLang="ko-KR"/>
              <a:t>, </a:t>
            </a:r>
            <a:r>
              <a:rPr lang="ko-KR" altLang="en-US"/>
              <a:t>데이터간의 연관성</a:t>
            </a: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/>
              <a:t>예</a:t>
            </a:r>
            <a:r>
              <a:rPr lang="en-US" altLang="ko-KR"/>
              <a:t>) Geometry</a:t>
            </a:r>
            <a:r>
              <a:rPr lang="ko-KR" altLang="en-US"/>
              <a:t>가 점들이라고 하면 </a:t>
            </a:r>
            <a:r>
              <a:rPr lang="en-US" altLang="ko-KR"/>
              <a:t>Topology</a:t>
            </a:r>
            <a:r>
              <a:rPr lang="ko-KR" altLang="en-US"/>
              <a:t>는 점들의 연결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84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3A46-7942-4168-BDE4-B43D6386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0D4B7-89C0-43E6-9E3A-D9B452D0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Geometry = </a:t>
            </a:r>
            <a:r>
              <a:rPr lang="ko-KR" altLang="en-US"/>
              <a:t>점들</a:t>
            </a: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Topology = </a:t>
            </a:r>
            <a:r>
              <a:rPr lang="ko-KR" altLang="en-US"/>
              <a:t>점들간의 연결 </a:t>
            </a:r>
            <a:r>
              <a:rPr lang="en-US" altLang="ko-KR"/>
              <a:t>(cell</a:t>
            </a:r>
            <a:r>
              <a:rPr lang="ko-KR" altLang="en-US"/>
              <a:t>을 정의함</a:t>
            </a:r>
            <a:r>
              <a:rPr lang="en-US" altLang="ko-KR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FC1345-8E7A-48B7-8096-13656D20558D}"/>
              </a:ext>
            </a:extLst>
          </p:cNvPr>
          <p:cNvGrpSpPr/>
          <p:nvPr/>
        </p:nvGrpSpPr>
        <p:grpSpPr>
          <a:xfrm>
            <a:off x="3001962" y="2384822"/>
            <a:ext cx="3140075" cy="1295400"/>
            <a:chOff x="3001962" y="2781300"/>
            <a:chExt cx="3140075" cy="1295400"/>
          </a:xfrm>
        </p:grpSpPr>
        <p:sp>
          <p:nvSpPr>
            <p:cNvPr id="4" name="Flowchart: Connector 4">
              <a:extLst>
                <a:ext uri="{FF2B5EF4-FFF2-40B4-BE49-F238E27FC236}">
                  <a16:creationId xmlns:a16="http://schemas.microsoft.com/office/drawing/2014/main" id="{8DD1892A-34DA-4C24-87D5-0D8753D9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2" y="316230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Flowchart: Connector 5">
              <a:extLst>
                <a:ext uri="{FF2B5EF4-FFF2-40B4-BE49-F238E27FC236}">
                  <a16:creationId xmlns:a16="http://schemas.microsoft.com/office/drawing/2014/main" id="{43845686-763E-48D0-A9C8-0A576F95A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2" y="316230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lowchart: Connector 6">
              <a:extLst>
                <a:ext uri="{FF2B5EF4-FFF2-40B4-BE49-F238E27FC236}">
                  <a16:creationId xmlns:a16="http://schemas.microsoft.com/office/drawing/2014/main" id="{0EF60A4C-2A33-4D92-B7B2-1D35CEB6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2" y="316230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lowchart: Connector 7">
              <a:extLst>
                <a:ext uri="{FF2B5EF4-FFF2-40B4-BE49-F238E27FC236}">
                  <a16:creationId xmlns:a16="http://schemas.microsoft.com/office/drawing/2014/main" id="{B39DE89D-4AEC-48B6-B9E4-DA2BB288F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362" y="316230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85691F14-DAB6-4F7F-8B72-D0F354AD1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962" y="2781300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0,0</a:t>
              </a: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B8901BD6-0B9F-4778-83CA-4BA40EEE8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362" y="2781300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0,1</a:t>
              </a:r>
            </a:p>
          </p:txBody>
        </p:sp>
        <p:sp>
          <p:nvSpPr>
            <p:cNvPr id="10" name="TextBox 14">
              <a:extLst>
                <a:ext uri="{FF2B5EF4-FFF2-40B4-BE49-F238E27FC236}">
                  <a16:creationId xmlns:a16="http://schemas.microsoft.com/office/drawing/2014/main" id="{1E86A7E7-D730-4465-AFC0-7E18A128D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562" y="2781300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0,2</a:t>
              </a: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B5BE1F0B-54BB-4AB7-8833-B31F8BCC9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8962" y="2781300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0,3</a:t>
              </a:r>
            </a:p>
          </p:txBody>
        </p:sp>
        <p:sp>
          <p:nvSpPr>
            <p:cNvPr id="12" name="Flowchart: Connector 16">
              <a:extLst>
                <a:ext uri="{FF2B5EF4-FFF2-40B4-BE49-F238E27FC236}">
                  <a16:creationId xmlns:a16="http://schemas.microsoft.com/office/drawing/2014/main" id="{EF493FEC-C2F2-4A8D-9656-11B63D0DF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2" y="392430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lowchart: Connector 17">
              <a:extLst>
                <a:ext uri="{FF2B5EF4-FFF2-40B4-BE49-F238E27FC236}">
                  <a16:creationId xmlns:a16="http://schemas.microsoft.com/office/drawing/2014/main" id="{9A777EB0-5A08-43A0-BC2E-8780457EC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2" y="392430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lowchart: Connector 18">
              <a:extLst>
                <a:ext uri="{FF2B5EF4-FFF2-40B4-BE49-F238E27FC236}">
                  <a16:creationId xmlns:a16="http://schemas.microsoft.com/office/drawing/2014/main" id="{0B579FAA-A1B0-41D9-8B6B-3D5F02C71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2" y="392430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lowchart: Connector 19">
              <a:extLst>
                <a:ext uri="{FF2B5EF4-FFF2-40B4-BE49-F238E27FC236}">
                  <a16:creationId xmlns:a16="http://schemas.microsoft.com/office/drawing/2014/main" id="{CCDB0291-93EB-4264-AD78-0A2CA4317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1362" y="392430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DB54DD1A-2369-4F58-8601-6062A4432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962" y="3543300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1,0</a:t>
              </a:r>
            </a:p>
          </p:txBody>
        </p:sp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7B6FD02E-5700-44A6-896F-A586BF282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362" y="3543300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567640B0-873C-4D53-9644-57A78094C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4562" y="3543300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1,2</a:t>
              </a:r>
            </a:p>
          </p:txBody>
        </p:sp>
        <p:sp>
          <p:nvSpPr>
            <p:cNvPr id="19" name="TextBox 23">
              <a:extLst>
                <a:ext uri="{FF2B5EF4-FFF2-40B4-BE49-F238E27FC236}">
                  <a16:creationId xmlns:a16="http://schemas.microsoft.com/office/drawing/2014/main" id="{F8EE272B-AD13-481E-AB29-1C5672402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8962" y="3543300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1,3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2852E78-EA99-4B2A-9387-1F919522652C}"/>
              </a:ext>
            </a:extLst>
          </p:cNvPr>
          <p:cNvGrpSpPr/>
          <p:nvPr/>
        </p:nvGrpSpPr>
        <p:grpSpPr>
          <a:xfrm>
            <a:off x="3001962" y="4881563"/>
            <a:ext cx="3140075" cy="1295400"/>
            <a:chOff x="3408028" y="3958206"/>
            <a:chExt cx="3140075" cy="1295400"/>
          </a:xfrm>
        </p:grpSpPr>
        <p:sp>
          <p:nvSpPr>
            <p:cNvPr id="22" name="Flowchart: Connector 40">
              <a:extLst>
                <a:ext uri="{FF2B5EF4-FFF2-40B4-BE49-F238E27FC236}">
                  <a16:creationId xmlns:a16="http://schemas.microsoft.com/office/drawing/2014/main" id="{29ED4B23-A5F4-4468-8D78-B4B9CFFDD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428" y="4339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lowchart: Connector 41">
              <a:extLst>
                <a:ext uri="{FF2B5EF4-FFF2-40B4-BE49-F238E27FC236}">
                  <a16:creationId xmlns:a16="http://schemas.microsoft.com/office/drawing/2014/main" id="{9867CB13-220A-4742-9B9D-7449A100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828" y="4339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lowchart: Connector 42">
              <a:extLst>
                <a:ext uri="{FF2B5EF4-FFF2-40B4-BE49-F238E27FC236}">
                  <a16:creationId xmlns:a16="http://schemas.microsoft.com/office/drawing/2014/main" id="{120E160B-31DE-4C2C-9860-90A4E3B54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028" y="4339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lowchart: Connector 43">
              <a:extLst>
                <a:ext uri="{FF2B5EF4-FFF2-40B4-BE49-F238E27FC236}">
                  <a16:creationId xmlns:a16="http://schemas.microsoft.com/office/drawing/2014/main" id="{29BF7518-095D-4E12-BBF9-F2FA07A91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428" y="4339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TextBox 44">
              <a:extLst>
                <a:ext uri="{FF2B5EF4-FFF2-40B4-BE49-F238E27FC236}">
                  <a16:creationId xmlns:a16="http://schemas.microsoft.com/office/drawing/2014/main" id="{6D5F89FA-6944-4242-A37D-71934E741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028" y="3958206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0,0</a:t>
              </a:r>
            </a:p>
          </p:txBody>
        </p:sp>
        <p:sp>
          <p:nvSpPr>
            <p:cNvPr id="27" name="TextBox 45">
              <a:extLst>
                <a:ext uri="{FF2B5EF4-FFF2-40B4-BE49-F238E27FC236}">
                  <a16:creationId xmlns:a16="http://schemas.microsoft.com/office/drawing/2014/main" id="{0785DFB5-93D2-455C-B367-410C89737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428" y="3958206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0,1</a:t>
              </a:r>
            </a:p>
          </p:txBody>
        </p:sp>
        <p:sp>
          <p:nvSpPr>
            <p:cNvPr id="28" name="TextBox 46">
              <a:extLst>
                <a:ext uri="{FF2B5EF4-FFF2-40B4-BE49-F238E27FC236}">
                  <a16:creationId xmlns:a16="http://schemas.microsoft.com/office/drawing/2014/main" id="{45156626-E7C7-4166-AE35-E63D9ECEF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628" y="3958206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0,2</a:t>
              </a:r>
            </a:p>
          </p:txBody>
        </p: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56CB37A9-668E-4F0F-9E4A-B3CC634BC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028" y="3958206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0,3</a:t>
              </a:r>
            </a:p>
          </p:txBody>
        </p:sp>
        <p:sp>
          <p:nvSpPr>
            <p:cNvPr id="30" name="Flowchart: Connector 48">
              <a:extLst>
                <a:ext uri="{FF2B5EF4-FFF2-40B4-BE49-F238E27FC236}">
                  <a16:creationId xmlns:a16="http://schemas.microsoft.com/office/drawing/2014/main" id="{4401555C-B9E6-49EF-A980-81CAE38FF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428" y="5101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Flowchart: Connector 49">
              <a:extLst>
                <a:ext uri="{FF2B5EF4-FFF2-40B4-BE49-F238E27FC236}">
                  <a16:creationId xmlns:a16="http://schemas.microsoft.com/office/drawing/2014/main" id="{F1D53144-2286-4CE8-9F8A-00505E748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828" y="5101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Flowchart: Connector 50">
              <a:extLst>
                <a:ext uri="{FF2B5EF4-FFF2-40B4-BE49-F238E27FC236}">
                  <a16:creationId xmlns:a16="http://schemas.microsoft.com/office/drawing/2014/main" id="{97053AB6-E67A-4E18-829F-D7EE073AC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028" y="5101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Flowchart: Connector 51">
              <a:extLst>
                <a:ext uri="{FF2B5EF4-FFF2-40B4-BE49-F238E27FC236}">
                  <a16:creationId xmlns:a16="http://schemas.microsoft.com/office/drawing/2014/main" id="{E48538D3-9544-4ECC-B266-9E915BCD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428" y="5101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BC713155-68DD-45A9-BBB2-CC09B4AE6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028" y="4720206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1,0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CF905FD6-3FE2-4E20-9414-165BAB682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428" y="4720206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7B65E7E6-E5BE-4803-9375-8EA77AD6D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628" y="4720206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1,2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C11D9865-C2D0-4DF0-965A-6A00BDF02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028" y="4720206"/>
              <a:ext cx="473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1,3</a:t>
              </a:r>
            </a:p>
          </p:txBody>
        </p:sp>
        <p:cxnSp>
          <p:nvCxnSpPr>
            <p:cNvPr id="38" name="Straight Connector 56">
              <a:extLst>
                <a:ext uri="{FF2B5EF4-FFF2-40B4-BE49-F238E27FC236}">
                  <a16:creationId xmlns:a16="http://schemas.microsoft.com/office/drawing/2014/main" id="{82F651A3-9107-480D-8CB1-E9ACA7C41A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89028" y="4415406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57">
              <a:extLst>
                <a:ext uri="{FF2B5EF4-FFF2-40B4-BE49-F238E27FC236}">
                  <a16:creationId xmlns:a16="http://schemas.microsoft.com/office/drawing/2014/main" id="{714EAC7D-52D3-437C-8663-B29EDDCB98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89028" y="5177406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Connector 58">
              <a:extLst>
                <a:ext uri="{FF2B5EF4-FFF2-40B4-BE49-F238E27FC236}">
                  <a16:creationId xmlns:a16="http://schemas.microsoft.com/office/drawing/2014/main" id="{FD4D6032-F7AF-480D-B4A7-769A84B594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41628" y="5177406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59">
              <a:extLst>
                <a:ext uri="{FF2B5EF4-FFF2-40B4-BE49-F238E27FC236}">
                  <a16:creationId xmlns:a16="http://schemas.microsoft.com/office/drawing/2014/main" id="{6718543E-4A3A-4060-BA65-309BFE31A2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41628" y="4415406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Connector 60">
              <a:extLst>
                <a:ext uri="{FF2B5EF4-FFF2-40B4-BE49-F238E27FC236}">
                  <a16:creationId xmlns:a16="http://schemas.microsoft.com/office/drawing/2014/main" id="{BB5C790A-AC9C-4D9E-879A-515C69D333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03428" y="4415406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61">
              <a:extLst>
                <a:ext uri="{FF2B5EF4-FFF2-40B4-BE49-F238E27FC236}">
                  <a16:creationId xmlns:a16="http://schemas.microsoft.com/office/drawing/2014/main" id="{8D734F62-3C56-4CD2-8002-3FC6CCAE8A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03428" y="5177406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Flowchart: Connector 62">
              <a:extLst>
                <a:ext uri="{FF2B5EF4-FFF2-40B4-BE49-F238E27FC236}">
                  <a16:creationId xmlns:a16="http://schemas.microsoft.com/office/drawing/2014/main" id="{C9084A36-6F6A-4F0B-A132-1696D571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428" y="4339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Flowchart: Connector 63">
              <a:extLst>
                <a:ext uri="{FF2B5EF4-FFF2-40B4-BE49-F238E27FC236}">
                  <a16:creationId xmlns:a16="http://schemas.microsoft.com/office/drawing/2014/main" id="{A2B63E6D-D17D-4A87-8E2A-91048C50A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828" y="4339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Flowchart: Connector 64">
              <a:extLst>
                <a:ext uri="{FF2B5EF4-FFF2-40B4-BE49-F238E27FC236}">
                  <a16:creationId xmlns:a16="http://schemas.microsoft.com/office/drawing/2014/main" id="{EADD13BE-9F4E-401F-B233-BAA506F8B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028" y="4339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Flowchart: Connector 65">
              <a:extLst>
                <a:ext uri="{FF2B5EF4-FFF2-40B4-BE49-F238E27FC236}">
                  <a16:creationId xmlns:a16="http://schemas.microsoft.com/office/drawing/2014/main" id="{2B7D6D37-1227-468D-84BE-8455F46E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428" y="4339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Flowchart: Connector 70">
              <a:extLst>
                <a:ext uri="{FF2B5EF4-FFF2-40B4-BE49-F238E27FC236}">
                  <a16:creationId xmlns:a16="http://schemas.microsoft.com/office/drawing/2014/main" id="{6F055C62-3C99-402F-ADDE-5BC67505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428" y="5101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Flowchart: Connector 71">
              <a:extLst>
                <a:ext uri="{FF2B5EF4-FFF2-40B4-BE49-F238E27FC236}">
                  <a16:creationId xmlns:a16="http://schemas.microsoft.com/office/drawing/2014/main" id="{3914B4DE-1DFA-44BC-B6D1-61F17E061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828" y="5101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Flowchart: Connector 72">
              <a:extLst>
                <a:ext uri="{FF2B5EF4-FFF2-40B4-BE49-F238E27FC236}">
                  <a16:creationId xmlns:a16="http://schemas.microsoft.com/office/drawing/2014/main" id="{87B080B7-512D-44E7-86FC-4AD47A0AA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028" y="5101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Flowchart: Connector 73">
              <a:extLst>
                <a:ext uri="{FF2B5EF4-FFF2-40B4-BE49-F238E27FC236}">
                  <a16:creationId xmlns:a16="http://schemas.microsoft.com/office/drawing/2014/main" id="{F452F77E-7702-49C4-AB9C-30807B218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428" y="5101206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52" name="Straight Connector 78">
              <a:extLst>
                <a:ext uri="{FF2B5EF4-FFF2-40B4-BE49-F238E27FC236}">
                  <a16:creationId xmlns:a16="http://schemas.microsoft.com/office/drawing/2014/main" id="{2B04C8E2-9EC1-4BFE-B3DC-BC39505685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89028" y="4415406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79">
              <a:extLst>
                <a:ext uri="{FF2B5EF4-FFF2-40B4-BE49-F238E27FC236}">
                  <a16:creationId xmlns:a16="http://schemas.microsoft.com/office/drawing/2014/main" id="{DD9CF5A1-60D8-4BC4-99A3-E4E61F60AD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89028" y="5177406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80">
              <a:extLst>
                <a:ext uri="{FF2B5EF4-FFF2-40B4-BE49-F238E27FC236}">
                  <a16:creationId xmlns:a16="http://schemas.microsoft.com/office/drawing/2014/main" id="{9D093DA9-4CE7-4222-BD42-008673267F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41628" y="5177406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81">
              <a:extLst>
                <a:ext uri="{FF2B5EF4-FFF2-40B4-BE49-F238E27FC236}">
                  <a16:creationId xmlns:a16="http://schemas.microsoft.com/office/drawing/2014/main" id="{20644696-C0CA-43E3-A193-1D907DC5CF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41628" y="4415406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82">
              <a:extLst>
                <a:ext uri="{FF2B5EF4-FFF2-40B4-BE49-F238E27FC236}">
                  <a16:creationId xmlns:a16="http://schemas.microsoft.com/office/drawing/2014/main" id="{65D8CFB8-729F-4989-BA63-BE0EEA47F0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03428" y="4415406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83">
              <a:extLst>
                <a:ext uri="{FF2B5EF4-FFF2-40B4-BE49-F238E27FC236}">
                  <a16:creationId xmlns:a16="http://schemas.microsoft.com/office/drawing/2014/main" id="{63D652D3-D4F9-48F0-BF28-189B4C88FE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03428" y="5177406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84">
              <a:extLst>
                <a:ext uri="{FF2B5EF4-FFF2-40B4-BE49-F238E27FC236}">
                  <a16:creationId xmlns:a16="http://schemas.microsoft.com/office/drawing/2014/main" id="{FDE020C4-406E-41A1-9EF6-9975E6F7E9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484228" y="4720206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85">
              <a:extLst>
                <a:ext uri="{FF2B5EF4-FFF2-40B4-BE49-F238E27FC236}">
                  <a16:creationId xmlns:a16="http://schemas.microsoft.com/office/drawing/2014/main" id="{332997D3-91DC-498A-AA06-0A940E0042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98628" y="4720206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86">
              <a:extLst>
                <a:ext uri="{FF2B5EF4-FFF2-40B4-BE49-F238E27FC236}">
                  <a16:creationId xmlns:a16="http://schemas.microsoft.com/office/drawing/2014/main" id="{66149168-B69A-4A86-8803-86E0C3CBFD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236828" y="4720206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87">
              <a:extLst>
                <a:ext uri="{FF2B5EF4-FFF2-40B4-BE49-F238E27FC236}">
                  <a16:creationId xmlns:a16="http://schemas.microsoft.com/office/drawing/2014/main" id="{0851F7B5-6234-4DA0-BEC4-866B1CA8E0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51228" y="4720206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299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3A46-7942-4168-BDE4-B43D6386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371C8F-8717-44F4-A2E8-B9B6AD09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그리고 그 점들을 어떻게 연결하냐에 따라 다른 </a:t>
            </a:r>
            <a:r>
              <a:rPr lang="en-US" altLang="ko-KR"/>
              <a:t>cell</a:t>
            </a:r>
            <a:r>
              <a:rPr lang="ko-KR" altLang="en-US"/>
              <a:t>이 정의됨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D8B9E9-E805-4E97-9500-52BE22CEEDFC}"/>
              </a:ext>
            </a:extLst>
          </p:cNvPr>
          <p:cNvGrpSpPr/>
          <p:nvPr/>
        </p:nvGrpSpPr>
        <p:grpSpPr>
          <a:xfrm>
            <a:off x="944562" y="2959099"/>
            <a:ext cx="7254875" cy="3352800"/>
            <a:chOff x="362824" y="3756870"/>
            <a:chExt cx="7254875" cy="3352800"/>
          </a:xfrm>
        </p:grpSpPr>
        <p:sp>
          <p:nvSpPr>
            <p:cNvPr id="85" name="Flowchart: Connector 40">
              <a:extLst>
                <a:ext uri="{FF2B5EF4-FFF2-40B4-BE49-F238E27FC236}">
                  <a16:creationId xmlns:a16="http://schemas.microsoft.com/office/drawing/2014/main" id="{D0AB0CB0-D5D6-40F2-B147-03C13A467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0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Flowchart: Connector 41">
              <a:extLst>
                <a:ext uri="{FF2B5EF4-FFF2-40B4-BE49-F238E27FC236}">
                  <a16:creationId xmlns:a16="http://schemas.microsoft.com/office/drawing/2014/main" id="{0CD7F7AB-2814-4C44-86CF-220FD43C8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4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" name="Flowchart: Connector 42">
              <a:extLst>
                <a:ext uri="{FF2B5EF4-FFF2-40B4-BE49-F238E27FC236}">
                  <a16:creationId xmlns:a16="http://schemas.microsoft.com/office/drawing/2014/main" id="{A2FA0FCD-2976-4A03-9172-2EFEF9720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6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Flowchart: Connector 43">
              <a:extLst>
                <a:ext uri="{FF2B5EF4-FFF2-40B4-BE49-F238E27FC236}">
                  <a16:creationId xmlns:a16="http://schemas.microsoft.com/office/drawing/2014/main" id="{3502D058-D757-4AAB-AE59-2317F791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0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TextBox 44">
              <a:extLst>
                <a:ext uri="{FF2B5EF4-FFF2-40B4-BE49-F238E27FC236}">
                  <a16:creationId xmlns:a16="http://schemas.microsoft.com/office/drawing/2014/main" id="{AF1F5A6C-E894-468A-A811-5E9BAD7F0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624" y="3756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0,0</a:t>
              </a:r>
            </a:p>
          </p:txBody>
        </p:sp>
        <p:sp>
          <p:nvSpPr>
            <p:cNvPr id="91" name="TextBox 45">
              <a:extLst>
                <a:ext uri="{FF2B5EF4-FFF2-40B4-BE49-F238E27FC236}">
                  <a16:creationId xmlns:a16="http://schemas.microsoft.com/office/drawing/2014/main" id="{93AD8A58-AD03-44AF-AEF5-DB85F89A4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024" y="3756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0,1</a:t>
              </a:r>
            </a:p>
          </p:txBody>
        </p:sp>
        <p:sp>
          <p:nvSpPr>
            <p:cNvPr id="92" name="TextBox 46">
              <a:extLst>
                <a:ext uri="{FF2B5EF4-FFF2-40B4-BE49-F238E27FC236}">
                  <a16:creationId xmlns:a16="http://schemas.microsoft.com/office/drawing/2014/main" id="{6C269514-9220-4B68-8CE0-D11FE8069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224" y="3756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0,2</a:t>
              </a:r>
            </a:p>
          </p:txBody>
        </p:sp>
        <p:sp>
          <p:nvSpPr>
            <p:cNvPr id="93" name="TextBox 47">
              <a:extLst>
                <a:ext uri="{FF2B5EF4-FFF2-40B4-BE49-F238E27FC236}">
                  <a16:creationId xmlns:a16="http://schemas.microsoft.com/office/drawing/2014/main" id="{BA843100-C9C5-4928-9BD3-E7373E900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4624" y="3756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0,3</a:t>
              </a:r>
            </a:p>
          </p:txBody>
        </p:sp>
        <p:sp>
          <p:nvSpPr>
            <p:cNvPr id="94" name="Flowchart: Connector 48">
              <a:extLst>
                <a:ext uri="{FF2B5EF4-FFF2-40B4-BE49-F238E27FC236}">
                  <a16:creationId xmlns:a16="http://schemas.microsoft.com/office/drawing/2014/main" id="{6448440F-A51F-4998-A4EA-DFA4D2954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0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Flowchart: Connector 49">
              <a:extLst>
                <a:ext uri="{FF2B5EF4-FFF2-40B4-BE49-F238E27FC236}">
                  <a16:creationId xmlns:a16="http://schemas.microsoft.com/office/drawing/2014/main" id="{A10B7F7F-6829-436B-9E3B-8F328384B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4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Flowchart: Connector 50">
              <a:extLst>
                <a:ext uri="{FF2B5EF4-FFF2-40B4-BE49-F238E27FC236}">
                  <a16:creationId xmlns:a16="http://schemas.microsoft.com/office/drawing/2014/main" id="{76B07956-DB55-4741-9465-4F399531C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6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Flowchart: Connector 51">
              <a:extLst>
                <a:ext uri="{FF2B5EF4-FFF2-40B4-BE49-F238E27FC236}">
                  <a16:creationId xmlns:a16="http://schemas.microsoft.com/office/drawing/2014/main" id="{F851F7E7-EDC0-4DB0-AD8D-3BB6EB6E6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0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" name="TextBox 52">
              <a:extLst>
                <a:ext uri="{FF2B5EF4-FFF2-40B4-BE49-F238E27FC236}">
                  <a16:creationId xmlns:a16="http://schemas.microsoft.com/office/drawing/2014/main" id="{A81D367A-398F-49E3-B038-4C8D327E6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624" y="4518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1,0</a:t>
              </a:r>
            </a:p>
          </p:txBody>
        </p:sp>
        <p:sp>
          <p:nvSpPr>
            <p:cNvPr id="99" name="TextBox 53">
              <a:extLst>
                <a:ext uri="{FF2B5EF4-FFF2-40B4-BE49-F238E27FC236}">
                  <a16:creationId xmlns:a16="http://schemas.microsoft.com/office/drawing/2014/main" id="{8F1345B1-0ED5-43F0-A372-384085273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024" y="4518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100" name="TextBox 54">
              <a:extLst>
                <a:ext uri="{FF2B5EF4-FFF2-40B4-BE49-F238E27FC236}">
                  <a16:creationId xmlns:a16="http://schemas.microsoft.com/office/drawing/2014/main" id="{11347F6B-E1AF-44F8-B097-25B823055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224" y="4518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1,2</a:t>
              </a:r>
            </a:p>
          </p:txBody>
        </p:sp>
        <p:sp>
          <p:nvSpPr>
            <p:cNvPr id="101" name="TextBox 55">
              <a:extLst>
                <a:ext uri="{FF2B5EF4-FFF2-40B4-BE49-F238E27FC236}">
                  <a16:creationId xmlns:a16="http://schemas.microsoft.com/office/drawing/2014/main" id="{88376C13-BCC8-4E32-AF05-D81D8FAA5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4624" y="4518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1,3</a:t>
              </a:r>
            </a:p>
          </p:txBody>
        </p:sp>
        <p:cxnSp>
          <p:nvCxnSpPr>
            <p:cNvPr id="102" name="Straight Connector 56">
              <a:extLst>
                <a:ext uri="{FF2B5EF4-FFF2-40B4-BE49-F238E27FC236}">
                  <a16:creationId xmlns:a16="http://schemas.microsoft.com/office/drawing/2014/main" id="{038B9880-FCF1-4902-A898-2465F71389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8624" y="4214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57">
              <a:extLst>
                <a:ext uri="{FF2B5EF4-FFF2-40B4-BE49-F238E27FC236}">
                  <a16:creationId xmlns:a16="http://schemas.microsoft.com/office/drawing/2014/main" id="{50506356-CC15-4D70-A30B-B78EA80FB6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8624" y="4976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58">
              <a:extLst>
                <a:ext uri="{FF2B5EF4-FFF2-40B4-BE49-F238E27FC236}">
                  <a16:creationId xmlns:a16="http://schemas.microsoft.com/office/drawing/2014/main" id="{20F245EA-96FD-4A0A-904A-EC018BC9C7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1224" y="4976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59">
              <a:extLst>
                <a:ext uri="{FF2B5EF4-FFF2-40B4-BE49-F238E27FC236}">
                  <a16:creationId xmlns:a16="http://schemas.microsoft.com/office/drawing/2014/main" id="{1383D233-544C-4FA6-AAB9-184D0FE82C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1224" y="4214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Straight Connector 60">
              <a:extLst>
                <a:ext uri="{FF2B5EF4-FFF2-40B4-BE49-F238E27FC236}">
                  <a16:creationId xmlns:a16="http://schemas.microsoft.com/office/drawing/2014/main" id="{C5DC9F3D-9D34-462B-9DD6-E04A8EF7C0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3024" y="42140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Straight Connector 61">
              <a:extLst>
                <a:ext uri="{FF2B5EF4-FFF2-40B4-BE49-F238E27FC236}">
                  <a16:creationId xmlns:a16="http://schemas.microsoft.com/office/drawing/2014/main" id="{B9FC1771-96E6-4D73-8603-D9D1DA8B31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3024" y="49760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Flowchart: Connector 62">
              <a:extLst>
                <a:ext uri="{FF2B5EF4-FFF2-40B4-BE49-F238E27FC236}">
                  <a16:creationId xmlns:a16="http://schemas.microsoft.com/office/drawing/2014/main" id="{F313373E-3839-4EC3-BC2B-59CCF4731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0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Flowchart: Connector 63">
              <a:extLst>
                <a:ext uri="{FF2B5EF4-FFF2-40B4-BE49-F238E27FC236}">
                  <a16:creationId xmlns:a16="http://schemas.microsoft.com/office/drawing/2014/main" id="{FFEB6472-4E53-43A4-B9F4-FE5B8F3E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4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" name="Flowchart: Connector 64">
              <a:extLst>
                <a:ext uri="{FF2B5EF4-FFF2-40B4-BE49-F238E27FC236}">
                  <a16:creationId xmlns:a16="http://schemas.microsoft.com/office/drawing/2014/main" id="{CA82C225-7F38-4887-8CDB-41CDEF7B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6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" name="Flowchart: Connector 65">
              <a:extLst>
                <a:ext uri="{FF2B5EF4-FFF2-40B4-BE49-F238E27FC236}">
                  <a16:creationId xmlns:a16="http://schemas.microsoft.com/office/drawing/2014/main" id="{ADB54701-9A15-42DB-B3BA-84A06F49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0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" name="Flowchart: Connector 70">
              <a:extLst>
                <a:ext uri="{FF2B5EF4-FFF2-40B4-BE49-F238E27FC236}">
                  <a16:creationId xmlns:a16="http://schemas.microsoft.com/office/drawing/2014/main" id="{3893EFDC-9FF7-4B46-B470-C2A1FE467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0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" name="Flowchart: Connector 71">
              <a:extLst>
                <a:ext uri="{FF2B5EF4-FFF2-40B4-BE49-F238E27FC236}">
                  <a16:creationId xmlns:a16="http://schemas.microsoft.com/office/drawing/2014/main" id="{C13A6FCC-09DC-419D-BF3B-C5D429C01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4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" name="Flowchart: Connector 72">
              <a:extLst>
                <a:ext uri="{FF2B5EF4-FFF2-40B4-BE49-F238E27FC236}">
                  <a16:creationId xmlns:a16="http://schemas.microsoft.com/office/drawing/2014/main" id="{B1C9F1E2-5A55-4786-BA7D-E7255C4DC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6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" name="Flowchart: Connector 73">
              <a:extLst>
                <a:ext uri="{FF2B5EF4-FFF2-40B4-BE49-F238E27FC236}">
                  <a16:creationId xmlns:a16="http://schemas.microsoft.com/office/drawing/2014/main" id="{49793D12-EB15-497B-B9FC-F169450D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0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6" name="Straight Connector 78">
              <a:extLst>
                <a:ext uri="{FF2B5EF4-FFF2-40B4-BE49-F238E27FC236}">
                  <a16:creationId xmlns:a16="http://schemas.microsoft.com/office/drawing/2014/main" id="{002CADFD-B02E-47CB-B521-BEEF43481D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8624" y="4214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Straight Connector 79">
              <a:extLst>
                <a:ext uri="{FF2B5EF4-FFF2-40B4-BE49-F238E27FC236}">
                  <a16:creationId xmlns:a16="http://schemas.microsoft.com/office/drawing/2014/main" id="{B1065D61-BBAB-4FAD-A87B-D1A1084684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8624" y="4976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Straight Connector 80">
              <a:extLst>
                <a:ext uri="{FF2B5EF4-FFF2-40B4-BE49-F238E27FC236}">
                  <a16:creationId xmlns:a16="http://schemas.microsoft.com/office/drawing/2014/main" id="{943E923C-E0EE-466D-8733-6BA9F693C0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1224" y="4976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Straight Connector 81">
              <a:extLst>
                <a:ext uri="{FF2B5EF4-FFF2-40B4-BE49-F238E27FC236}">
                  <a16:creationId xmlns:a16="http://schemas.microsoft.com/office/drawing/2014/main" id="{8948A394-A9C9-4965-BAB4-32799016E9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1224" y="4214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Straight Connector 82">
              <a:extLst>
                <a:ext uri="{FF2B5EF4-FFF2-40B4-BE49-F238E27FC236}">
                  <a16:creationId xmlns:a16="http://schemas.microsoft.com/office/drawing/2014/main" id="{3121002F-C69D-404E-B663-0CAF829685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3024" y="42140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Straight Connector 83">
              <a:extLst>
                <a:ext uri="{FF2B5EF4-FFF2-40B4-BE49-F238E27FC236}">
                  <a16:creationId xmlns:a16="http://schemas.microsoft.com/office/drawing/2014/main" id="{85760938-3B91-46A2-AAAD-493C208712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3024" y="49760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Straight Connector 84">
              <a:extLst>
                <a:ext uri="{FF2B5EF4-FFF2-40B4-BE49-F238E27FC236}">
                  <a16:creationId xmlns:a16="http://schemas.microsoft.com/office/drawing/2014/main" id="{A3A9811A-005B-472F-9F62-F137319C7E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53824" y="45188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Straight Connector 85">
              <a:extLst>
                <a:ext uri="{FF2B5EF4-FFF2-40B4-BE49-F238E27FC236}">
                  <a16:creationId xmlns:a16="http://schemas.microsoft.com/office/drawing/2014/main" id="{4A9B0B71-0C7C-4717-AC1E-0FF7D9F7B7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68224" y="45188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Straight Connector 86">
              <a:extLst>
                <a:ext uri="{FF2B5EF4-FFF2-40B4-BE49-F238E27FC236}">
                  <a16:creationId xmlns:a16="http://schemas.microsoft.com/office/drawing/2014/main" id="{91643837-82A9-42CB-8CEB-F1168F7D3B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306424" y="45188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Straight Connector 87">
              <a:extLst>
                <a:ext uri="{FF2B5EF4-FFF2-40B4-BE49-F238E27FC236}">
                  <a16:creationId xmlns:a16="http://schemas.microsoft.com/office/drawing/2014/main" id="{AE82561B-9CD3-4B2E-BB65-6214FC8EA6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20824" y="45188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Flowchart: Connector 89">
              <a:extLst>
                <a:ext uri="{FF2B5EF4-FFF2-40B4-BE49-F238E27FC236}">
                  <a16:creationId xmlns:a16="http://schemas.microsoft.com/office/drawing/2014/main" id="{E47DA538-781A-481C-9A6D-2D8017ACD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0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8" name="Flowchart: Connector 90">
              <a:extLst>
                <a:ext uri="{FF2B5EF4-FFF2-40B4-BE49-F238E27FC236}">
                  <a16:creationId xmlns:a16="http://schemas.microsoft.com/office/drawing/2014/main" id="{A6F0148B-FB64-4E90-A27F-87C989E7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4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" name="Flowchart: Connector 91">
              <a:extLst>
                <a:ext uri="{FF2B5EF4-FFF2-40B4-BE49-F238E27FC236}">
                  <a16:creationId xmlns:a16="http://schemas.microsoft.com/office/drawing/2014/main" id="{4BD4DFDE-81FC-442F-8402-FB3607300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6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" name="Flowchart: Connector 92">
              <a:extLst>
                <a:ext uri="{FF2B5EF4-FFF2-40B4-BE49-F238E27FC236}">
                  <a16:creationId xmlns:a16="http://schemas.microsoft.com/office/drawing/2014/main" id="{C46AA404-87D6-4CE9-B827-B55DB5C61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0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1" name="TextBox 93">
              <a:extLst>
                <a:ext uri="{FF2B5EF4-FFF2-40B4-BE49-F238E27FC236}">
                  <a16:creationId xmlns:a16="http://schemas.microsoft.com/office/drawing/2014/main" id="{D076E1BE-42C0-47AE-8DCE-1377933F0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624" y="5814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0,0</a:t>
              </a:r>
            </a:p>
          </p:txBody>
        </p:sp>
        <p:sp>
          <p:nvSpPr>
            <p:cNvPr id="132" name="TextBox 94">
              <a:extLst>
                <a:ext uri="{FF2B5EF4-FFF2-40B4-BE49-F238E27FC236}">
                  <a16:creationId xmlns:a16="http://schemas.microsoft.com/office/drawing/2014/main" id="{ACE3F41B-4E76-430C-B93F-110019684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024" y="5814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0,1</a:t>
              </a:r>
            </a:p>
          </p:txBody>
        </p:sp>
        <p:sp>
          <p:nvSpPr>
            <p:cNvPr id="133" name="TextBox 95">
              <a:extLst>
                <a:ext uri="{FF2B5EF4-FFF2-40B4-BE49-F238E27FC236}">
                  <a16:creationId xmlns:a16="http://schemas.microsoft.com/office/drawing/2014/main" id="{0E441976-D7B5-4EF2-8E23-75CF75EBF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224" y="5814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0,2</a:t>
              </a:r>
            </a:p>
          </p:txBody>
        </p:sp>
        <p:sp>
          <p:nvSpPr>
            <p:cNvPr id="134" name="TextBox 96">
              <a:extLst>
                <a:ext uri="{FF2B5EF4-FFF2-40B4-BE49-F238E27FC236}">
                  <a16:creationId xmlns:a16="http://schemas.microsoft.com/office/drawing/2014/main" id="{DCDC8EF0-701A-4A62-8BF0-22964CABD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4624" y="5814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0,3</a:t>
              </a:r>
            </a:p>
          </p:txBody>
        </p:sp>
        <p:sp>
          <p:nvSpPr>
            <p:cNvPr id="135" name="Flowchart: Connector 97">
              <a:extLst>
                <a:ext uri="{FF2B5EF4-FFF2-40B4-BE49-F238E27FC236}">
                  <a16:creationId xmlns:a16="http://schemas.microsoft.com/office/drawing/2014/main" id="{ACEED0F3-5BD3-4EC5-9A26-A9790F49C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0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6" name="Flowchart: Connector 98">
              <a:extLst>
                <a:ext uri="{FF2B5EF4-FFF2-40B4-BE49-F238E27FC236}">
                  <a16:creationId xmlns:a16="http://schemas.microsoft.com/office/drawing/2014/main" id="{2461D38B-EAF7-4926-A0F0-236110035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4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" name="Flowchart: Connector 99">
              <a:extLst>
                <a:ext uri="{FF2B5EF4-FFF2-40B4-BE49-F238E27FC236}">
                  <a16:creationId xmlns:a16="http://schemas.microsoft.com/office/drawing/2014/main" id="{78EB24F0-085F-4776-A399-501416F76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6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8" name="Flowchart: Connector 100">
              <a:extLst>
                <a:ext uri="{FF2B5EF4-FFF2-40B4-BE49-F238E27FC236}">
                  <a16:creationId xmlns:a16="http://schemas.microsoft.com/office/drawing/2014/main" id="{2D024CBD-729C-43B1-8656-4759171A6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0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" name="TextBox 101">
              <a:extLst>
                <a:ext uri="{FF2B5EF4-FFF2-40B4-BE49-F238E27FC236}">
                  <a16:creationId xmlns:a16="http://schemas.microsoft.com/office/drawing/2014/main" id="{C3C3DCCB-2868-4064-932A-9B2B0ED4C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624" y="6576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1,0</a:t>
              </a:r>
            </a:p>
          </p:txBody>
        </p:sp>
        <p:sp>
          <p:nvSpPr>
            <p:cNvPr id="140" name="TextBox 102">
              <a:extLst>
                <a:ext uri="{FF2B5EF4-FFF2-40B4-BE49-F238E27FC236}">
                  <a16:creationId xmlns:a16="http://schemas.microsoft.com/office/drawing/2014/main" id="{DB73827E-9249-4162-B5FB-1AC58B57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024" y="6576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141" name="TextBox 103">
              <a:extLst>
                <a:ext uri="{FF2B5EF4-FFF2-40B4-BE49-F238E27FC236}">
                  <a16:creationId xmlns:a16="http://schemas.microsoft.com/office/drawing/2014/main" id="{8A1DF0C6-8398-4887-89B8-928EBDCB2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224" y="6576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1,2</a:t>
              </a:r>
            </a:p>
          </p:txBody>
        </p:sp>
        <p:sp>
          <p:nvSpPr>
            <p:cNvPr id="142" name="TextBox 104">
              <a:extLst>
                <a:ext uri="{FF2B5EF4-FFF2-40B4-BE49-F238E27FC236}">
                  <a16:creationId xmlns:a16="http://schemas.microsoft.com/office/drawing/2014/main" id="{508667E3-F1B1-42ED-9774-91184301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4624" y="6576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1,3</a:t>
              </a:r>
            </a:p>
          </p:txBody>
        </p:sp>
        <p:cxnSp>
          <p:nvCxnSpPr>
            <p:cNvPr id="143" name="Straight Connector 105">
              <a:extLst>
                <a:ext uri="{FF2B5EF4-FFF2-40B4-BE49-F238E27FC236}">
                  <a16:creationId xmlns:a16="http://schemas.microsoft.com/office/drawing/2014/main" id="{9229CF46-4FD3-4780-A4D3-33749F1A72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8624" y="6271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Straight Connector 106">
              <a:extLst>
                <a:ext uri="{FF2B5EF4-FFF2-40B4-BE49-F238E27FC236}">
                  <a16:creationId xmlns:a16="http://schemas.microsoft.com/office/drawing/2014/main" id="{216E2154-8C3D-4194-98E9-CD7BD0319D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8624" y="7033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Straight Connector 107">
              <a:extLst>
                <a:ext uri="{FF2B5EF4-FFF2-40B4-BE49-F238E27FC236}">
                  <a16:creationId xmlns:a16="http://schemas.microsoft.com/office/drawing/2014/main" id="{4469B4C4-A04A-4414-B931-ADCB43E6B2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1224" y="7033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Straight Connector 108">
              <a:extLst>
                <a:ext uri="{FF2B5EF4-FFF2-40B4-BE49-F238E27FC236}">
                  <a16:creationId xmlns:a16="http://schemas.microsoft.com/office/drawing/2014/main" id="{3182BB17-9C02-4EA4-A579-507C055159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1224" y="6271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Straight Connector 109">
              <a:extLst>
                <a:ext uri="{FF2B5EF4-FFF2-40B4-BE49-F238E27FC236}">
                  <a16:creationId xmlns:a16="http://schemas.microsoft.com/office/drawing/2014/main" id="{68B5423A-82C4-495A-A798-0203AFE7AB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3024" y="62714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Straight Connector 110">
              <a:extLst>
                <a:ext uri="{FF2B5EF4-FFF2-40B4-BE49-F238E27FC236}">
                  <a16:creationId xmlns:a16="http://schemas.microsoft.com/office/drawing/2014/main" id="{4C98D8B7-9BE9-4A3E-BDF0-734D68D806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3024" y="70334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Flowchart: Connector 111">
              <a:extLst>
                <a:ext uri="{FF2B5EF4-FFF2-40B4-BE49-F238E27FC236}">
                  <a16:creationId xmlns:a16="http://schemas.microsoft.com/office/drawing/2014/main" id="{F2F011F8-BCB4-4186-A9DD-013B33AB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0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0" name="Flowchart: Connector 112">
              <a:extLst>
                <a:ext uri="{FF2B5EF4-FFF2-40B4-BE49-F238E27FC236}">
                  <a16:creationId xmlns:a16="http://schemas.microsoft.com/office/drawing/2014/main" id="{A99075BA-2F4F-498C-98DB-24F4F1631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4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1" name="Flowchart: Connector 113">
              <a:extLst>
                <a:ext uri="{FF2B5EF4-FFF2-40B4-BE49-F238E27FC236}">
                  <a16:creationId xmlns:a16="http://schemas.microsoft.com/office/drawing/2014/main" id="{D34778EF-5827-4983-8915-9B2678F38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6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" name="Flowchart: Connector 114">
              <a:extLst>
                <a:ext uri="{FF2B5EF4-FFF2-40B4-BE49-F238E27FC236}">
                  <a16:creationId xmlns:a16="http://schemas.microsoft.com/office/drawing/2014/main" id="{66CC965E-C5B7-4DAB-B62C-A28BAE4C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0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" name="Flowchart: Connector 119">
              <a:extLst>
                <a:ext uri="{FF2B5EF4-FFF2-40B4-BE49-F238E27FC236}">
                  <a16:creationId xmlns:a16="http://schemas.microsoft.com/office/drawing/2014/main" id="{D1CB77E0-E784-4CF4-8F08-608F037ED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0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" name="Flowchart: Connector 120">
              <a:extLst>
                <a:ext uri="{FF2B5EF4-FFF2-40B4-BE49-F238E27FC236}">
                  <a16:creationId xmlns:a16="http://schemas.microsoft.com/office/drawing/2014/main" id="{E56BD4C7-3FDA-4A2A-BBA5-9EE77BD28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4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5" name="Flowchart: Connector 121">
              <a:extLst>
                <a:ext uri="{FF2B5EF4-FFF2-40B4-BE49-F238E27FC236}">
                  <a16:creationId xmlns:a16="http://schemas.microsoft.com/office/drawing/2014/main" id="{BBBB8F69-FC92-4A3D-BF4C-2FB0D227C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26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6" name="Flowchart: Connector 122">
              <a:extLst>
                <a:ext uri="{FF2B5EF4-FFF2-40B4-BE49-F238E27FC236}">
                  <a16:creationId xmlns:a16="http://schemas.microsoft.com/office/drawing/2014/main" id="{E86472F3-B4C4-4B99-BAB8-8C8DE7C76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0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7" name="Straight Connector 127">
              <a:extLst>
                <a:ext uri="{FF2B5EF4-FFF2-40B4-BE49-F238E27FC236}">
                  <a16:creationId xmlns:a16="http://schemas.microsoft.com/office/drawing/2014/main" id="{2DD77B5C-9763-437C-A8EE-D309B32ECE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8624" y="6271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Straight Connector 128">
              <a:extLst>
                <a:ext uri="{FF2B5EF4-FFF2-40B4-BE49-F238E27FC236}">
                  <a16:creationId xmlns:a16="http://schemas.microsoft.com/office/drawing/2014/main" id="{0FD9145F-4D2F-4964-98D4-53FD184CD6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8624" y="7033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Straight Connector 129">
              <a:extLst>
                <a:ext uri="{FF2B5EF4-FFF2-40B4-BE49-F238E27FC236}">
                  <a16:creationId xmlns:a16="http://schemas.microsoft.com/office/drawing/2014/main" id="{1A76D60A-E75A-4B07-B612-7E4C9E40EA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1224" y="7033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Straight Connector 130">
              <a:extLst>
                <a:ext uri="{FF2B5EF4-FFF2-40B4-BE49-F238E27FC236}">
                  <a16:creationId xmlns:a16="http://schemas.microsoft.com/office/drawing/2014/main" id="{D97FD971-2CE9-4D63-89ED-7A464CFB68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1224" y="6271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Straight Connector 131">
              <a:extLst>
                <a:ext uri="{FF2B5EF4-FFF2-40B4-BE49-F238E27FC236}">
                  <a16:creationId xmlns:a16="http://schemas.microsoft.com/office/drawing/2014/main" id="{129CD081-D46A-4819-B848-7A00D8F2DF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3024" y="62714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Straight Connector 132">
              <a:extLst>
                <a:ext uri="{FF2B5EF4-FFF2-40B4-BE49-F238E27FC236}">
                  <a16:creationId xmlns:a16="http://schemas.microsoft.com/office/drawing/2014/main" id="{F7AB54B3-6C2D-4817-B394-A26BAA23EE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3024" y="70334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33">
              <a:extLst>
                <a:ext uri="{FF2B5EF4-FFF2-40B4-BE49-F238E27FC236}">
                  <a16:creationId xmlns:a16="http://schemas.microsoft.com/office/drawing/2014/main" id="{530FC5FF-7BE8-4FCF-AB3D-BD4F1EA147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53824" y="65762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Straight Connector 134">
              <a:extLst>
                <a:ext uri="{FF2B5EF4-FFF2-40B4-BE49-F238E27FC236}">
                  <a16:creationId xmlns:a16="http://schemas.microsoft.com/office/drawing/2014/main" id="{BFABE5B3-028B-4232-9765-88AEBB3F7E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68224" y="65762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Straight Connector 135">
              <a:extLst>
                <a:ext uri="{FF2B5EF4-FFF2-40B4-BE49-F238E27FC236}">
                  <a16:creationId xmlns:a16="http://schemas.microsoft.com/office/drawing/2014/main" id="{56BB6668-E3AE-4CE7-A474-940F9D29DC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306424" y="65762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Straight Connector 136">
              <a:extLst>
                <a:ext uri="{FF2B5EF4-FFF2-40B4-BE49-F238E27FC236}">
                  <a16:creationId xmlns:a16="http://schemas.microsoft.com/office/drawing/2014/main" id="{2FFFC7B0-DDB8-48A6-9DDA-F3327317F1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20824" y="65762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Straight Connector 141">
              <a:extLst>
                <a:ext uri="{FF2B5EF4-FFF2-40B4-BE49-F238E27FC236}">
                  <a16:creationId xmlns:a16="http://schemas.microsoft.com/office/drawing/2014/main" id="{A1985F2E-6D5C-4DE1-91BC-64D3D12B9E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5773024" y="6347670"/>
              <a:ext cx="533400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" name="Flowchart: Connector 40">
              <a:extLst>
                <a:ext uri="{FF2B5EF4-FFF2-40B4-BE49-F238E27FC236}">
                  <a16:creationId xmlns:a16="http://schemas.microsoft.com/office/drawing/2014/main" id="{84CAB5B3-B59E-4280-9B72-6958F7EAA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9" name="Flowchart: Connector 41">
              <a:extLst>
                <a:ext uri="{FF2B5EF4-FFF2-40B4-BE49-F238E27FC236}">
                  <a16:creationId xmlns:a16="http://schemas.microsoft.com/office/drawing/2014/main" id="{D01E8059-68BC-4C20-8A2B-96C574205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6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0" name="Flowchart: Connector 42">
              <a:extLst>
                <a:ext uri="{FF2B5EF4-FFF2-40B4-BE49-F238E27FC236}">
                  <a16:creationId xmlns:a16="http://schemas.microsoft.com/office/drawing/2014/main" id="{29D25E01-A84E-4AE3-803F-7F34F5638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8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1" name="Flowchart: Connector 43">
              <a:extLst>
                <a:ext uri="{FF2B5EF4-FFF2-40B4-BE49-F238E27FC236}">
                  <a16:creationId xmlns:a16="http://schemas.microsoft.com/office/drawing/2014/main" id="{BDE9AE20-1707-4FBC-BB1F-1108CB7B6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2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2" name="TextBox 44">
              <a:extLst>
                <a:ext uri="{FF2B5EF4-FFF2-40B4-BE49-F238E27FC236}">
                  <a16:creationId xmlns:a16="http://schemas.microsoft.com/office/drawing/2014/main" id="{557D9E36-8CD2-4B09-A97F-E1346FFFB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24" y="3756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0,0</a:t>
              </a:r>
            </a:p>
          </p:txBody>
        </p:sp>
        <p:sp>
          <p:nvSpPr>
            <p:cNvPr id="173" name="TextBox 45">
              <a:extLst>
                <a:ext uri="{FF2B5EF4-FFF2-40B4-BE49-F238E27FC236}">
                  <a16:creationId xmlns:a16="http://schemas.microsoft.com/office/drawing/2014/main" id="{B07CD114-ACBF-4275-81B9-B40BDEE55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224" y="3756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0,1</a:t>
              </a:r>
            </a:p>
          </p:txBody>
        </p:sp>
        <p:sp>
          <p:nvSpPr>
            <p:cNvPr id="174" name="TextBox 46">
              <a:extLst>
                <a:ext uri="{FF2B5EF4-FFF2-40B4-BE49-F238E27FC236}">
                  <a16:creationId xmlns:a16="http://schemas.microsoft.com/office/drawing/2014/main" id="{533955BC-EA9F-4A8C-80A4-F7D9F45E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424" y="3756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0,2</a:t>
              </a:r>
            </a:p>
          </p:txBody>
        </p:sp>
        <p:sp>
          <p:nvSpPr>
            <p:cNvPr id="175" name="TextBox 47">
              <a:extLst>
                <a:ext uri="{FF2B5EF4-FFF2-40B4-BE49-F238E27FC236}">
                  <a16:creationId xmlns:a16="http://schemas.microsoft.com/office/drawing/2014/main" id="{50417713-0523-4488-A4BC-027BB8205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824" y="3756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0,3</a:t>
              </a:r>
            </a:p>
          </p:txBody>
        </p:sp>
        <p:sp>
          <p:nvSpPr>
            <p:cNvPr id="176" name="Flowchart: Connector 48">
              <a:extLst>
                <a:ext uri="{FF2B5EF4-FFF2-40B4-BE49-F238E27FC236}">
                  <a16:creationId xmlns:a16="http://schemas.microsoft.com/office/drawing/2014/main" id="{989B85E4-94DE-4B4D-8A12-891229E5A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7" name="Flowchart: Connector 49">
              <a:extLst>
                <a:ext uri="{FF2B5EF4-FFF2-40B4-BE49-F238E27FC236}">
                  <a16:creationId xmlns:a16="http://schemas.microsoft.com/office/drawing/2014/main" id="{4C5CEDFB-1C64-4529-A2D8-2646D51CC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6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8" name="Flowchart: Connector 50">
              <a:extLst>
                <a:ext uri="{FF2B5EF4-FFF2-40B4-BE49-F238E27FC236}">
                  <a16:creationId xmlns:a16="http://schemas.microsoft.com/office/drawing/2014/main" id="{1EECF6C9-7591-402B-8DBD-DA0A0D6AD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8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" name="Flowchart: Connector 51">
              <a:extLst>
                <a:ext uri="{FF2B5EF4-FFF2-40B4-BE49-F238E27FC236}">
                  <a16:creationId xmlns:a16="http://schemas.microsoft.com/office/drawing/2014/main" id="{B972C981-3BDE-49E1-829E-3129B69E5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2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0" name="TextBox 52">
              <a:extLst>
                <a:ext uri="{FF2B5EF4-FFF2-40B4-BE49-F238E27FC236}">
                  <a16:creationId xmlns:a16="http://schemas.microsoft.com/office/drawing/2014/main" id="{4019EAFA-9844-4325-9654-D22DDE65D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24" y="4518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1,0</a:t>
              </a:r>
            </a:p>
          </p:txBody>
        </p:sp>
        <p:sp>
          <p:nvSpPr>
            <p:cNvPr id="181" name="TextBox 53">
              <a:extLst>
                <a:ext uri="{FF2B5EF4-FFF2-40B4-BE49-F238E27FC236}">
                  <a16:creationId xmlns:a16="http://schemas.microsoft.com/office/drawing/2014/main" id="{706938C2-317C-4C30-9EAF-B5E343C12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224" y="4518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182" name="TextBox 54">
              <a:extLst>
                <a:ext uri="{FF2B5EF4-FFF2-40B4-BE49-F238E27FC236}">
                  <a16:creationId xmlns:a16="http://schemas.microsoft.com/office/drawing/2014/main" id="{DF553314-C9CF-4EA8-91C9-2A36ABF20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424" y="4518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1,2</a:t>
              </a:r>
            </a:p>
          </p:txBody>
        </p:sp>
        <p:sp>
          <p:nvSpPr>
            <p:cNvPr id="183" name="TextBox 55">
              <a:extLst>
                <a:ext uri="{FF2B5EF4-FFF2-40B4-BE49-F238E27FC236}">
                  <a16:creationId xmlns:a16="http://schemas.microsoft.com/office/drawing/2014/main" id="{59EA1369-54F7-4CE7-A744-0A60E7E7C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824" y="45188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1,3</a:t>
              </a:r>
            </a:p>
          </p:txBody>
        </p:sp>
        <p:cxnSp>
          <p:nvCxnSpPr>
            <p:cNvPr id="184" name="Straight Connector 56">
              <a:extLst>
                <a:ext uri="{FF2B5EF4-FFF2-40B4-BE49-F238E27FC236}">
                  <a16:creationId xmlns:a16="http://schemas.microsoft.com/office/drawing/2014/main" id="{AB9022D7-F843-4D17-A12B-144D7EF104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824" y="4214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Straight Connector 57">
              <a:extLst>
                <a:ext uri="{FF2B5EF4-FFF2-40B4-BE49-F238E27FC236}">
                  <a16:creationId xmlns:a16="http://schemas.microsoft.com/office/drawing/2014/main" id="{253532A2-C16B-4AD2-9C94-F2767402D4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824" y="4976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Straight Connector 58">
              <a:extLst>
                <a:ext uri="{FF2B5EF4-FFF2-40B4-BE49-F238E27FC236}">
                  <a16:creationId xmlns:a16="http://schemas.microsoft.com/office/drawing/2014/main" id="{FA25A228-3BD2-4D9C-9BF8-4D675CCDAA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6424" y="4976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Connector 59">
              <a:extLst>
                <a:ext uri="{FF2B5EF4-FFF2-40B4-BE49-F238E27FC236}">
                  <a16:creationId xmlns:a16="http://schemas.microsoft.com/office/drawing/2014/main" id="{4D2A13C2-1F6E-46DE-8820-BB5F36BD0E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6424" y="4214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Connector 60">
              <a:extLst>
                <a:ext uri="{FF2B5EF4-FFF2-40B4-BE49-F238E27FC236}">
                  <a16:creationId xmlns:a16="http://schemas.microsoft.com/office/drawing/2014/main" id="{3272CBF9-AC9F-4253-8CDB-CF224067B1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8224" y="42140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Straight Connector 61">
              <a:extLst>
                <a:ext uri="{FF2B5EF4-FFF2-40B4-BE49-F238E27FC236}">
                  <a16:creationId xmlns:a16="http://schemas.microsoft.com/office/drawing/2014/main" id="{D26CD60A-29F4-4330-BE47-EF97858F12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8224" y="49760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Flowchart: Connector 62">
              <a:extLst>
                <a:ext uri="{FF2B5EF4-FFF2-40B4-BE49-F238E27FC236}">
                  <a16:creationId xmlns:a16="http://schemas.microsoft.com/office/drawing/2014/main" id="{706BB36B-8F85-4445-9DE0-DB94DB3C3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" name="Flowchart: Connector 63">
              <a:extLst>
                <a:ext uri="{FF2B5EF4-FFF2-40B4-BE49-F238E27FC236}">
                  <a16:creationId xmlns:a16="http://schemas.microsoft.com/office/drawing/2014/main" id="{540F2FDC-FD7F-4A68-91C3-4F4781C1E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6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2" name="Flowchart: Connector 64">
              <a:extLst>
                <a:ext uri="{FF2B5EF4-FFF2-40B4-BE49-F238E27FC236}">
                  <a16:creationId xmlns:a16="http://schemas.microsoft.com/office/drawing/2014/main" id="{303C8A23-80D0-43B8-9F1A-B4D8B9459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8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3" name="Flowchart: Connector 65">
              <a:extLst>
                <a:ext uri="{FF2B5EF4-FFF2-40B4-BE49-F238E27FC236}">
                  <a16:creationId xmlns:a16="http://schemas.microsoft.com/office/drawing/2014/main" id="{7A38DFE9-1BB4-41BC-8BEF-757F8DE99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224" y="4137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" name="Flowchart: Connector 70">
              <a:extLst>
                <a:ext uri="{FF2B5EF4-FFF2-40B4-BE49-F238E27FC236}">
                  <a16:creationId xmlns:a16="http://schemas.microsoft.com/office/drawing/2014/main" id="{291DA340-755C-4B46-9106-BB4E20A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" name="Flowchart: Connector 71">
              <a:extLst>
                <a:ext uri="{FF2B5EF4-FFF2-40B4-BE49-F238E27FC236}">
                  <a16:creationId xmlns:a16="http://schemas.microsoft.com/office/drawing/2014/main" id="{9733C65C-B5E7-4465-AF73-E7F4A1E4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6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6" name="Flowchart: Connector 72">
              <a:extLst>
                <a:ext uri="{FF2B5EF4-FFF2-40B4-BE49-F238E27FC236}">
                  <a16:creationId xmlns:a16="http://schemas.microsoft.com/office/drawing/2014/main" id="{BB9B2FBF-0247-4183-A69E-77D596850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8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7" name="Flowchart: Connector 73">
              <a:extLst>
                <a:ext uri="{FF2B5EF4-FFF2-40B4-BE49-F238E27FC236}">
                  <a16:creationId xmlns:a16="http://schemas.microsoft.com/office/drawing/2014/main" id="{6FC5DBFD-F944-4B86-A27C-1C4227AE5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224" y="48998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98" name="Straight Connector 78">
              <a:extLst>
                <a:ext uri="{FF2B5EF4-FFF2-40B4-BE49-F238E27FC236}">
                  <a16:creationId xmlns:a16="http://schemas.microsoft.com/office/drawing/2014/main" id="{8E198424-8575-4B62-8045-78172A0FC8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824" y="4214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Connector 79">
              <a:extLst>
                <a:ext uri="{FF2B5EF4-FFF2-40B4-BE49-F238E27FC236}">
                  <a16:creationId xmlns:a16="http://schemas.microsoft.com/office/drawing/2014/main" id="{7FC76AB1-5826-4BE9-94CC-4251221A88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824" y="4976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Straight Connector 80">
              <a:extLst>
                <a:ext uri="{FF2B5EF4-FFF2-40B4-BE49-F238E27FC236}">
                  <a16:creationId xmlns:a16="http://schemas.microsoft.com/office/drawing/2014/main" id="{A7FAEB2A-F5EB-4D99-A7F4-20998DFB36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6424" y="4976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Straight Connector 81">
              <a:extLst>
                <a:ext uri="{FF2B5EF4-FFF2-40B4-BE49-F238E27FC236}">
                  <a16:creationId xmlns:a16="http://schemas.microsoft.com/office/drawing/2014/main" id="{0D59FD7A-86D1-4B6D-8338-55B1805EAD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6424" y="42140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Straight Connector 82">
              <a:extLst>
                <a:ext uri="{FF2B5EF4-FFF2-40B4-BE49-F238E27FC236}">
                  <a16:creationId xmlns:a16="http://schemas.microsoft.com/office/drawing/2014/main" id="{2ED9A8C7-ED64-4087-9A17-6B7028DBEB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8224" y="42140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83">
              <a:extLst>
                <a:ext uri="{FF2B5EF4-FFF2-40B4-BE49-F238E27FC236}">
                  <a16:creationId xmlns:a16="http://schemas.microsoft.com/office/drawing/2014/main" id="{B7F103BD-3F88-419D-8909-E6C8541B5F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8224" y="49760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Straight Connector 84">
              <a:extLst>
                <a:ext uri="{FF2B5EF4-FFF2-40B4-BE49-F238E27FC236}">
                  <a16:creationId xmlns:a16="http://schemas.microsoft.com/office/drawing/2014/main" id="{FA40B123-7815-46C8-BFDB-7CA74BA970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9024" y="45188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Straight Connector 85">
              <a:extLst>
                <a:ext uri="{FF2B5EF4-FFF2-40B4-BE49-F238E27FC236}">
                  <a16:creationId xmlns:a16="http://schemas.microsoft.com/office/drawing/2014/main" id="{683C85C7-DBAA-4687-997D-AB5711D827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353424" y="45188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Straight Connector 86">
              <a:extLst>
                <a:ext uri="{FF2B5EF4-FFF2-40B4-BE49-F238E27FC236}">
                  <a16:creationId xmlns:a16="http://schemas.microsoft.com/office/drawing/2014/main" id="{BDE0ABBC-5B14-4C88-9A89-B451E699CC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191624" y="45188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Straight Connector 87">
              <a:extLst>
                <a:ext uri="{FF2B5EF4-FFF2-40B4-BE49-F238E27FC236}">
                  <a16:creationId xmlns:a16="http://schemas.microsoft.com/office/drawing/2014/main" id="{18CB36F1-996B-401A-A35A-F15889F1F5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106024" y="45188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" name="Flowchart: Connector 89">
              <a:extLst>
                <a:ext uri="{FF2B5EF4-FFF2-40B4-BE49-F238E27FC236}">
                  <a16:creationId xmlns:a16="http://schemas.microsoft.com/office/drawing/2014/main" id="{8A0BAA28-E863-4F2C-A814-2D4EE22C9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0" name="Flowchart: Connector 90">
              <a:extLst>
                <a:ext uri="{FF2B5EF4-FFF2-40B4-BE49-F238E27FC236}">
                  <a16:creationId xmlns:a16="http://schemas.microsoft.com/office/drawing/2014/main" id="{C4F5E650-7B78-4C21-BEA2-CDA7B4449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6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1" name="Flowchart: Connector 91">
              <a:extLst>
                <a:ext uri="{FF2B5EF4-FFF2-40B4-BE49-F238E27FC236}">
                  <a16:creationId xmlns:a16="http://schemas.microsoft.com/office/drawing/2014/main" id="{EDE2FE27-52D8-41F8-A5D3-80E54DAEF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8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2" name="Flowchart: Connector 92">
              <a:extLst>
                <a:ext uri="{FF2B5EF4-FFF2-40B4-BE49-F238E27FC236}">
                  <a16:creationId xmlns:a16="http://schemas.microsoft.com/office/drawing/2014/main" id="{1AA95001-658E-4425-98E5-54F909CD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2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" name="TextBox 93">
              <a:extLst>
                <a:ext uri="{FF2B5EF4-FFF2-40B4-BE49-F238E27FC236}">
                  <a16:creationId xmlns:a16="http://schemas.microsoft.com/office/drawing/2014/main" id="{5AA3CE1C-E7ED-448A-B69B-B87008291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24" y="5814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0,0</a:t>
              </a:r>
            </a:p>
          </p:txBody>
        </p:sp>
        <p:sp>
          <p:nvSpPr>
            <p:cNvPr id="214" name="TextBox 94">
              <a:extLst>
                <a:ext uri="{FF2B5EF4-FFF2-40B4-BE49-F238E27FC236}">
                  <a16:creationId xmlns:a16="http://schemas.microsoft.com/office/drawing/2014/main" id="{965CAAC3-CDAA-4A33-B91D-48372A214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224" y="5814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0,1</a:t>
              </a:r>
            </a:p>
          </p:txBody>
        </p:sp>
        <p:sp>
          <p:nvSpPr>
            <p:cNvPr id="215" name="TextBox 95">
              <a:extLst>
                <a:ext uri="{FF2B5EF4-FFF2-40B4-BE49-F238E27FC236}">
                  <a16:creationId xmlns:a16="http://schemas.microsoft.com/office/drawing/2014/main" id="{4F1A6252-20DA-4C78-B178-D2401402C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424" y="5814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0,2</a:t>
              </a:r>
            </a:p>
          </p:txBody>
        </p:sp>
        <p:sp>
          <p:nvSpPr>
            <p:cNvPr id="216" name="TextBox 96">
              <a:extLst>
                <a:ext uri="{FF2B5EF4-FFF2-40B4-BE49-F238E27FC236}">
                  <a16:creationId xmlns:a16="http://schemas.microsoft.com/office/drawing/2014/main" id="{EC36572C-B896-4B49-B83C-A4F7C6F17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824" y="5814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0,3</a:t>
              </a:r>
            </a:p>
          </p:txBody>
        </p:sp>
        <p:sp>
          <p:nvSpPr>
            <p:cNvPr id="217" name="Flowchart: Connector 97">
              <a:extLst>
                <a:ext uri="{FF2B5EF4-FFF2-40B4-BE49-F238E27FC236}">
                  <a16:creationId xmlns:a16="http://schemas.microsoft.com/office/drawing/2014/main" id="{EEE3629A-DEE8-4279-B0A9-C59F571D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8" name="Flowchart: Connector 98">
              <a:extLst>
                <a:ext uri="{FF2B5EF4-FFF2-40B4-BE49-F238E27FC236}">
                  <a16:creationId xmlns:a16="http://schemas.microsoft.com/office/drawing/2014/main" id="{FC2A382F-9A3B-48CB-93C9-AFC129A29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6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9" name="Flowchart: Connector 99">
              <a:extLst>
                <a:ext uri="{FF2B5EF4-FFF2-40B4-BE49-F238E27FC236}">
                  <a16:creationId xmlns:a16="http://schemas.microsoft.com/office/drawing/2014/main" id="{CF18B266-762E-40A2-A43A-81DD26AF8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8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0" name="Flowchart: Connector 100">
              <a:extLst>
                <a:ext uri="{FF2B5EF4-FFF2-40B4-BE49-F238E27FC236}">
                  <a16:creationId xmlns:a16="http://schemas.microsoft.com/office/drawing/2014/main" id="{4EB0EEF0-E967-4843-A54F-E957C8269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2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1" name="TextBox 101">
              <a:extLst>
                <a:ext uri="{FF2B5EF4-FFF2-40B4-BE49-F238E27FC236}">
                  <a16:creationId xmlns:a16="http://schemas.microsoft.com/office/drawing/2014/main" id="{D9ED9BB1-54DF-4138-AA8E-BD9FA9DEF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24" y="6576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1,0</a:t>
              </a:r>
            </a:p>
          </p:txBody>
        </p:sp>
        <p:sp>
          <p:nvSpPr>
            <p:cNvPr id="222" name="TextBox 102">
              <a:extLst>
                <a:ext uri="{FF2B5EF4-FFF2-40B4-BE49-F238E27FC236}">
                  <a16:creationId xmlns:a16="http://schemas.microsoft.com/office/drawing/2014/main" id="{E30F93A5-87B6-4E52-B2EB-DD2A0BDC1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224" y="6576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1,1</a:t>
              </a:r>
            </a:p>
          </p:txBody>
        </p:sp>
        <p:sp>
          <p:nvSpPr>
            <p:cNvPr id="223" name="TextBox 103">
              <a:extLst>
                <a:ext uri="{FF2B5EF4-FFF2-40B4-BE49-F238E27FC236}">
                  <a16:creationId xmlns:a16="http://schemas.microsoft.com/office/drawing/2014/main" id="{076397E7-1AA6-45D3-A882-0C576A838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424" y="6576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1,2</a:t>
              </a:r>
            </a:p>
          </p:txBody>
        </p:sp>
        <p:sp>
          <p:nvSpPr>
            <p:cNvPr id="224" name="TextBox 104">
              <a:extLst>
                <a:ext uri="{FF2B5EF4-FFF2-40B4-BE49-F238E27FC236}">
                  <a16:creationId xmlns:a16="http://schemas.microsoft.com/office/drawing/2014/main" id="{5A0F2A48-4499-4E44-A4DF-02A2058DD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824" y="6576270"/>
              <a:ext cx="4730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1,3</a:t>
              </a:r>
            </a:p>
          </p:txBody>
        </p:sp>
        <p:cxnSp>
          <p:nvCxnSpPr>
            <p:cNvPr id="225" name="Straight Connector 105">
              <a:extLst>
                <a:ext uri="{FF2B5EF4-FFF2-40B4-BE49-F238E27FC236}">
                  <a16:creationId xmlns:a16="http://schemas.microsoft.com/office/drawing/2014/main" id="{E0E4123F-9842-4ADF-8B35-06B9D5ED53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824" y="6271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Straight Connector 106">
              <a:extLst>
                <a:ext uri="{FF2B5EF4-FFF2-40B4-BE49-F238E27FC236}">
                  <a16:creationId xmlns:a16="http://schemas.microsoft.com/office/drawing/2014/main" id="{BED756DC-6657-41C5-8D7C-080251E1E0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824" y="7033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Straight Connector 107">
              <a:extLst>
                <a:ext uri="{FF2B5EF4-FFF2-40B4-BE49-F238E27FC236}">
                  <a16:creationId xmlns:a16="http://schemas.microsoft.com/office/drawing/2014/main" id="{04C84604-4CEF-4D29-8505-50C63A5EBE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6424" y="7033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8" name="Straight Connector 108">
              <a:extLst>
                <a:ext uri="{FF2B5EF4-FFF2-40B4-BE49-F238E27FC236}">
                  <a16:creationId xmlns:a16="http://schemas.microsoft.com/office/drawing/2014/main" id="{FBB66946-5D58-430B-A8DD-8CDA1293AF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6424" y="6271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Straight Connector 109">
              <a:extLst>
                <a:ext uri="{FF2B5EF4-FFF2-40B4-BE49-F238E27FC236}">
                  <a16:creationId xmlns:a16="http://schemas.microsoft.com/office/drawing/2014/main" id="{D41F7D24-FBCD-470C-AEF9-D365BC55CD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8224" y="62714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Straight Connector 110">
              <a:extLst>
                <a:ext uri="{FF2B5EF4-FFF2-40B4-BE49-F238E27FC236}">
                  <a16:creationId xmlns:a16="http://schemas.microsoft.com/office/drawing/2014/main" id="{5567B379-FA1A-4893-B919-6663205A4D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8224" y="70334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1" name="Flowchart: Connector 111">
              <a:extLst>
                <a:ext uri="{FF2B5EF4-FFF2-40B4-BE49-F238E27FC236}">
                  <a16:creationId xmlns:a16="http://schemas.microsoft.com/office/drawing/2014/main" id="{AD033F45-ED13-47F6-9AB3-164FFC183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2" name="Flowchart: Connector 112">
              <a:extLst>
                <a:ext uri="{FF2B5EF4-FFF2-40B4-BE49-F238E27FC236}">
                  <a16:creationId xmlns:a16="http://schemas.microsoft.com/office/drawing/2014/main" id="{1C0355AA-B65E-4788-81B3-C189EE2E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6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3" name="Flowchart: Connector 113">
              <a:extLst>
                <a:ext uri="{FF2B5EF4-FFF2-40B4-BE49-F238E27FC236}">
                  <a16:creationId xmlns:a16="http://schemas.microsoft.com/office/drawing/2014/main" id="{6BD9F061-C2D1-473B-B4EB-042CA8ED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8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4" name="Flowchart: Connector 114">
              <a:extLst>
                <a:ext uri="{FF2B5EF4-FFF2-40B4-BE49-F238E27FC236}">
                  <a16:creationId xmlns:a16="http://schemas.microsoft.com/office/drawing/2014/main" id="{BD01580D-4189-4AEE-8EDF-899EC190C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224" y="6195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" name="Flowchart: Connector 119">
              <a:extLst>
                <a:ext uri="{FF2B5EF4-FFF2-40B4-BE49-F238E27FC236}">
                  <a16:creationId xmlns:a16="http://schemas.microsoft.com/office/drawing/2014/main" id="{02849D69-ACEC-49D8-B132-92E061B5F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" name="Flowchart: Connector 120">
              <a:extLst>
                <a:ext uri="{FF2B5EF4-FFF2-40B4-BE49-F238E27FC236}">
                  <a16:creationId xmlns:a16="http://schemas.microsoft.com/office/drawing/2014/main" id="{CE7D7F25-F615-4313-876B-16126564B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6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" name="Flowchart: Connector 121">
              <a:extLst>
                <a:ext uri="{FF2B5EF4-FFF2-40B4-BE49-F238E27FC236}">
                  <a16:creationId xmlns:a16="http://schemas.microsoft.com/office/drawing/2014/main" id="{BA9FB84E-5DA0-41AF-B6D0-6301DA07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8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8" name="Flowchart: Connector 122">
              <a:extLst>
                <a:ext uri="{FF2B5EF4-FFF2-40B4-BE49-F238E27FC236}">
                  <a16:creationId xmlns:a16="http://schemas.microsoft.com/office/drawing/2014/main" id="{179CB08B-5994-4002-86A1-B9E5CD578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224" y="6957270"/>
              <a:ext cx="152400" cy="152400"/>
            </a:xfrm>
            <a:prstGeom prst="flowChartConnector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ts val="3925"/>
                </a:lnSpc>
                <a:spcBef>
                  <a:spcPts val="800"/>
                </a:spcBef>
                <a:buClr>
                  <a:srgbClr val="00FFCC"/>
                </a:buClr>
                <a:buSzPct val="80000"/>
                <a:buFont typeface="Wingdings" panose="05000000000000000000" pitchFamily="2" charset="2"/>
                <a:buChar char=""/>
                <a:defRPr sz="32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1pPr>
              <a:lvl2pPr marL="742950" indent="-285750">
                <a:lnSpc>
                  <a:spcPct val="101000"/>
                </a:lnSpc>
                <a:spcBef>
                  <a:spcPts val="7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8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2pPr>
              <a:lvl3pPr marL="1143000" indent="-228600">
                <a:lnSpc>
                  <a:spcPct val="101000"/>
                </a:lnSpc>
                <a:spcBef>
                  <a:spcPts val="600"/>
                </a:spcBef>
                <a:buClr>
                  <a:srgbClr val="00FFCC"/>
                </a:buClr>
                <a:buSzPct val="100000"/>
                <a:buFont typeface="Arial" panose="020B0604020202020204" pitchFamily="34" charset="0"/>
                <a:buChar char="•"/>
                <a:defRPr sz="24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3pPr>
              <a:lvl4pPr marL="16002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–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4pPr>
              <a:lvl5pPr marL="2057400" indent="-228600">
                <a:lnSpc>
                  <a:spcPct val="101000"/>
                </a:lnSpc>
                <a:spcBef>
                  <a:spcPts val="500"/>
                </a:spcBef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5pPr>
              <a:lvl6pPr marL="25146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6pPr>
              <a:lvl7pPr marL="29718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7pPr>
              <a:lvl8pPr marL="34290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8pPr>
              <a:lvl9pPr marL="3886200" indent="-228600" eaLnBrk="0" fontAlgn="base" hangingPunct="0">
                <a:lnSpc>
                  <a:spcPct val="101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FFFFFF"/>
                </a:buClr>
                <a:buSzPct val="100000"/>
                <a:buFont typeface="Arial" panose="020B0604020202020204" pitchFamily="34" charset="0"/>
                <a:buChar char="•"/>
                <a:defRPr sz="2000" b="1">
                  <a:solidFill>
                    <a:srgbClr val="FFFFFF"/>
                  </a:solidFill>
                  <a:latin typeface="Arial" panose="020B0604020202020204" pitchFamily="34" charset="0"/>
                  <a:cs typeface="HG Mincho Light J;MS Gothic;HG 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39" name="Straight Connector 127">
              <a:extLst>
                <a:ext uri="{FF2B5EF4-FFF2-40B4-BE49-F238E27FC236}">
                  <a16:creationId xmlns:a16="http://schemas.microsoft.com/office/drawing/2014/main" id="{E4C56A27-DB24-4CA3-A018-DE0889AC7C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824" y="6271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Straight Connector 128">
              <a:extLst>
                <a:ext uri="{FF2B5EF4-FFF2-40B4-BE49-F238E27FC236}">
                  <a16:creationId xmlns:a16="http://schemas.microsoft.com/office/drawing/2014/main" id="{4BBA77D1-A4A8-45BC-A7E8-23686ACBD0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824" y="7033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Straight Connector 129">
              <a:extLst>
                <a:ext uri="{FF2B5EF4-FFF2-40B4-BE49-F238E27FC236}">
                  <a16:creationId xmlns:a16="http://schemas.microsoft.com/office/drawing/2014/main" id="{28AECB8A-D1AC-42EF-999C-E2610007A7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6424" y="7033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Straight Connector 130">
              <a:extLst>
                <a:ext uri="{FF2B5EF4-FFF2-40B4-BE49-F238E27FC236}">
                  <a16:creationId xmlns:a16="http://schemas.microsoft.com/office/drawing/2014/main" id="{06B6EFBF-26C4-49EB-867B-A42186141C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6424" y="627147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Straight Connector 131">
              <a:extLst>
                <a:ext uri="{FF2B5EF4-FFF2-40B4-BE49-F238E27FC236}">
                  <a16:creationId xmlns:a16="http://schemas.microsoft.com/office/drawing/2014/main" id="{44418413-2BDE-4BCA-B75A-E775B4AD85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8224" y="62714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Straight Connector 132">
              <a:extLst>
                <a:ext uri="{FF2B5EF4-FFF2-40B4-BE49-F238E27FC236}">
                  <a16:creationId xmlns:a16="http://schemas.microsoft.com/office/drawing/2014/main" id="{8A9FB11D-17C0-4187-B650-B8351D87DE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58224" y="7033470"/>
              <a:ext cx="5334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Straight Connector 133">
              <a:extLst>
                <a:ext uri="{FF2B5EF4-FFF2-40B4-BE49-F238E27FC236}">
                  <a16:creationId xmlns:a16="http://schemas.microsoft.com/office/drawing/2014/main" id="{904B48CC-FE49-4C15-9E5B-048832F2E1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39024" y="65762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Straight Connector 134">
              <a:extLst>
                <a:ext uri="{FF2B5EF4-FFF2-40B4-BE49-F238E27FC236}">
                  <a16:creationId xmlns:a16="http://schemas.microsoft.com/office/drawing/2014/main" id="{EA3F19EE-49B2-4AEF-AAEB-02E6C83C0C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353424" y="65762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Straight Connector 135">
              <a:extLst>
                <a:ext uri="{FF2B5EF4-FFF2-40B4-BE49-F238E27FC236}">
                  <a16:creationId xmlns:a16="http://schemas.microsoft.com/office/drawing/2014/main" id="{2174D235-A594-4FBF-918D-229C2CADED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191624" y="65762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Straight Connector 136">
              <a:extLst>
                <a:ext uri="{FF2B5EF4-FFF2-40B4-BE49-F238E27FC236}">
                  <a16:creationId xmlns:a16="http://schemas.microsoft.com/office/drawing/2014/main" id="{56554352-8E09-4EC2-956C-22CD28A495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106024" y="657627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9" name="Straight Connector 138">
              <a:extLst>
                <a:ext uri="{FF2B5EF4-FFF2-40B4-BE49-F238E27FC236}">
                  <a16:creationId xmlns:a16="http://schemas.microsoft.com/office/drawing/2014/main" id="{340A9357-681C-4EFD-82C3-EB99716D33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43824" y="6347670"/>
              <a:ext cx="609600" cy="609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0" name="Straight Connector 140">
              <a:extLst>
                <a:ext uri="{FF2B5EF4-FFF2-40B4-BE49-F238E27FC236}">
                  <a16:creationId xmlns:a16="http://schemas.microsoft.com/office/drawing/2014/main" id="{93321C84-F836-4F93-A12C-BADDA0E71E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496424" y="6347670"/>
              <a:ext cx="609600" cy="609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1" name="Straight Connector 141">
              <a:extLst>
                <a:ext uri="{FF2B5EF4-FFF2-40B4-BE49-F238E27FC236}">
                  <a16:creationId xmlns:a16="http://schemas.microsoft.com/office/drawing/2014/main" id="{B246BC23-F110-4E58-93E8-C5E3C5340B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658224" y="6423870"/>
              <a:ext cx="533400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Straight Connector 138">
              <a:extLst>
                <a:ext uri="{FF2B5EF4-FFF2-40B4-BE49-F238E27FC236}">
                  <a16:creationId xmlns:a16="http://schemas.microsoft.com/office/drawing/2014/main" id="{7B51E83B-C9FA-47FE-86D4-950622E1BD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858624" y="4290270"/>
              <a:ext cx="609600" cy="609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3" name="Straight Connector 140">
              <a:extLst>
                <a:ext uri="{FF2B5EF4-FFF2-40B4-BE49-F238E27FC236}">
                  <a16:creationId xmlns:a16="http://schemas.microsoft.com/office/drawing/2014/main" id="{71AF0FE2-A8BC-4AC6-8A50-A3A4C8BAD9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611224" y="4290270"/>
              <a:ext cx="609600" cy="609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4" name="Straight Connector 138">
              <a:extLst>
                <a:ext uri="{FF2B5EF4-FFF2-40B4-BE49-F238E27FC236}">
                  <a16:creationId xmlns:a16="http://schemas.microsoft.com/office/drawing/2014/main" id="{F9584FF2-DDB7-4DAD-A1B3-07E2A88CF5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73024" y="4290270"/>
              <a:ext cx="609600" cy="6096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5" name="Straight Connector 141">
              <a:extLst>
                <a:ext uri="{FF2B5EF4-FFF2-40B4-BE49-F238E27FC236}">
                  <a16:creationId xmlns:a16="http://schemas.microsoft.com/office/drawing/2014/main" id="{37E4813F-FAE7-4FF3-BC41-1986BF3016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58624" y="6347670"/>
              <a:ext cx="609600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141">
              <a:extLst>
                <a:ext uri="{FF2B5EF4-FFF2-40B4-BE49-F238E27FC236}">
                  <a16:creationId xmlns:a16="http://schemas.microsoft.com/office/drawing/2014/main" id="{C74F8D47-4B40-4DDF-BB00-178CBDBE05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11224" y="6347670"/>
              <a:ext cx="609600" cy="533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3603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3A46-7942-4168-BDE4-B43D6386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B6C53-8139-4C11-A991-995DA7CF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0" y="2809264"/>
            <a:ext cx="6187440" cy="3952434"/>
          </a:xfrm>
          <a:prstGeom prst="rect">
            <a:avLst/>
          </a:prstGeom>
        </p:spPr>
      </p:pic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84075F21-1368-4A63-A3B7-9E5DA067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/>
              <a:t>vtkDataSet</a:t>
            </a:r>
            <a:r>
              <a:rPr lang="ko-KR" altLang="en-US"/>
              <a:t>의 하위클래스</a:t>
            </a:r>
            <a:r>
              <a:rPr lang="en-US" altLang="ko-KR"/>
              <a:t>(subclasses)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6D50-59D2-41B4-A1F6-5855C32B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A77DE-F851-47C2-A4A8-293BA3B7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8930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ImageData(Uniform Grid)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영상데이터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Geometry</a:t>
            </a:r>
            <a:r>
              <a:rPr lang="ko-KR" altLang="en-US"/>
              <a:t> 및 </a:t>
            </a:r>
            <a:r>
              <a:rPr lang="en-US" altLang="ko-KR"/>
              <a:t>Topology</a:t>
            </a:r>
            <a:r>
              <a:rPr lang="ko-KR" altLang="en-US"/>
              <a:t> 모두 규칙적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메모리 사용량 낮음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응용분야</a:t>
            </a:r>
            <a:r>
              <a:rPr lang="en-US" altLang="ko-KR"/>
              <a:t>: CT, MRI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05414E-BCF3-48D7-A9D1-6256E52B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825625"/>
            <a:ext cx="3048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3DD2F5-9050-4B5B-BB27-026F709C6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59105"/>
              </p:ext>
            </p:extLst>
          </p:nvPr>
        </p:nvGraphicFramePr>
        <p:xfrm>
          <a:off x="5217952" y="5064443"/>
          <a:ext cx="3297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19">
                  <a:extLst>
                    <a:ext uri="{9D8B030D-6E8A-4147-A177-3AD203B41FA5}">
                      <a16:colId xmlns:a16="http://schemas.microsoft.com/office/drawing/2014/main" val="2442154613"/>
                    </a:ext>
                  </a:extLst>
                </a:gridCol>
                <a:gridCol w="1787379">
                  <a:extLst>
                    <a:ext uri="{9D8B030D-6E8A-4147-A177-3AD203B41FA5}">
                      <a16:colId xmlns:a16="http://schemas.microsoft.com/office/drawing/2014/main" val="82031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데이터셋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2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Geometry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규칙적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규칙적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7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3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6D50-59D2-41B4-A1F6-5855C32B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VTK </a:t>
            </a:r>
            <a:r>
              <a:rPr lang="ko-KR" altLang="en-US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A77DE-F851-47C2-A4A8-293BA3B7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89302" cy="4351338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altLang="ko-KR"/>
              <a:t>RectilinearGrid</a:t>
            </a:r>
          </a:p>
          <a:p>
            <a:pPr lvl="1" latinLnBrk="0">
              <a:lnSpc>
                <a:spcPct val="100000"/>
              </a:lnSpc>
            </a:pPr>
            <a:r>
              <a:rPr lang="ko-KR" altLang="en-US"/>
              <a:t>직선형격자</a:t>
            </a:r>
            <a:endParaRPr lang="en-US" altLang="ko-KR"/>
          </a:p>
          <a:p>
            <a:pPr lvl="1" latinLnBrk="0">
              <a:lnSpc>
                <a:spcPct val="100000"/>
              </a:lnSpc>
            </a:pPr>
            <a:r>
              <a:rPr lang="en-US" altLang="ko-KR"/>
              <a:t>Topology</a:t>
            </a:r>
            <a:r>
              <a:rPr lang="ko-KR" altLang="en-US"/>
              <a:t>는 암시적이고</a:t>
            </a:r>
            <a:r>
              <a:rPr lang="en-US" altLang="ko-KR"/>
              <a:t>, Geometry</a:t>
            </a:r>
            <a:r>
              <a:rPr lang="ko-KR" altLang="en-US"/>
              <a:t>는 부분적으로 규칙적</a:t>
            </a:r>
            <a:endParaRPr lang="en-US" altLang="ko-KR"/>
          </a:p>
          <a:p>
            <a:pPr lvl="2" latinLnBrk="0">
              <a:lnSpc>
                <a:spcPct val="100000"/>
              </a:lnSpc>
            </a:pPr>
            <a:r>
              <a:rPr lang="ko-KR" altLang="en-US"/>
              <a:t>점들은 좌표축과 나란히 위치하지만 점들 사이의 간격은 변할 수 있음</a:t>
            </a:r>
            <a:r>
              <a:rPr lang="en-US" altLang="ko-KR"/>
              <a:t>.</a:t>
            </a:r>
          </a:p>
          <a:p>
            <a:pPr lvl="1" latinLnBrk="0">
              <a:lnSpc>
                <a:spcPct val="100000"/>
              </a:lnSpc>
            </a:pPr>
            <a:r>
              <a:rPr lang="ko-KR" altLang="en-US"/>
              <a:t>메모리 사용량 낮음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97B38A-3715-4683-8D75-F21B42B0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825625"/>
            <a:ext cx="3048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FE29ED-FDD5-4FC6-B59A-E3EE478FE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33344"/>
              </p:ext>
            </p:extLst>
          </p:nvPr>
        </p:nvGraphicFramePr>
        <p:xfrm>
          <a:off x="5217952" y="5064443"/>
          <a:ext cx="3297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19">
                  <a:extLst>
                    <a:ext uri="{9D8B030D-6E8A-4147-A177-3AD203B41FA5}">
                      <a16:colId xmlns:a16="http://schemas.microsoft.com/office/drawing/2014/main" val="2442154613"/>
                    </a:ext>
                  </a:extLst>
                </a:gridCol>
                <a:gridCol w="1787379">
                  <a:extLst>
                    <a:ext uri="{9D8B030D-6E8A-4147-A177-3AD203B41FA5}">
                      <a16:colId xmlns:a16="http://schemas.microsoft.com/office/drawing/2014/main" val="82031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데이터셋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2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Geometry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부분적 규칙적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암시적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7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73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5349</TotalTime>
  <Words>1002</Words>
  <Application>Microsoft Office PowerPoint</Application>
  <PresentationFormat>화면 슬라이드 쇼(4:3)</PresentationFormat>
  <Paragraphs>334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Times New Roman</vt:lpstr>
      <vt:lpstr>Office 테마</vt:lpstr>
      <vt:lpstr>VTK 교육순서</vt:lpstr>
      <vt:lpstr>VTK 개요</vt:lpstr>
      <vt:lpstr>VTK 데이터셋</vt:lpstr>
      <vt:lpstr>VTK 데이터셋</vt:lpstr>
      <vt:lpstr>VTK 데이터셋</vt:lpstr>
      <vt:lpstr>VTK 데이터셋</vt:lpstr>
      <vt:lpstr>VTK 데이터셋</vt:lpstr>
      <vt:lpstr>VTK 데이터셋</vt:lpstr>
      <vt:lpstr>VTK 데이터셋</vt:lpstr>
      <vt:lpstr>VTK 데이터셋</vt:lpstr>
      <vt:lpstr>VTK 데이터셋</vt:lpstr>
      <vt:lpstr>VTK 데이터셋</vt:lpstr>
      <vt:lpstr>VTK 데이터셋</vt:lpstr>
      <vt:lpstr>VTK 파일 포맷</vt:lpstr>
      <vt:lpstr>VTK 파일 포맷</vt:lpstr>
      <vt:lpstr>VTK 파이프라인</vt:lpstr>
      <vt:lpstr>VTK 파이프라인</vt:lpstr>
      <vt:lpstr>VTK 파이프라인</vt:lpstr>
      <vt:lpstr>VTK 파이프라인</vt:lpstr>
      <vt:lpstr>VTK 파이프라인</vt:lpstr>
      <vt:lpstr>VTK 파이썬 설치</vt:lpstr>
      <vt:lpstr>VTK 파이썬 설치</vt:lpstr>
      <vt:lpstr>VTK 파이썬 예제</vt:lpstr>
      <vt:lpstr>Ex1) NetCDF 파일</vt:lpstr>
      <vt:lpstr>Ex1) NetCDF 파일</vt:lpstr>
      <vt:lpstr>Ex1) NetCDF 파일</vt:lpstr>
      <vt:lpstr>Ex1) NetCDF 파일</vt:lpstr>
      <vt:lpstr>Ex1) NetCDF 파일</vt:lpstr>
      <vt:lpstr>Ex1) NetCDF 파일</vt:lpstr>
      <vt:lpstr>Ex2) VTK 파일</vt:lpstr>
      <vt:lpstr>Ex2) VTK 파일</vt:lpstr>
      <vt:lpstr>Ex2) VTK 파일</vt:lpstr>
      <vt:lpstr>Ex2) VTK 파일</vt:lpstr>
      <vt:lpstr>Ex2) VTK 파일</vt:lpstr>
      <vt:lpstr>Ex2) VTK 파일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</dc:creator>
  <cp:lastModifiedBy>DK</cp:lastModifiedBy>
  <cp:revision>754</cp:revision>
  <dcterms:created xsi:type="dcterms:W3CDTF">2020-01-06T09:00:24Z</dcterms:created>
  <dcterms:modified xsi:type="dcterms:W3CDTF">2020-01-30T04:11:06Z</dcterms:modified>
</cp:coreProperties>
</file>