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5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65" y="896471"/>
            <a:ext cx="7853082" cy="5190564"/>
          </a:xfrm>
        </p:spPr>
        <p:txBody>
          <a:bodyPr numCol="1">
            <a:normAutofit/>
          </a:bodyPr>
          <a:lstStyle/>
          <a:p>
            <a:r>
              <a:rPr lang="en-US" dirty="0"/>
              <a:t>Task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/>
              <a:t> (low,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</a:t>
            </a:r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(naik/</a:t>
            </a:r>
            <a:r>
              <a:rPr lang="en-US" dirty="0" err="1"/>
              <a:t>turun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emergency (high, event)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emergency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total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sensor ultrasonik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267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 Wokwi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63EA8-4E2F-01D2-D7BA-C9E5A566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73" y="581948"/>
            <a:ext cx="8553409" cy="56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D016D3D-A785-C5DB-D2D7-179D51A325EE}"/>
              </a:ext>
            </a:extLst>
          </p:cNvPr>
          <p:cNvGrpSpPr/>
          <p:nvPr/>
        </p:nvGrpSpPr>
        <p:grpSpPr>
          <a:xfrm>
            <a:off x="1274467" y="4080476"/>
            <a:ext cx="2827020" cy="2650523"/>
            <a:chOff x="6511290" y="887730"/>
            <a:chExt cx="1562100" cy="1421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090DC3-00F8-EDDA-9546-4CECF4FC88B3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26965B9-DEA8-47E9-CE4E-EEE90C6EEC5F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BC8A5D-6FC6-C604-600E-4478F034587E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ED1B49-6853-0A88-0AD5-A13628F232B5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3FC40-C5F8-410F-41B3-9D38BA0F0793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CBE61AD-ED79-E5B0-83EA-69C3084E1905}"/>
              </a:ext>
            </a:extLst>
          </p:cNvPr>
          <p:cNvSpPr/>
          <p:nvPr/>
        </p:nvSpPr>
        <p:spPr>
          <a:xfrm>
            <a:off x="254657" y="3371817"/>
            <a:ext cx="5795010" cy="70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012064-1DCD-432D-9F75-CA2F7B3174C0}"/>
              </a:ext>
            </a:extLst>
          </p:cNvPr>
          <p:cNvSpPr txBox="1"/>
          <p:nvPr/>
        </p:nvSpPr>
        <p:spPr>
          <a:xfrm>
            <a:off x="102190" y="4376053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1</a:t>
            </a:r>
            <a:endParaRPr lang="en-ID" sz="25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86EEB5-B0E1-32A5-7D29-298C011EAC51}"/>
              </a:ext>
            </a:extLst>
          </p:cNvPr>
          <p:cNvSpPr txBox="1"/>
          <p:nvPr/>
        </p:nvSpPr>
        <p:spPr>
          <a:xfrm>
            <a:off x="47939" y="1452312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DB51C3-7A4B-1D11-B708-2459AD1A3A61}"/>
              </a:ext>
            </a:extLst>
          </p:cNvPr>
          <p:cNvSpPr/>
          <p:nvPr/>
        </p:nvSpPr>
        <p:spPr>
          <a:xfrm>
            <a:off x="4708506" y="945582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DF8543-B28C-4BD8-7FEE-E4774249D312}"/>
              </a:ext>
            </a:extLst>
          </p:cNvPr>
          <p:cNvGrpSpPr/>
          <p:nvPr/>
        </p:nvGrpSpPr>
        <p:grpSpPr>
          <a:xfrm>
            <a:off x="8837164" y="909576"/>
            <a:ext cx="2827020" cy="3347604"/>
            <a:chOff x="7440930" y="853624"/>
            <a:chExt cx="3100967" cy="426335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A321025-4EBD-EA20-2451-D19CAFC49DA7}"/>
                </a:ext>
              </a:extLst>
            </p:cNvPr>
            <p:cNvCxnSpPr/>
            <p:nvPr/>
          </p:nvCxnSpPr>
          <p:spPr>
            <a:xfrm>
              <a:off x="7440930" y="190881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063761-555B-A9B4-99E3-1ECEEA5B70A3}"/>
                </a:ext>
              </a:extLst>
            </p:cNvPr>
            <p:cNvCxnSpPr/>
            <p:nvPr/>
          </p:nvCxnSpPr>
          <p:spPr>
            <a:xfrm>
              <a:off x="8703267" y="86914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51508E-9198-5862-D906-6C6473B76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930" y="853624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E4FCFFF-3AD5-2714-EC4F-93F461EB2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1130" y="1488311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FE01AA-8E99-8C02-E554-A03F551B6AEF}"/>
                </a:ext>
              </a:extLst>
            </p:cNvPr>
            <p:cNvCxnSpPr>
              <a:cxnSpLocks/>
            </p:cNvCxnSpPr>
            <p:nvPr/>
          </p:nvCxnSpPr>
          <p:spPr>
            <a:xfrm>
              <a:off x="7440930" y="1908810"/>
              <a:ext cx="0" cy="25636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9862D-CF1E-DAD1-0025-BEC3F001A716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30" y="2543497"/>
              <a:ext cx="0" cy="1758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312F0A-C36B-416F-279B-23338848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3467" y="1488311"/>
              <a:ext cx="0" cy="1726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490D4D3-E08E-E2BD-AA84-4A495CE954BE}"/>
                </a:ext>
              </a:extLst>
            </p:cNvPr>
            <p:cNvCxnSpPr>
              <a:cxnSpLocks/>
            </p:cNvCxnSpPr>
            <p:nvPr/>
          </p:nvCxnSpPr>
          <p:spPr>
            <a:xfrm>
              <a:off x="8973836" y="5063794"/>
              <a:ext cx="66707" cy="3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43348D-D924-A567-192F-D1F94110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7154" y="4037201"/>
              <a:ext cx="1262337" cy="10646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BC209F-25D6-F372-2187-34DA4BF1EE0B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90" y="2015904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CB113E-8CFB-D5EE-99B8-35F9363FD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190" y="1575481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9440DD2-BFD5-4D2C-9259-7306D0038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584" y="2042683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7DFAFAB-8313-4A02-AA72-28875B907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432" y="1617721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0CD26FB-8E88-5F01-1DA8-881556A543E1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89" y="201161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4CF0CD-D72D-E6AA-B623-8CD54FEA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924" y="158003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A533927-F562-492D-9530-15C8E323B9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357" y="1617721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0163E2-FBA7-4775-26C5-2124348AC056}"/>
                </a:ext>
              </a:extLst>
            </p:cNvPr>
            <p:cNvCxnSpPr>
              <a:cxnSpLocks/>
            </p:cNvCxnSpPr>
            <p:nvPr/>
          </p:nvCxnSpPr>
          <p:spPr>
            <a:xfrm>
              <a:off x="9901544" y="418316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27D410D-95C9-0B95-4AE4-209D9308F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80" y="3787053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5604D97-BB6C-1955-B07F-389E6F4AD2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1607" y="3975100"/>
              <a:ext cx="0" cy="678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D6C9A7-ED55-6018-1B14-BDAAF2AF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5" y="2912030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91D064-E5E2-48D5-92BA-043BF597D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8375" y="2471607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B29F0A0-F824-1E7E-7F4E-E62B2EC40CA2}"/>
                </a:ext>
              </a:extLst>
            </p:cNvPr>
            <p:cNvCxnSpPr>
              <a:cxnSpLocks/>
            </p:cNvCxnSpPr>
            <p:nvPr/>
          </p:nvCxnSpPr>
          <p:spPr>
            <a:xfrm>
              <a:off x="8922769" y="2938809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399F8EF-84DA-1291-CE41-54788B3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617" y="2513847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C398C5-6473-FCB9-2F2F-0C8AC2A2879D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4" y="290774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5B6F464-3B42-46FD-2E86-7D1AC359F644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09" y="2476156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7B454BC-7995-F9E2-79B6-F5D55AB7AD73}"/>
                </a:ext>
              </a:extLst>
            </p:cNvPr>
            <p:cNvCxnSpPr>
              <a:cxnSpLocks/>
            </p:cNvCxnSpPr>
            <p:nvPr/>
          </p:nvCxnSpPr>
          <p:spPr>
            <a:xfrm>
              <a:off x="9449542" y="2513847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FBEDAEA-8DAE-2BAF-A1B2-9B64113D27E3}"/>
                </a:ext>
              </a:extLst>
            </p:cNvPr>
            <p:cNvCxnSpPr>
              <a:cxnSpLocks/>
            </p:cNvCxnSpPr>
            <p:nvPr/>
          </p:nvCxnSpPr>
          <p:spPr>
            <a:xfrm>
              <a:off x="8817729" y="507929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F20544-5A08-59DE-75B2-252EFE5F7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7465" y="4675227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3EC9DAF-77AE-21F1-F908-C712904E12C3}"/>
                </a:ext>
              </a:extLst>
            </p:cNvPr>
            <p:cNvCxnSpPr/>
            <p:nvPr/>
          </p:nvCxnSpPr>
          <p:spPr>
            <a:xfrm>
              <a:off x="7440930" y="4472425"/>
              <a:ext cx="1376799" cy="5390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22AA125-EFB1-B5F9-1408-40BEAFCF2CBB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3729146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2278D8F-A627-A2B5-76ED-0F29DA5933DF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2878300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15E2BF-A39E-518B-B3B6-71FAC64B86D4}"/>
                </a:ext>
              </a:extLst>
            </p:cNvPr>
            <p:cNvCxnSpPr>
              <a:cxnSpLocks/>
            </p:cNvCxnSpPr>
            <p:nvPr/>
          </p:nvCxnSpPr>
          <p:spPr>
            <a:xfrm>
              <a:off x="9463331" y="2789799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064ACD8-D2FB-D257-5436-C87970BF667F}"/>
              </a:ext>
            </a:extLst>
          </p:cNvPr>
          <p:cNvSpPr txBox="1"/>
          <p:nvPr/>
        </p:nvSpPr>
        <p:spPr>
          <a:xfrm>
            <a:off x="5603884" y="1014281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C662B93-E3FD-4C41-B16D-67E62E9E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29" y="1601343"/>
            <a:ext cx="1054441" cy="69218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A905C637-24D1-C6C4-369E-EE43D2413033}"/>
              </a:ext>
            </a:extLst>
          </p:cNvPr>
          <p:cNvSpPr txBox="1"/>
          <p:nvPr/>
        </p:nvSpPr>
        <p:spPr>
          <a:xfrm>
            <a:off x="5603884" y="1792464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F7C2527-8CC3-A489-32B6-D54B89CB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34" y="2357876"/>
            <a:ext cx="857452" cy="957007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6CDB29B-91A2-789D-3FF2-C5A4E6D67A57}"/>
              </a:ext>
            </a:extLst>
          </p:cNvPr>
          <p:cNvSpPr txBox="1"/>
          <p:nvPr/>
        </p:nvSpPr>
        <p:spPr>
          <a:xfrm>
            <a:off x="5603884" y="257872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C3A1BA2-82CE-B4CC-6091-84AE8047A2FD}"/>
              </a:ext>
            </a:extLst>
          </p:cNvPr>
          <p:cNvSpPr/>
          <p:nvPr/>
        </p:nvSpPr>
        <p:spPr>
          <a:xfrm>
            <a:off x="4667860" y="4221778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C3FA48-2685-05DF-8EB1-043A21E8F2EE}"/>
              </a:ext>
            </a:extLst>
          </p:cNvPr>
          <p:cNvSpPr txBox="1"/>
          <p:nvPr/>
        </p:nvSpPr>
        <p:spPr>
          <a:xfrm>
            <a:off x="5563238" y="4290477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7635A-2650-988C-4170-8B13E1B3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83" y="4877539"/>
            <a:ext cx="1054441" cy="69218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D002F40-D054-FB97-9F7D-AF3EE7DD94F7}"/>
              </a:ext>
            </a:extLst>
          </p:cNvPr>
          <p:cNvSpPr txBox="1"/>
          <p:nvPr/>
        </p:nvSpPr>
        <p:spPr>
          <a:xfrm>
            <a:off x="5563238" y="5068660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82F4D8F-7CB0-1FE9-EE8F-887627FA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8" y="5634072"/>
            <a:ext cx="857452" cy="95700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B4B7DD24-1B20-D414-C6FC-A1090749644C}"/>
              </a:ext>
            </a:extLst>
          </p:cNvPr>
          <p:cNvSpPr txBox="1"/>
          <p:nvPr/>
        </p:nvSpPr>
        <p:spPr>
          <a:xfrm>
            <a:off x="5563238" y="5854925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FCD8C7C-EA84-287E-6AB2-85A52EFA76A8}"/>
              </a:ext>
            </a:extLst>
          </p:cNvPr>
          <p:cNvGrpSpPr/>
          <p:nvPr/>
        </p:nvGrpSpPr>
        <p:grpSpPr>
          <a:xfrm>
            <a:off x="1299751" y="721294"/>
            <a:ext cx="2827020" cy="2650523"/>
            <a:chOff x="6511290" y="887730"/>
            <a:chExt cx="1562100" cy="142113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C862E44-68DE-7829-10ED-AC027DAE9FC1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6828B9-5E23-686E-FA5E-F1D8C7021995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2464444-B3E4-CA34-8A93-A821B2FC1AB9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CDF60A3-BA79-7415-933D-4563CD9E2DAF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6B0BCB5-DBBC-894F-8B00-118DAADA4BBF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872DBB1B-FD6B-6567-5F31-15C3467D2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44" y="4423708"/>
            <a:ext cx="1263715" cy="66678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7022022-0709-2A3D-C08E-1D8EF631F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244" y="5192231"/>
            <a:ext cx="825542" cy="8255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24D053E-A4CD-8229-9824-C66491180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160891" y="5755654"/>
            <a:ext cx="361969" cy="1219263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7D4CB588-07B4-9177-5595-6788AD0C36DB}"/>
              </a:ext>
            </a:extLst>
          </p:cNvPr>
          <p:cNvSpPr txBox="1"/>
          <p:nvPr/>
        </p:nvSpPr>
        <p:spPr>
          <a:xfrm>
            <a:off x="10119414" y="459986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ultrasonik</a:t>
            </a:r>
            <a:endParaRPr lang="en-ID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F957BE-C875-11E8-FC77-A159231CCF4A}"/>
              </a:ext>
            </a:extLst>
          </p:cNvPr>
          <p:cNvSpPr txBox="1"/>
          <p:nvPr/>
        </p:nvSpPr>
        <p:spPr>
          <a:xfrm>
            <a:off x="10093120" y="532509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  <a:endParaRPr lang="en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FC1FF6-F89E-85A8-A4E9-05893919FCD4}"/>
              </a:ext>
            </a:extLst>
          </p:cNvPr>
          <p:cNvSpPr txBox="1"/>
          <p:nvPr/>
        </p:nvSpPr>
        <p:spPr>
          <a:xfrm>
            <a:off x="10093120" y="612507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Cell</a:t>
            </a:r>
            <a:endParaRPr lang="en-ID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66EC3E-0584-F59B-7CF0-A201321037A1}"/>
              </a:ext>
            </a:extLst>
          </p:cNvPr>
          <p:cNvSpPr txBox="1"/>
          <p:nvPr/>
        </p:nvSpPr>
        <p:spPr>
          <a:xfrm>
            <a:off x="9213515" y="186659"/>
            <a:ext cx="2042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CAR</a:t>
            </a:r>
            <a:endParaRPr lang="en-ID" sz="3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58B322-BB44-E35D-C4BF-E153AA8C8F48}"/>
              </a:ext>
            </a:extLst>
          </p:cNvPr>
          <p:cNvSpPr txBox="1"/>
          <p:nvPr/>
        </p:nvSpPr>
        <p:spPr>
          <a:xfrm>
            <a:off x="1091376" y="48179"/>
            <a:ext cx="3626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FRONT DOOR</a:t>
            </a:r>
            <a:endParaRPr lang="en-ID" sz="3300" dirty="0"/>
          </a:p>
        </p:txBody>
      </p:sp>
    </p:spTree>
    <p:extLst>
      <p:ext uri="{BB962C8B-B14F-4D97-AF65-F5344CB8AC3E}">
        <p14:creationId xmlns:p14="http://schemas.microsoft.com/office/powerpoint/2010/main" val="13407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8E4D9-9A8F-4863-E435-5D785B12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115364"/>
            <a:ext cx="5349240" cy="6502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D7CDC-0374-9B04-AC30-09F89AF3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0" y="1885914"/>
            <a:ext cx="3249930" cy="20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249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114</TotalTime>
  <Words>246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Scheduling</vt:lpstr>
      <vt:lpstr>Schematic Wokwi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saputragangga@gmail.com</cp:lastModifiedBy>
  <cp:revision>44</cp:revision>
  <dcterms:created xsi:type="dcterms:W3CDTF">2024-05-06T12:40:04Z</dcterms:created>
  <dcterms:modified xsi:type="dcterms:W3CDTF">2024-05-19T12:36:50Z</dcterms:modified>
</cp:coreProperties>
</file>