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3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Input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Ultrasonik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r>
              <a:rPr lang="en-US" dirty="0"/>
              <a:t>Task Load Cell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Task Sensor </a:t>
            </a:r>
            <a:r>
              <a:rPr lang="en-US" dirty="0" err="1"/>
              <a:t>Gempa</a:t>
            </a:r>
            <a:r>
              <a:rPr lang="en-US" dirty="0"/>
              <a:t>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</p:txBody>
      </p:sp>
    </p:spTree>
    <p:extLst>
      <p:ext uri="{BB962C8B-B14F-4D97-AF65-F5344CB8AC3E}">
        <p14:creationId xmlns:p14="http://schemas.microsoft.com/office/powerpoint/2010/main" val="32553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D5E-AC24-890D-9F9D-ABD71FA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Timeline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6C8C6-005F-B9C2-1724-02342F004311}"/>
              </a:ext>
            </a:extLst>
          </p:cNvPr>
          <p:cNvSpPr/>
          <p:nvPr/>
        </p:nvSpPr>
        <p:spPr>
          <a:xfrm>
            <a:off x="3474159" y="866947"/>
            <a:ext cx="1459247" cy="6667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8CC4B-AA9A-2937-8376-B2AD5A31F2A9}"/>
              </a:ext>
            </a:extLst>
          </p:cNvPr>
          <p:cNvSpPr/>
          <p:nvPr/>
        </p:nvSpPr>
        <p:spPr>
          <a:xfrm>
            <a:off x="3474159" y="1615383"/>
            <a:ext cx="1459247" cy="666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AD1B1-01AA-97CF-AC12-9AAB94970E68}"/>
              </a:ext>
            </a:extLst>
          </p:cNvPr>
          <p:cNvSpPr/>
          <p:nvPr/>
        </p:nvSpPr>
        <p:spPr>
          <a:xfrm>
            <a:off x="3474159" y="2363819"/>
            <a:ext cx="1459247" cy="6667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D3739-2B89-C4F8-ED94-A80116930A4C}"/>
              </a:ext>
            </a:extLst>
          </p:cNvPr>
          <p:cNvSpPr/>
          <p:nvPr/>
        </p:nvSpPr>
        <p:spPr>
          <a:xfrm>
            <a:off x="3474159" y="3112255"/>
            <a:ext cx="1459247" cy="666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FFB32-786F-7506-3254-0C7AC4E637B7}"/>
              </a:ext>
            </a:extLst>
          </p:cNvPr>
          <p:cNvSpPr/>
          <p:nvPr/>
        </p:nvSpPr>
        <p:spPr>
          <a:xfrm>
            <a:off x="3474159" y="3860690"/>
            <a:ext cx="1459247" cy="666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A7C0D-7FD8-AFA2-AB4C-A50922ED8215}"/>
              </a:ext>
            </a:extLst>
          </p:cNvPr>
          <p:cNvSpPr txBox="1"/>
          <p:nvPr/>
        </p:nvSpPr>
        <p:spPr>
          <a:xfrm>
            <a:off x="4967788" y="5537809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18315-9FC0-7DFA-EFCD-8A77E58677BC}"/>
              </a:ext>
            </a:extLst>
          </p:cNvPr>
          <p:cNvCxnSpPr>
            <a:cxnSpLocks/>
          </p:cNvCxnSpPr>
          <p:nvPr/>
        </p:nvCxnSpPr>
        <p:spPr>
          <a:xfrm>
            <a:off x="3482225" y="5370873"/>
            <a:ext cx="8584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43E12-070A-BCEA-723E-0B6D706378EB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114622" y="866947"/>
            <a:ext cx="1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C80C9A-760C-E903-6B5B-B74C466400E6}"/>
              </a:ext>
            </a:extLst>
          </p:cNvPr>
          <p:cNvCxnSpPr>
            <a:cxnSpLocks/>
          </p:cNvCxnSpPr>
          <p:nvPr/>
        </p:nvCxnSpPr>
        <p:spPr>
          <a:xfrm flipV="1">
            <a:off x="559074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710812-F596-DCC4-8807-7F575434DF8A}"/>
              </a:ext>
            </a:extLst>
          </p:cNvPr>
          <p:cNvSpPr txBox="1"/>
          <p:nvPr/>
        </p:nvSpPr>
        <p:spPr>
          <a:xfrm>
            <a:off x="539047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979A14-56B0-15EA-BB23-E51A4679FBA9}"/>
              </a:ext>
            </a:extLst>
          </p:cNvPr>
          <p:cNvCxnSpPr>
            <a:cxnSpLocks/>
          </p:cNvCxnSpPr>
          <p:nvPr/>
        </p:nvCxnSpPr>
        <p:spPr>
          <a:xfrm flipV="1">
            <a:off x="605324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9621F8-0203-52DE-1CD8-096E20319D8F}"/>
              </a:ext>
            </a:extLst>
          </p:cNvPr>
          <p:cNvSpPr txBox="1"/>
          <p:nvPr/>
        </p:nvSpPr>
        <p:spPr>
          <a:xfrm>
            <a:off x="584122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75E33-2EEC-1656-5610-83274DD0704F}"/>
              </a:ext>
            </a:extLst>
          </p:cNvPr>
          <p:cNvCxnSpPr>
            <a:cxnSpLocks/>
          </p:cNvCxnSpPr>
          <p:nvPr/>
        </p:nvCxnSpPr>
        <p:spPr>
          <a:xfrm flipV="1">
            <a:off x="651903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2EBD56-3026-7E4D-04CD-48585F57D904}"/>
              </a:ext>
            </a:extLst>
          </p:cNvPr>
          <p:cNvSpPr txBox="1"/>
          <p:nvPr/>
        </p:nvSpPr>
        <p:spPr>
          <a:xfrm>
            <a:off x="6307706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B1B5-1DC4-BE00-E1B2-EDF1A09F3F2A}"/>
              </a:ext>
            </a:extLst>
          </p:cNvPr>
          <p:cNvSpPr/>
          <p:nvPr/>
        </p:nvSpPr>
        <p:spPr>
          <a:xfrm>
            <a:off x="7770824" y="4838198"/>
            <a:ext cx="471716" cy="211405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2DC555-3CD8-6ADC-04F1-CE3A14C6A8AC}"/>
              </a:ext>
            </a:extLst>
          </p:cNvPr>
          <p:cNvCxnSpPr>
            <a:cxnSpLocks/>
          </p:cNvCxnSpPr>
          <p:nvPr/>
        </p:nvCxnSpPr>
        <p:spPr>
          <a:xfrm flipV="1">
            <a:off x="697664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D7CBD3-CA54-CC30-8158-2756FFE2B640}"/>
              </a:ext>
            </a:extLst>
          </p:cNvPr>
          <p:cNvSpPr txBox="1"/>
          <p:nvPr/>
        </p:nvSpPr>
        <p:spPr>
          <a:xfrm>
            <a:off x="676299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E1928B-5879-03F7-40FF-AC7258D61B77}"/>
              </a:ext>
            </a:extLst>
          </p:cNvPr>
          <p:cNvCxnSpPr>
            <a:cxnSpLocks/>
          </p:cNvCxnSpPr>
          <p:nvPr/>
        </p:nvCxnSpPr>
        <p:spPr>
          <a:xfrm flipV="1">
            <a:off x="776378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BBB917-A4D5-A0F5-A139-C14FB0BF59EB}"/>
              </a:ext>
            </a:extLst>
          </p:cNvPr>
          <p:cNvSpPr txBox="1"/>
          <p:nvPr/>
        </p:nvSpPr>
        <p:spPr>
          <a:xfrm>
            <a:off x="694740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8CEA05-3DC7-0925-8656-8BF9100C56FA}"/>
              </a:ext>
            </a:extLst>
          </p:cNvPr>
          <p:cNvCxnSpPr>
            <a:cxnSpLocks/>
          </p:cNvCxnSpPr>
          <p:nvPr/>
        </p:nvCxnSpPr>
        <p:spPr>
          <a:xfrm flipV="1">
            <a:off x="933191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F72BB4F-A3B8-5CA8-6B0C-9751990F25B9}"/>
              </a:ext>
            </a:extLst>
          </p:cNvPr>
          <p:cNvSpPr/>
          <p:nvPr/>
        </p:nvSpPr>
        <p:spPr>
          <a:xfrm>
            <a:off x="5124911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D56752-640B-DFC3-7427-5315EF6818EC}"/>
              </a:ext>
            </a:extLst>
          </p:cNvPr>
          <p:cNvCxnSpPr>
            <a:cxnSpLocks/>
          </p:cNvCxnSpPr>
          <p:nvPr/>
        </p:nvCxnSpPr>
        <p:spPr>
          <a:xfrm flipV="1">
            <a:off x="997355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B177A7-3E8B-20B9-7EF9-B06633062F07}"/>
              </a:ext>
            </a:extLst>
          </p:cNvPr>
          <p:cNvSpPr txBox="1"/>
          <p:nvPr/>
        </p:nvSpPr>
        <p:spPr>
          <a:xfrm>
            <a:off x="713406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59A69-F0DF-8F00-A017-8D503FE76885}"/>
              </a:ext>
            </a:extLst>
          </p:cNvPr>
          <p:cNvSpPr txBox="1"/>
          <p:nvPr/>
        </p:nvSpPr>
        <p:spPr>
          <a:xfrm>
            <a:off x="7295373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2CF52E-75D5-D440-910F-84872D3110DA}"/>
              </a:ext>
            </a:extLst>
          </p:cNvPr>
          <p:cNvCxnSpPr>
            <a:cxnSpLocks/>
          </p:cNvCxnSpPr>
          <p:nvPr/>
        </p:nvCxnSpPr>
        <p:spPr>
          <a:xfrm flipV="1">
            <a:off x="1137310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74CD76-E2D9-B940-32A1-0591FBF74636}"/>
              </a:ext>
            </a:extLst>
          </p:cNvPr>
          <p:cNvSpPr txBox="1"/>
          <p:nvPr/>
        </p:nvSpPr>
        <p:spPr>
          <a:xfrm>
            <a:off x="7550781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E3374C-5F8F-5653-89E4-BBDBBA788FEB}"/>
              </a:ext>
            </a:extLst>
          </p:cNvPr>
          <p:cNvSpPr/>
          <p:nvPr/>
        </p:nvSpPr>
        <p:spPr>
          <a:xfrm>
            <a:off x="3482225" y="4609125"/>
            <a:ext cx="1459247" cy="666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EF93FE-07AE-86F8-1A74-02966FFFBCC0}"/>
              </a:ext>
            </a:extLst>
          </p:cNvPr>
          <p:cNvSpPr/>
          <p:nvPr/>
        </p:nvSpPr>
        <p:spPr>
          <a:xfrm>
            <a:off x="5586043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D86887-73B0-0048-9FF4-C69B6CED1B41}"/>
              </a:ext>
            </a:extLst>
          </p:cNvPr>
          <p:cNvSpPr/>
          <p:nvPr/>
        </p:nvSpPr>
        <p:spPr>
          <a:xfrm>
            <a:off x="6054883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07EA4E-B86C-30D1-697B-60A0EE6F1398}"/>
              </a:ext>
            </a:extLst>
          </p:cNvPr>
          <p:cNvSpPr/>
          <p:nvPr/>
        </p:nvSpPr>
        <p:spPr>
          <a:xfrm>
            <a:off x="6520958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184B7-1A69-6635-87EE-DE0ED217071B}"/>
              </a:ext>
            </a:extLst>
          </p:cNvPr>
          <p:cNvSpPr/>
          <p:nvPr/>
        </p:nvSpPr>
        <p:spPr>
          <a:xfrm flipH="1">
            <a:off x="8709022" y="1119171"/>
            <a:ext cx="268516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8ACBB1-5F7F-6653-11B6-D8D0095F0582}"/>
              </a:ext>
            </a:extLst>
          </p:cNvPr>
          <p:cNvSpPr/>
          <p:nvPr/>
        </p:nvSpPr>
        <p:spPr>
          <a:xfrm>
            <a:off x="6986877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05D0-D69B-6C99-71B9-4C5E774E6AA8}"/>
              </a:ext>
            </a:extLst>
          </p:cNvPr>
          <p:cNvCxnSpPr>
            <a:cxnSpLocks/>
          </p:cNvCxnSpPr>
          <p:nvPr/>
        </p:nvCxnSpPr>
        <p:spPr>
          <a:xfrm flipV="1">
            <a:off x="7163820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86B4E-092C-1423-2869-FD64614994D4}"/>
              </a:ext>
            </a:extLst>
          </p:cNvPr>
          <p:cNvSpPr/>
          <p:nvPr/>
        </p:nvSpPr>
        <p:spPr>
          <a:xfrm>
            <a:off x="7164465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CCF863-B2E6-6BC4-34C9-747C4E3E914E}"/>
              </a:ext>
            </a:extLst>
          </p:cNvPr>
          <p:cNvSpPr/>
          <p:nvPr/>
        </p:nvSpPr>
        <p:spPr>
          <a:xfrm>
            <a:off x="7341257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7AEE05-47FD-860E-9D61-233DEC9B5628}"/>
              </a:ext>
            </a:extLst>
          </p:cNvPr>
          <p:cNvCxnSpPr>
            <a:cxnSpLocks/>
          </p:cNvCxnSpPr>
          <p:nvPr/>
        </p:nvCxnSpPr>
        <p:spPr>
          <a:xfrm flipV="1">
            <a:off x="734125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13231-0870-0C6C-7493-94ACD18008E5}"/>
              </a:ext>
            </a:extLst>
          </p:cNvPr>
          <p:cNvCxnSpPr>
            <a:cxnSpLocks/>
          </p:cNvCxnSpPr>
          <p:nvPr/>
        </p:nvCxnSpPr>
        <p:spPr>
          <a:xfrm flipV="1">
            <a:off x="750230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7152ACA-19B3-13DA-0367-7CBDC9DBD70B}"/>
              </a:ext>
            </a:extLst>
          </p:cNvPr>
          <p:cNvSpPr/>
          <p:nvPr/>
        </p:nvSpPr>
        <p:spPr>
          <a:xfrm flipH="1">
            <a:off x="7509070" y="1119171"/>
            <a:ext cx="268516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1B645-BAEB-96BB-EA30-B389C2B7DC18}"/>
              </a:ext>
            </a:extLst>
          </p:cNvPr>
          <p:cNvSpPr/>
          <p:nvPr/>
        </p:nvSpPr>
        <p:spPr>
          <a:xfrm>
            <a:off x="8241184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69043B-A8E5-6351-0538-2740822B87B0}"/>
              </a:ext>
            </a:extLst>
          </p:cNvPr>
          <p:cNvCxnSpPr>
            <a:cxnSpLocks/>
          </p:cNvCxnSpPr>
          <p:nvPr/>
        </p:nvCxnSpPr>
        <p:spPr>
          <a:xfrm flipV="1">
            <a:off x="8241184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E5E56A-B64F-D9D9-9A0A-D11CC038A307}"/>
              </a:ext>
            </a:extLst>
          </p:cNvPr>
          <p:cNvCxnSpPr>
            <a:cxnSpLocks/>
          </p:cNvCxnSpPr>
          <p:nvPr/>
        </p:nvCxnSpPr>
        <p:spPr>
          <a:xfrm flipV="1">
            <a:off x="9158117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49BF76C-18A2-E5A3-AF44-45D87C52AD18}"/>
              </a:ext>
            </a:extLst>
          </p:cNvPr>
          <p:cNvCxnSpPr>
            <a:cxnSpLocks/>
          </p:cNvCxnSpPr>
          <p:nvPr/>
        </p:nvCxnSpPr>
        <p:spPr>
          <a:xfrm flipV="1">
            <a:off x="870902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C3F459F-FF60-FC39-ADFF-03DA3AA2ACED}"/>
              </a:ext>
            </a:extLst>
          </p:cNvPr>
          <p:cNvSpPr/>
          <p:nvPr/>
        </p:nvSpPr>
        <p:spPr>
          <a:xfrm>
            <a:off x="8986503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AC10B-A368-F888-8628-7FCAEF5CFE38}"/>
              </a:ext>
            </a:extLst>
          </p:cNvPr>
          <p:cNvSpPr/>
          <p:nvPr/>
        </p:nvSpPr>
        <p:spPr>
          <a:xfrm>
            <a:off x="9164091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3B617C-38CB-19F9-146E-65AA0AEB619A}"/>
              </a:ext>
            </a:extLst>
          </p:cNvPr>
          <p:cNvSpPr/>
          <p:nvPr/>
        </p:nvSpPr>
        <p:spPr>
          <a:xfrm>
            <a:off x="9340883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162DC1-37B7-2C77-B39A-29EA3B31C4B1}"/>
              </a:ext>
            </a:extLst>
          </p:cNvPr>
          <p:cNvCxnSpPr>
            <a:cxnSpLocks/>
          </p:cNvCxnSpPr>
          <p:nvPr/>
        </p:nvCxnSpPr>
        <p:spPr>
          <a:xfrm flipV="1">
            <a:off x="897753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54E5B9-C91E-A070-1E1C-FF50E802CF5F}"/>
              </a:ext>
            </a:extLst>
          </p:cNvPr>
          <p:cNvCxnSpPr>
            <a:cxnSpLocks/>
          </p:cNvCxnSpPr>
          <p:nvPr/>
        </p:nvCxnSpPr>
        <p:spPr>
          <a:xfrm flipV="1">
            <a:off x="950886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8336773-7BE4-F583-720F-B05A64452303}"/>
              </a:ext>
            </a:extLst>
          </p:cNvPr>
          <p:cNvSpPr/>
          <p:nvPr/>
        </p:nvSpPr>
        <p:spPr>
          <a:xfrm>
            <a:off x="9979808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784E29-2FF5-5D80-19F9-58EC94DDE147}"/>
              </a:ext>
            </a:extLst>
          </p:cNvPr>
          <p:cNvSpPr/>
          <p:nvPr/>
        </p:nvSpPr>
        <p:spPr>
          <a:xfrm>
            <a:off x="9506396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E41F30-506F-DB2F-D8D5-3FE2099F3CF1}"/>
              </a:ext>
            </a:extLst>
          </p:cNvPr>
          <p:cNvSpPr/>
          <p:nvPr/>
        </p:nvSpPr>
        <p:spPr>
          <a:xfrm>
            <a:off x="10912116" y="1119171"/>
            <a:ext cx="467838" cy="2085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5D0809-6BB7-C0C3-9344-E1BC1EF7262A}"/>
              </a:ext>
            </a:extLst>
          </p:cNvPr>
          <p:cNvSpPr/>
          <p:nvPr/>
        </p:nvSpPr>
        <p:spPr>
          <a:xfrm>
            <a:off x="10446163" y="1844456"/>
            <a:ext cx="467838" cy="2085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B06E71-9270-30C9-D461-C5EB71FA35AE}"/>
              </a:ext>
            </a:extLst>
          </p:cNvPr>
          <p:cNvSpPr/>
          <p:nvPr/>
        </p:nvSpPr>
        <p:spPr>
          <a:xfrm>
            <a:off x="11371898" y="2589182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C93165-027C-015F-DC85-B3CDAA91D1BF}"/>
              </a:ext>
            </a:extLst>
          </p:cNvPr>
          <p:cNvSpPr/>
          <p:nvPr/>
        </p:nvSpPr>
        <p:spPr>
          <a:xfrm>
            <a:off x="11549486" y="3336424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07B78A-4C97-F1DB-4C09-6AC8F35B438C}"/>
              </a:ext>
            </a:extLst>
          </p:cNvPr>
          <p:cNvSpPr/>
          <p:nvPr/>
        </p:nvSpPr>
        <p:spPr>
          <a:xfrm>
            <a:off x="11726278" y="4089768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7B282D-9BDC-A2A9-FA89-D25CF391A5EC}"/>
              </a:ext>
            </a:extLst>
          </p:cNvPr>
          <p:cNvCxnSpPr>
            <a:cxnSpLocks/>
          </p:cNvCxnSpPr>
          <p:nvPr/>
        </p:nvCxnSpPr>
        <p:spPr>
          <a:xfrm flipV="1">
            <a:off x="10434992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27E438A-4C81-A0D0-FCAB-7A88FE0C2579}"/>
              </a:ext>
            </a:extLst>
          </p:cNvPr>
          <p:cNvCxnSpPr>
            <a:cxnSpLocks/>
          </p:cNvCxnSpPr>
          <p:nvPr/>
        </p:nvCxnSpPr>
        <p:spPr>
          <a:xfrm flipV="1">
            <a:off x="10905939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ABADEF8-4948-F803-DB49-02E7E2AAA640}"/>
              </a:ext>
            </a:extLst>
          </p:cNvPr>
          <p:cNvCxnSpPr>
            <a:cxnSpLocks/>
          </p:cNvCxnSpPr>
          <p:nvPr/>
        </p:nvCxnSpPr>
        <p:spPr>
          <a:xfrm flipV="1">
            <a:off x="1154884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F83B24-B63E-D0A4-1A4A-12391FF82B63}"/>
              </a:ext>
            </a:extLst>
          </p:cNvPr>
          <p:cNvCxnSpPr>
            <a:cxnSpLocks/>
          </p:cNvCxnSpPr>
          <p:nvPr/>
        </p:nvCxnSpPr>
        <p:spPr>
          <a:xfrm flipV="1">
            <a:off x="11726278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8A0725-9CAD-4339-8404-65231AA96B64}"/>
              </a:ext>
            </a:extLst>
          </p:cNvPr>
          <p:cNvCxnSpPr>
            <a:cxnSpLocks/>
          </p:cNvCxnSpPr>
          <p:nvPr/>
        </p:nvCxnSpPr>
        <p:spPr>
          <a:xfrm flipV="1">
            <a:off x="11903221" y="866947"/>
            <a:ext cx="0" cy="467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44F997B-880A-2302-43F3-FC30BEEB6388}"/>
              </a:ext>
            </a:extLst>
          </p:cNvPr>
          <p:cNvSpPr txBox="1"/>
          <p:nvPr/>
        </p:nvSpPr>
        <p:spPr>
          <a:xfrm>
            <a:off x="803686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CA105B-C78C-F96F-C6E3-0C84DA8725A8}"/>
              </a:ext>
            </a:extLst>
          </p:cNvPr>
          <p:cNvSpPr txBox="1"/>
          <p:nvPr/>
        </p:nvSpPr>
        <p:spPr>
          <a:xfrm>
            <a:off x="8527114" y="5537809"/>
            <a:ext cx="35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284A34-37F4-A7E0-E2A8-3FD427E8A8C7}"/>
              </a:ext>
            </a:extLst>
          </p:cNvPr>
          <p:cNvSpPr txBox="1"/>
          <p:nvPr/>
        </p:nvSpPr>
        <p:spPr>
          <a:xfrm>
            <a:off x="8750105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0C041F-987B-A81E-C733-81BFB02F27F3}"/>
              </a:ext>
            </a:extLst>
          </p:cNvPr>
          <p:cNvSpPr txBox="1"/>
          <p:nvPr/>
        </p:nvSpPr>
        <p:spPr>
          <a:xfrm>
            <a:off x="894089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71BC8C-FF81-EADC-B3E4-DF4865D6A970}"/>
              </a:ext>
            </a:extLst>
          </p:cNvPr>
          <p:cNvSpPr txBox="1"/>
          <p:nvPr/>
        </p:nvSpPr>
        <p:spPr>
          <a:xfrm>
            <a:off x="912185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6862831-E0C6-DE7D-D4C2-DAE56083987C}"/>
              </a:ext>
            </a:extLst>
          </p:cNvPr>
          <p:cNvSpPr txBox="1"/>
          <p:nvPr/>
        </p:nvSpPr>
        <p:spPr>
          <a:xfrm>
            <a:off x="9290282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4DFA4F-828B-9400-09CC-1AD8122C0BC7}"/>
              </a:ext>
            </a:extLst>
          </p:cNvPr>
          <p:cNvSpPr txBox="1"/>
          <p:nvPr/>
        </p:nvSpPr>
        <p:spPr>
          <a:xfrm>
            <a:off x="9749719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5561CC-33CA-AB76-3C6F-A0224CD25C01}"/>
              </a:ext>
            </a:extLst>
          </p:cNvPr>
          <p:cNvSpPr txBox="1"/>
          <p:nvPr/>
        </p:nvSpPr>
        <p:spPr>
          <a:xfrm>
            <a:off x="10216311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886F76-7F5C-5926-F53E-71723ABDFA0E}"/>
              </a:ext>
            </a:extLst>
          </p:cNvPr>
          <p:cNvSpPr txBox="1"/>
          <p:nvPr/>
        </p:nvSpPr>
        <p:spPr>
          <a:xfrm>
            <a:off x="10689560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6425A9-F377-F3A2-08DA-AAC0F7EB1987}"/>
              </a:ext>
            </a:extLst>
          </p:cNvPr>
          <p:cNvSpPr txBox="1"/>
          <p:nvPr/>
        </p:nvSpPr>
        <p:spPr>
          <a:xfrm>
            <a:off x="11153527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F7C78A-FB0B-DDE5-169E-9C78D310DC22}"/>
              </a:ext>
            </a:extLst>
          </p:cNvPr>
          <p:cNvSpPr txBox="1"/>
          <p:nvPr/>
        </p:nvSpPr>
        <p:spPr>
          <a:xfrm>
            <a:off x="11340426" y="5537809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23416C-6107-C631-0C4C-EFA8B690D98D}"/>
              </a:ext>
            </a:extLst>
          </p:cNvPr>
          <p:cNvSpPr txBox="1"/>
          <p:nvPr/>
        </p:nvSpPr>
        <p:spPr>
          <a:xfrm>
            <a:off x="11542480" y="553780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9018E1-3CD2-B511-E832-44BE96614FD3}"/>
              </a:ext>
            </a:extLst>
          </p:cNvPr>
          <p:cNvSpPr txBox="1"/>
          <p:nvPr/>
        </p:nvSpPr>
        <p:spPr>
          <a:xfrm>
            <a:off x="11730872" y="5537809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2CE66F-4EE9-BFE3-DE81-EE8D50D7283C}"/>
              </a:ext>
            </a:extLst>
          </p:cNvPr>
          <p:cNvSpPr/>
          <p:nvPr/>
        </p:nvSpPr>
        <p:spPr>
          <a:xfrm>
            <a:off x="11907242" y="1119172"/>
            <a:ext cx="284758" cy="2085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0" y="765876"/>
            <a:ext cx="8000833" cy="53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D016D3D-A785-C5DB-D2D7-179D51A325EE}"/>
              </a:ext>
            </a:extLst>
          </p:cNvPr>
          <p:cNvGrpSpPr/>
          <p:nvPr/>
        </p:nvGrpSpPr>
        <p:grpSpPr>
          <a:xfrm>
            <a:off x="1274467" y="4080476"/>
            <a:ext cx="2827020" cy="2650523"/>
            <a:chOff x="6511290" y="887730"/>
            <a:chExt cx="1562100" cy="1421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090DC3-00F8-EDDA-9546-4CECF4FC88B3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6965B9-DEA8-47E9-CE4E-EEE90C6EEC5F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BC8A5D-6FC6-C604-600E-4478F034587E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ED1B49-6853-0A88-0AD5-A13628F232B5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3FC40-C5F8-410F-41B3-9D38BA0F0793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CBE61AD-ED79-E5B0-83EA-69C3084E1905}"/>
              </a:ext>
            </a:extLst>
          </p:cNvPr>
          <p:cNvSpPr/>
          <p:nvPr/>
        </p:nvSpPr>
        <p:spPr>
          <a:xfrm>
            <a:off x="254657" y="3371817"/>
            <a:ext cx="5795010" cy="70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012064-1DCD-432D-9F75-CA2F7B3174C0}"/>
              </a:ext>
            </a:extLst>
          </p:cNvPr>
          <p:cNvSpPr txBox="1"/>
          <p:nvPr/>
        </p:nvSpPr>
        <p:spPr>
          <a:xfrm>
            <a:off x="102190" y="4376053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1</a:t>
            </a:r>
            <a:endParaRPr lang="en-ID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86EEB5-B0E1-32A5-7D29-298C011EAC51}"/>
              </a:ext>
            </a:extLst>
          </p:cNvPr>
          <p:cNvSpPr txBox="1"/>
          <p:nvPr/>
        </p:nvSpPr>
        <p:spPr>
          <a:xfrm>
            <a:off x="47939" y="1452312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DB51C3-7A4B-1D11-B708-2459AD1A3A61}"/>
              </a:ext>
            </a:extLst>
          </p:cNvPr>
          <p:cNvSpPr/>
          <p:nvPr/>
        </p:nvSpPr>
        <p:spPr>
          <a:xfrm>
            <a:off x="4708506" y="945582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DF8543-B28C-4BD8-7FEE-E4774249D312}"/>
              </a:ext>
            </a:extLst>
          </p:cNvPr>
          <p:cNvGrpSpPr/>
          <p:nvPr/>
        </p:nvGrpSpPr>
        <p:grpSpPr>
          <a:xfrm>
            <a:off x="8837164" y="909576"/>
            <a:ext cx="2827020" cy="3347604"/>
            <a:chOff x="7440930" y="853624"/>
            <a:chExt cx="3100967" cy="426335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321025-4EBD-EA20-2451-D19CAFC49DA7}"/>
                </a:ext>
              </a:extLst>
            </p:cNvPr>
            <p:cNvCxnSpPr/>
            <p:nvPr/>
          </p:nvCxnSpPr>
          <p:spPr>
            <a:xfrm>
              <a:off x="7440930" y="190881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063761-555B-A9B4-99E3-1ECEEA5B70A3}"/>
                </a:ext>
              </a:extLst>
            </p:cNvPr>
            <p:cNvCxnSpPr/>
            <p:nvPr/>
          </p:nvCxnSpPr>
          <p:spPr>
            <a:xfrm>
              <a:off x="8703267" y="86914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51508E-9198-5862-D906-6C6473B76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930" y="853624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4FCFFF-3AD5-2714-EC4F-93F461EB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130" y="1488311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FE01AA-8E99-8C02-E554-A03F551B6AEF}"/>
                </a:ext>
              </a:extLst>
            </p:cNvPr>
            <p:cNvCxnSpPr>
              <a:cxnSpLocks/>
            </p:cNvCxnSpPr>
            <p:nvPr/>
          </p:nvCxnSpPr>
          <p:spPr>
            <a:xfrm>
              <a:off x="7440930" y="1908810"/>
              <a:ext cx="0" cy="2563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9862D-CF1E-DAD1-0025-BEC3F001A716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30" y="2543497"/>
              <a:ext cx="0" cy="1758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312F0A-C36B-416F-279B-23338848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467" y="1488311"/>
              <a:ext cx="0" cy="172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90D4D3-E08E-E2BD-AA84-4A495CE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836" y="5063794"/>
              <a:ext cx="66707" cy="3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3348D-D924-A567-192F-D1F94110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154" y="4037201"/>
              <a:ext cx="1262337" cy="10646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BC209F-25D6-F372-2187-34DA4BF1EE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90" y="2015904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CB113E-8CFB-D5EE-99B8-35F9363F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190" y="1575481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440DD2-BFD5-4D2C-9259-7306D0038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584" y="2042683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DFAFAB-8313-4A02-AA72-28875B90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432" y="1617721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CD26FB-8E88-5F01-1DA8-881556A543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89" y="201161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4CF0CD-D72D-E6AA-B623-8CD54FEA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924" y="158003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A533927-F562-492D-9530-15C8E323B9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7" y="1617721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0163E2-FBA7-4775-26C5-2124348AC056}"/>
                </a:ext>
              </a:extLst>
            </p:cNvPr>
            <p:cNvCxnSpPr>
              <a:cxnSpLocks/>
            </p:cNvCxnSpPr>
            <p:nvPr/>
          </p:nvCxnSpPr>
          <p:spPr>
            <a:xfrm>
              <a:off x="9901544" y="418316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7D410D-95C9-0B95-4AE4-209D9308F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80" y="3787053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604D97-BB6C-1955-B07F-389E6F4AD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607" y="3975100"/>
              <a:ext cx="0" cy="678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D6C9A7-ED55-6018-1B14-BDAAF2A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5" y="2912030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91D064-E5E2-48D5-92BA-043BF597D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375" y="2471607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29F0A0-F824-1E7E-7F4E-E62B2EC4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769" y="2938809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399F8EF-84DA-1291-CE41-54788B3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617" y="2513847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C398C5-6473-FCB9-2F2F-0C8AC2A287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4" y="290774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B6F464-3B42-46FD-2E86-7D1AC359F644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09" y="2476156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7B454BC-7995-F9E2-79B6-F5D55AB7AD73}"/>
                </a:ext>
              </a:extLst>
            </p:cNvPr>
            <p:cNvCxnSpPr>
              <a:cxnSpLocks/>
            </p:cNvCxnSpPr>
            <p:nvPr/>
          </p:nvCxnSpPr>
          <p:spPr>
            <a:xfrm>
              <a:off x="9449542" y="2513847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BEDAEA-8DAE-2BAF-A1B2-9B64113D27E3}"/>
                </a:ext>
              </a:extLst>
            </p:cNvPr>
            <p:cNvCxnSpPr>
              <a:cxnSpLocks/>
            </p:cNvCxnSpPr>
            <p:nvPr/>
          </p:nvCxnSpPr>
          <p:spPr>
            <a:xfrm>
              <a:off x="8817729" y="507929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20544-5A08-59DE-75B2-252EFE5F7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465" y="4675227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EC9DAF-77AE-21F1-F908-C712904E12C3}"/>
                </a:ext>
              </a:extLst>
            </p:cNvPr>
            <p:cNvCxnSpPr/>
            <p:nvPr/>
          </p:nvCxnSpPr>
          <p:spPr>
            <a:xfrm>
              <a:off x="7440930" y="4472425"/>
              <a:ext cx="1376799" cy="5390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AA125-EFB1-B5F9-1408-40BEAFC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3729146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278D8F-A627-A2B5-76ED-0F29DA5933DF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2878300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15E2BF-A39E-518B-B3B6-71FAC64B86D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31" y="2789799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064ACD8-D2FB-D257-5436-C87970BF667F}"/>
              </a:ext>
            </a:extLst>
          </p:cNvPr>
          <p:cNvSpPr txBox="1"/>
          <p:nvPr/>
        </p:nvSpPr>
        <p:spPr>
          <a:xfrm>
            <a:off x="5603884" y="1014281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C662B93-E3FD-4C41-B16D-67E62E9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29" y="1601343"/>
            <a:ext cx="1054441" cy="6921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05C637-24D1-C6C4-369E-EE43D2413033}"/>
              </a:ext>
            </a:extLst>
          </p:cNvPr>
          <p:cNvSpPr txBox="1"/>
          <p:nvPr/>
        </p:nvSpPr>
        <p:spPr>
          <a:xfrm>
            <a:off x="5603884" y="1792464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7C2527-8CC3-A489-32B6-D54B89CB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34" y="2357876"/>
            <a:ext cx="857452" cy="95700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CDB29B-91A2-789D-3FF2-C5A4E6D67A57}"/>
              </a:ext>
            </a:extLst>
          </p:cNvPr>
          <p:cNvSpPr txBox="1"/>
          <p:nvPr/>
        </p:nvSpPr>
        <p:spPr>
          <a:xfrm>
            <a:off x="5603884" y="257872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C3A1BA2-82CE-B4CC-6091-84AE8047A2FD}"/>
              </a:ext>
            </a:extLst>
          </p:cNvPr>
          <p:cNvSpPr/>
          <p:nvPr/>
        </p:nvSpPr>
        <p:spPr>
          <a:xfrm>
            <a:off x="4667860" y="4221778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C3FA48-2685-05DF-8EB1-043A21E8F2EE}"/>
              </a:ext>
            </a:extLst>
          </p:cNvPr>
          <p:cNvSpPr txBox="1"/>
          <p:nvPr/>
        </p:nvSpPr>
        <p:spPr>
          <a:xfrm>
            <a:off x="5563238" y="429047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7635A-2650-988C-4170-8B13E1B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83" y="4877539"/>
            <a:ext cx="1054441" cy="69218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D002F40-D054-FB97-9F7D-AF3EE7DD94F7}"/>
              </a:ext>
            </a:extLst>
          </p:cNvPr>
          <p:cNvSpPr txBox="1"/>
          <p:nvPr/>
        </p:nvSpPr>
        <p:spPr>
          <a:xfrm>
            <a:off x="5563238" y="5068660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82F4D8F-7CB0-1FE9-EE8F-887627FA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8" y="5634072"/>
            <a:ext cx="857452" cy="9570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4B7DD24-1B20-D414-C6FC-A1090749644C}"/>
              </a:ext>
            </a:extLst>
          </p:cNvPr>
          <p:cNvSpPr txBox="1"/>
          <p:nvPr/>
        </p:nvSpPr>
        <p:spPr>
          <a:xfrm>
            <a:off x="5563238" y="5854925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CD8C7C-EA84-287E-6AB2-85A52EFA76A8}"/>
              </a:ext>
            </a:extLst>
          </p:cNvPr>
          <p:cNvGrpSpPr/>
          <p:nvPr/>
        </p:nvGrpSpPr>
        <p:grpSpPr>
          <a:xfrm>
            <a:off x="1299751" y="721294"/>
            <a:ext cx="2827020" cy="2650523"/>
            <a:chOff x="6511290" y="887730"/>
            <a:chExt cx="1562100" cy="142113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862E44-68DE-7829-10ED-AC027DAE9FC1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6828B9-5E23-686E-FA5E-F1D8C7021995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2464444-B3E4-CA34-8A93-A821B2FC1AB9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CDF60A3-BA79-7415-933D-4563CD9E2DAF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B0BCB5-DBBC-894F-8B00-118DAADA4BBF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72DBB1B-FD6B-6567-5F31-15C3467D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44" y="4423708"/>
            <a:ext cx="1263715" cy="6667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7022022-0709-2A3D-C08E-1D8EF631F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44" y="5192231"/>
            <a:ext cx="825542" cy="8255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4D053E-A4CD-8229-9824-C66491180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160891" y="5755654"/>
            <a:ext cx="361969" cy="121926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D4CB588-07B4-9177-5595-6788AD0C36DB}"/>
              </a:ext>
            </a:extLst>
          </p:cNvPr>
          <p:cNvSpPr txBox="1"/>
          <p:nvPr/>
        </p:nvSpPr>
        <p:spPr>
          <a:xfrm>
            <a:off x="10119414" y="459986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ultrasonik</a:t>
            </a:r>
            <a:endParaRPr lang="en-ID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F957BE-C875-11E8-FC77-A159231CCF4A}"/>
              </a:ext>
            </a:extLst>
          </p:cNvPr>
          <p:cNvSpPr txBox="1"/>
          <p:nvPr/>
        </p:nvSpPr>
        <p:spPr>
          <a:xfrm>
            <a:off x="10093120" y="532509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C1FF6-F89E-85A8-A4E9-05893919FCD4}"/>
              </a:ext>
            </a:extLst>
          </p:cNvPr>
          <p:cNvSpPr txBox="1"/>
          <p:nvPr/>
        </p:nvSpPr>
        <p:spPr>
          <a:xfrm>
            <a:off x="10093120" y="612507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Cell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66EC3E-0584-F59B-7CF0-A201321037A1}"/>
              </a:ext>
            </a:extLst>
          </p:cNvPr>
          <p:cNvSpPr txBox="1"/>
          <p:nvPr/>
        </p:nvSpPr>
        <p:spPr>
          <a:xfrm>
            <a:off x="9213515" y="186659"/>
            <a:ext cx="2042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CAR</a:t>
            </a:r>
            <a:endParaRPr lang="en-ID" sz="3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58B322-BB44-E35D-C4BF-E153AA8C8F48}"/>
              </a:ext>
            </a:extLst>
          </p:cNvPr>
          <p:cNvSpPr txBox="1"/>
          <p:nvPr/>
        </p:nvSpPr>
        <p:spPr>
          <a:xfrm>
            <a:off x="1091376" y="48179"/>
            <a:ext cx="3626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FRONT DOOR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34071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8E4D9-9A8F-4863-E435-5D785B12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15364"/>
            <a:ext cx="5349240" cy="650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D7CDC-0374-9B04-AC30-09F89AF3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1885914"/>
            <a:ext cx="3249930" cy="20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49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115</TotalTime>
  <Words>330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Times New Roman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Task List</vt:lpstr>
      <vt:lpstr>Schedule Timeline</vt:lpstr>
      <vt:lpstr>Schematic Wokwi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45</cp:revision>
  <dcterms:created xsi:type="dcterms:W3CDTF">2024-05-06T12:40:04Z</dcterms:created>
  <dcterms:modified xsi:type="dcterms:W3CDTF">2024-05-19T13:23:00Z</dcterms:modified>
</cp:coreProperties>
</file>