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75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37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02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05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426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18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787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43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6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41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778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82BB45-DAFE-4345-B4CA-BF7D165D75B8}" type="datetimeFigureOut">
              <a:rPr lang="en-ID" smtClean="0"/>
              <a:t>15/05/2024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61BC129-9B78-4485-8FE9-4A3B3FA958A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71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7583-C313-0293-F902-7ABF39789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61246"/>
            <a:ext cx="7315200" cy="2662159"/>
          </a:xfrm>
        </p:spPr>
        <p:txBody>
          <a:bodyPr>
            <a:normAutofit/>
          </a:bodyPr>
          <a:lstStyle/>
          <a:p>
            <a:r>
              <a:rPr lang="en-US" dirty="0"/>
              <a:t>Tugas 8</a:t>
            </a:r>
            <a:br>
              <a:rPr lang="en-US" dirty="0"/>
            </a:br>
            <a:r>
              <a:rPr lang="en-US" dirty="0"/>
              <a:t>Proposal Tugas Besar</a:t>
            </a:r>
            <a:br>
              <a:rPr lang="en-US" dirty="0"/>
            </a:b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en-US" dirty="0"/>
              <a:t> Lanjut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BDEDA-AC8C-931C-7C5A-0C9126F2C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22376"/>
            <a:ext cx="7315200" cy="136226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</a:p>
          <a:p>
            <a:r>
              <a:rPr lang="en-US" dirty="0"/>
              <a:t>Muhammad Abdillah</a:t>
            </a:r>
          </a:p>
          <a:p>
            <a:r>
              <a:rPr lang="en-US" dirty="0"/>
              <a:t>Gangga Nata Saputra</a:t>
            </a:r>
          </a:p>
          <a:p>
            <a:r>
              <a:rPr lang="en-US" dirty="0" err="1"/>
              <a:t>Riska</a:t>
            </a:r>
            <a:r>
              <a:rPr lang="en-US" dirty="0"/>
              <a:t> </a:t>
            </a:r>
            <a:r>
              <a:rPr lang="en-US" dirty="0" err="1"/>
              <a:t>Yucha</a:t>
            </a:r>
            <a:r>
              <a:rPr lang="en-US" dirty="0"/>
              <a:t> </a:t>
            </a:r>
            <a:r>
              <a:rPr lang="en-US" dirty="0" err="1"/>
              <a:t>Septiyanti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202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727F-09B8-7107-DCEE-E2975F37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r>
              <a:rPr lang="en-US" dirty="0"/>
              <a:t> dan </a:t>
            </a:r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C5677-4A71-AD6D-5374-5840C3B3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Topik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Kontroller</a:t>
            </a:r>
            <a:r>
              <a:rPr lang="en-US" dirty="0"/>
              <a:t> Lift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 err="1"/>
              <a:t>Tujuan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input dan output untuk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pengaman</a:t>
            </a:r>
            <a:r>
              <a:rPr lang="en-US" dirty="0"/>
              <a:t> untuk lift </a:t>
            </a:r>
            <a:r>
              <a:rPr lang="en-US" dirty="0" err="1"/>
              <a:t>barang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FF0-A5A2-76E4-C8E6-5C9C2946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DA1B-168E-F45C-B12A-116B62A9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4140" y="726141"/>
            <a:ext cx="7579659" cy="5369859"/>
          </a:xfrm>
        </p:spPr>
        <p:txBody>
          <a:bodyPr numCol="2">
            <a:normAutofit/>
          </a:bodyPr>
          <a:lstStyle/>
          <a:p>
            <a:r>
              <a:rPr lang="en-US" dirty="0"/>
              <a:t>Keypad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dituju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Button Emergency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lift </a:t>
            </a:r>
            <a:r>
              <a:rPr lang="en-US" dirty="0" err="1"/>
              <a:t>bermasalah</a:t>
            </a:r>
            <a:endParaRPr lang="en-US" dirty="0"/>
          </a:p>
          <a:p>
            <a:r>
              <a:rPr lang="en-US" dirty="0"/>
              <a:t>Ultrasonik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dipintu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memastikan</a:t>
            </a:r>
            <a:r>
              <a:rPr lang="en-US" dirty="0"/>
              <a:t> 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saat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ditutup</a:t>
            </a:r>
            <a:endParaRPr lang="en-US" dirty="0"/>
          </a:p>
          <a:p>
            <a:r>
              <a:rPr lang="en-US" dirty="0"/>
              <a:t>Potentiometer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simulasi</a:t>
            </a:r>
            <a:r>
              <a:rPr lang="en-US" dirty="0"/>
              <a:t> sensor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Load Cell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membaca</a:t>
            </a:r>
            <a:r>
              <a:rPr lang="en-US" dirty="0"/>
              <a:t> total </a:t>
            </a:r>
            <a:r>
              <a:rPr lang="en-US" dirty="0" err="1"/>
              <a:t>beban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62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6CEE-4C41-94B0-E0EF-4C6FFA7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Aktuator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79F8-C584-5E25-71F4-3DBA1430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Serial LCD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disetiap</a:t>
            </a:r>
            <a:r>
              <a:rPr lang="en-US" dirty="0"/>
              <a:t> lantai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lift dan </a:t>
            </a:r>
            <a:r>
              <a:rPr lang="en-US" dirty="0" err="1"/>
              <a:t>keadaan</a:t>
            </a:r>
            <a:r>
              <a:rPr lang="en-US" dirty="0"/>
              <a:t> lift</a:t>
            </a:r>
          </a:p>
          <a:p>
            <a:r>
              <a:rPr lang="en-US" dirty="0"/>
              <a:t>Buzzer</a:t>
            </a:r>
          </a:p>
          <a:p>
            <a:pPr lvl="1"/>
            <a:r>
              <a:rPr lang="en-US" dirty="0"/>
              <a:t>Satu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lift</a:t>
            </a:r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lift sampai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/>
              <a:t>Untuk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85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EF-AF2A-070C-162F-50FDB24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CA1A-AB11-7A2A-1788-F4419D80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965" y="896471"/>
            <a:ext cx="7853082" cy="5190564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(low,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LCD </a:t>
            </a:r>
          </a:p>
          <a:p>
            <a:pPr lvl="1"/>
            <a:r>
              <a:rPr lang="en-US" dirty="0" err="1"/>
              <a:t>Meregulasi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buzzer</a:t>
            </a:r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(medium,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(naik/</a:t>
            </a:r>
            <a:r>
              <a:rPr lang="en-US" dirty="0" err="1"/>
              <a:t>turun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lantai</a:t>
            </a:r>
            <a:endParaRPr lang="en-US" dirty="0"/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 dan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r>
              <a:rPr lang="en-US" dirty="0"/>
              <a:t>Task Ultrasonik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status sensor ultrasonik</a:t>
            </a:r>
          </a:p>
          <a:p>
            <a:r>
              <a:rPr lang="en-US" dirty="0"/>
              <a:t>Task Load Cell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r>
              <a:rPr lang="en-US" dirty="0"/>
              <a:t>Task Sensor </a:t>
            </a:r>
            <a:r>
              <a:rPr lang="en-US" dirty="0" err="1"/>
              <a:t>Gempa</a:t>
            </a:r>
            <a:r>
              <a:rPr lang="en-US" dirty="0"/>
              <a:t> (high, </a:t>
            </a:r>
            <a:r>
              <a:rPr lang="en-US" dirty="0" err="1"/>
              <a:t>periodik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potentiometer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gempa</a:t>
            </a:r>
            <a:endParaRPr lang="en-US" dirty="0"/>
          </a:p>
          <a:p>
            <a:r>
              <a:rPr lang="en-US" dirty="0"/>
              <a:t>Task </a:t>
            </a:r>
            <a:r>
              <a:rPr lang="en-US" dirty="0" err="1"/>
              <a:t>membaca</a:t>
            </a:r>
            <a:r>
              <a:rPr lang="en-US" dirty="0"/>
              <a:t> emergency (high, event)</a:t>
            </a:r>
          </a:p>
          <a:p>
            <a:pPr lvl="1"/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emergency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  <a:p>
            <a:pPr lvl="1"/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emergency</a:t>
            </a:r>
          </a:p>
        </p:txBody>
      </p:sp>
    </p:spTree>
    <p:extLst>
      <p:ext uri="{BB962C8B-B14F-4D97-AF65-F5344CB8AC3E}">
        <p14:creationId xmlns:p14="http://schemas.microsoft.com/office/powerpoint/2010/main" val="407267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68C1-D42E-E395-5AFB-E286BFE3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Schematic Wokwi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63EA8-4E2F-01D2-D7BA-C9E5A566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50" y="765876"/>
            <a:ext cx="8000833" cy="532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939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159</TotalTime>
  <Words>245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Tugas 8 Proposal Tugas Besar Sistem Tertanam Lanjut</vt:lpstr>
      <vt:lpstr>Topik dan Tujuan</vt:lpstr>
      <vt:lpstr>Sensor</vt:lpstr>
      <vt:lpstr>Aktuator</vt:lpstr>
      <vt:lpstr>Scheduling</vt:lpstr>
      <vt:lpstr>Schematic Wokwi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ABDILLAH</dc:creator>
  <cp:lastModifiedBy>Muhammad ABDILLAH</cp:lastModifiedBy>
  <cp:revision>61</cp:revision>
  <dcterms:created xsi:type="dcterms:W3CDTF">2024-05-06T12:40:04Z</dcterms:created>
  <dcterms:modified xsi:type="dcterms:W3CDTF">2024-05-15T10:23:10Z</dcterms:modified>
</cp:coreProperties>
</file>