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Load Cell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membaca</a:t>
            </a:r>
            <a:r>
              <a:rPr lang="en-US" dirty="0"/>
              <a:t> total </a:t>
            </a:r>
            <a:r>
              <a:rPr lang="en-US" dirty="0" err="1"/>
              <a:t>beban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lift dan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lift sampai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5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965" y="896471"/>
            <a:ext cx="7853082" cy="5190564"/>
          </a:xfrm>
        </p:spPr>
        <p:txBody>
          <a:bodyPr numCol="1">
            <a:normAutofit/>
          </a:bodyPr>
          <a:lstStyle/>
          <a:p>
            <a:r>
              <a:rPr lang="en-US" dirty="0"/>
              <a:t>Task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/>
              <a:t> (low,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</a:t>
            </a:r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(medium,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(naik/</a:t>
            </a:r>
            <a:r>
              <a:rPr lang="en-US" dirty="0" err="1"/>
              <a:t>turun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emergency (high, event)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emergency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total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sensor ultrasonik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267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Schematic Wokwi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63EA8-4E2F-01D2-D7BA-C9E5A566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73" y="581948"/>
            <a:ext cx="8553409" cy="56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39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110</TotalTime>
  <Words>222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Scheduling</vt:lpstr>
      <vt:lpstr>Schematic Wokwi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42</cp:revision>
  <dcterms:created xsi:type="dcterms:W3CDTF">2024-05-06T12:40:04Z</dcterms:created>
  <dcterms:modified xsi:type="dcterms:W3CDTF">2024-05-15T09:11:06Z</dcterms:modified>
</cp:coreProperties>
</file>