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52475-A6BF-4B04-AF1A-B5BAF27906EC}" type="datetimeFigureOut">
              <a:rPr lang="en-ID" smtClean="0"/>
              <a:t>26/05/2024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B7ED7-5D61-4D81-8E40-6290D23FDE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296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B7ED7-5D61-4D81-8E40-6290D23FDE20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344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26/05/2024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7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26/05/2024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37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26/05/2024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0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26/05/2024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0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26/05/2024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26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26/05/2024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1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26/05/2024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26/05/2024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4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26/05/2024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0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26/05/2024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1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26/05/2024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82BB45-DAFE-4345-B4CA-BF7D165D75B8}" type="datetimeFigureOut">
              <a:rPr lang="en-ID" smtClean="0"/>
              <a:t>26/05/2024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7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7583-C313-0293-F902-7ABF3978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461246"/>
            <a:ext cx="7315200" cy="2662159"/>
          </a:xfrm>
        </p:spPr>
        <p:txBody>
          <a:bodyPr>
            <a:normAutofit/>
          </a:bodyPr>
          <a:lstStyle/>
          <a:p>
            <a:r>
              <a:rPr lang="en-US" dirty="0"/>
              <a:t>Tugas 8</a:t>
            </a:r>
            <a:br>
              <a:rPr lang="en-US" dirty="0"/>
            </a:br>
            <a:r>
              <a:rPr lang="en-US" dirty="0"/>
              <a:t>Proposal Tugas Besar</a:t>
            </a:r>
            <a:br>
              <a:rPr lang="en-US" dirty="0"/>
            </a:b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Tertanam</a:t>
            </a:r>
            <a:r>
              <a:rPr lang="en-US" dirty="0"/>
              <a:t> Lanjut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DEDA-AC8C-931C-7C5A-0C9126F2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22376"/>
            <a:ext cx="7315200" cy="136226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</a:p>
          <a:p>
            <a:r>
              <a:rPr lang="en-US" dirty="0"/>
              <a:t>Muhammad Abdillah</a:t>
            </a:r>
          </a:p>
          <a:p>
            <a:r>
              <a:rPr lang="en-US" dirty="0"/>
              <a:t>Gangga Nata Saputra</a:t>
            </a:r>
          </a:p>
          <a:p>
            <a:r>
              <a:rPr lang="en-US" dirty="0" err="1"/>
              <a:t>Riska</a:t>
            </a:r>
            <a:r>
              <a:rPr lang="en-US" dirty="0"/>
              <a:t> </a:t>
            </a:r>
            <a:r>
              <a:rPr lang="en-US" dirty="0" err="1"/>
              <a:t>Yucha</a:t>
            </a:r>
            <a:r>
              <a:rPr lang="en-US" dirty="0"/>
              <a:t> </a:t>
            </a:r>
            <a:r>
              <a:rPr lang="en-US" dirty="0" err="1"/>
              <a:t>Septiyanti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021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4D016D3D-A785-C5DB-D2D7-179D51A325EE}"/>
              </a:ext>
            </a:extLst>
          </p:cNvPr>
          <p:cNvGrpSpPr/>
          <p:nvPr/>
        </p:nvGrpSpPr>
        <p:grpSpPr>
          <a:xfrm>
            <a:off x="1274467" y="4080476"/>
            <a:ext cx="2827020" cy="2650523"/>
            <a:chOff x="6511290" y="887730"/>
            <a:chExt cx="1562100" cy="14211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3090DC3-00F8-EDDA-9546-4CECF4FC88B3}"/>
                </a:ext>
              </a:extLst>
            </p:cNvPr>
            <p:cNvSpPr/>
            <p:nvPr/>
          </p:nvSpPr>
          <p:spPr>
            <a:xfrm>
              <a:off x="669798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26965B9-DEA8-47E9-CE4E-EEE90C6EEC5F}"/>
                </a:ext>
              </a:extLst>
            </p:cNvPr>
            <p:cNvSpPr/>
            <p:nvPr/>
          </p:nvSpPr>
          <p:spPr>
            <a:xfrm>
              <a:off x="729234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3BC8A5D-6FC6-C604-600E-4478F034587E}"/>
                </a:ext>
              </a:extLst>
            </p:cNvPr>
            <p:cNvSpPr/>
            <p:nvPr/>
          </p:nvSpPr>
          <p:spPr>
            <a:xfrm>
              <a:off x="651129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2ED1B49-6853-0A88-0AD5-A13628F232B5}"/>
                </a:ext>
              </a:extLst>
            </p:cNvPr>
            <p:cNvSpPr/>
            <p:nvPr/>
          </p:nvSpPr>
          <p:spPr>
            <a:xfrm>
              <a:off x="788670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53FC40-C5F8-410F-41B3-9D38BA0F0793}"/>
                </a:ext>
              </a:extLst>
            </p:cNvPr>
            <p:cNvSpPr/>
            <p:nvPr/>
          </p:nvSpPr>
          <p:spPr>
            <a:xfrm rot="5400000">
              <a:off x="7198995" y="200025"/>
              <a:ext cx="186690" cy="1562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CBE61AD-ED79-E5B0-83EA-69C3084E1905}"/>
              </a:ext>
            </a:extLst>
          </p:cNvPr>
          <p:cNvSpPr/>
          <p:nvPr/>
        </p:nvSpPr>
        <p:spPr>
          <a:xfrm>
            <a:off x="254657" y="3371817"/>
            <a:ext cx="5795010" cy="70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012064-1DCD-432D-9F75-CA2F7B3174C0}"/>
              </a:ext>
            </a:extLst>
          </p:cNvPr>
          <p:cNvSpPr txBox="1"/>
          <p:nvPr/>
        </p:nvSpPr>
        <p:spPr>
          <a:xfrm>
            <a:off x="102190" y="4376053"/>
            <a:ext cx="1508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Lantai</a:t>
            </a:r>
            <a:r>
              <a:rPr lang="en-US" sz="2500" dirty="0"/>
              <a:t> 1</a:t>
            </a:r>
            <a:endParaRPr lang="en-ID" sz="25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86EEB5-B0E1-32A5-7D29-298C011EAC51}"/>
              </a:ext>
            </a:extLst>
          </p:cNvPr>
          <p:cNvSpPr txBox="1"/>
          <p:nvPr/>
        </p:nvSpPr>
        <p:spPr>
          <a:xfrm>
            <a:off x="47939" y="1452312"/>
            <a:ext cx="1508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Lantai</a:t>
            </a:r>
            <a:r>
              <a:rPr lang="en-US" sz="2500" dirty="0"/>
              <a:t> 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1DB51C3-7A4B-1D11-B708-2459AD1A3A61}"/>
              </a:ext>
            </a:extLst>
          </p:cNvPr>
          <p:cNvSpPr/>
          <p:nvPr/>
        </p:nvSpPr>
        <p:spPr>
          <a:xfrm>
            <a:off x="4708506" y="945582"/>
            <a:ext cx="468628" cy="506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7DF8543-B28C-4BD8-7FEE-E4774249D312}"/>
              </a:ext>
            </a:extLst>
          </p:cNvPr>
          <p:cNvGrpSpPr/>
          <p:nvPr/>
        </p:nvGrpSpPr>
        <p:grpSpPr>
          <a:xfrm>
            <a:off x="8837164" y="909576"/>
            <a:ext cx="2569976" cy="2554496"/>
            <a:chOff x="7440930" y="853624"/>
            <a:chExt cx="3100967" cy="426335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A321025-4EBD-EA20-2451-D19CAFC49DA7}"/>
                </a:ext>
              </a:extLst>
            </p:cNvPr>
            <p:cNvCxnSpPr/>
            <p:nvPr/>
          </p:nvCxnSpPr>
          <p:spPr>
            <a:xfrm>
              <a:off x="7440930" y="1908810"/>
              <a:ext cx="1600200" cy="6252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3063761-555B-A9B4-99E3-1ECEEA5B70A3}"/>
                </a:ext>
              </a:extLst>
            </p:cNvPr>
            <p:cNvCxnSpPr/>
            <p:nvPr/>
          </p:nvCxnSpPr>
          <p:spPr>
            <a:xfrm>
              <a:off x="8703267" y="869140"/>
              <a:ext cx="1600200" cy="6252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F51508E-9198-5862-D906-6C6473B76D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0930" y="853624"/>
              <a:ext cx="1262337" cy="10551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E4FCFFF-3AD5-2714-EC4F-93F461EB2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1130" y="1488311"/>
              <a:ext cx="1262337" cy="10551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6FE01AA-8E99-8C02-E554-A03F551B6AEF}"/>
                </a:ext>
              </a:extLst>
            </p:cNvPr>
            <p:cNvCxnSpPr>
              <a:cxnSpLocks/>
            </p:cNvCxnSpPr>
            <p:nvPr/>
          </p:nvCxnSpPr>
          <p:spPr>
            <a:xfrm>
              <a:off x="7440930" y="1908810"/>
              <a:ext cx="0" cy="25636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19862D-CF1E-DAD1-0025-BEC3F001A716}"/>
                </a:ext>
              </a:extLst>
            </p:cNvPr>
            <p:cNvCxnSpPr>
              <a:cxnSpLocks/>
            </p:cNvCxnSpPr>
            <p:nvPr/>
          </p:nvCxnSpPr>
          <p:spPr>
            <a:xfrm>
              <a:off x="9041130" y="2543497"/>
              <a:ext cx="0" cy="1758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312F0A-C36B-416F-279B-23338848662C}"/>
                </a:ext>
              </a:extLst>
            </p:cNvPr>
            <p:cNvCxnSpPr>
              <a:cxnSpLocks/>
            </p:cNvCxnSpPr>
            <p:nvPr/>
          </p:nvCxnSpPr>
          <p:spPr>
            <a:xfrm>
              <a:off x="10303467" y="1488311"/>
              <a:ext cx="0" cy="1726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490D4D3-E08E-E2BD-AA84-4A495CE954BE}"/>
                </a:ext>
              </a:extLst>
            </p:cNvPr>
            <p:cNvCxnSpPr>
              <a:cxnSpLocks/>
            </p:cNvCxnSpPr>
            <p:nvPr/>
          </p:nvCxnSpPr>
          <p:spPr>
            <a:xfrm>
              <a:off x="8973836" y="5063794"/>
              <a:ext cx="66707" cy="301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43348D-D924-A567-192F-D1F94110A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7154" y="4037201"/>
              <a:ext cx="1262337" cy="10646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BC209F-25D6-F372-2187-34DA4BF1EE0B}"/>
                </a:ext>
              </a:extLst>
            </p:cNvPr>
            <p:cNvCxnSpPr>
              <a:cxnSpLocks/>
            </p:cNvCxnSpPr>
            <p:nvPr/>
          </p:nvCxnSpPr>
          <p:spPr>
            <a:xfrm>
              <a:off x="9902190" y="2015904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CB113E-8CFB-D5EE-99B8-35F9363FD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2190" y="1575481"/>
              <a:ext cx="529590" cy="4397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9440DD2-BFD5-4D2C-9259-7306D003860B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584" y="2042683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7DFAFAB-8313-4A02-AA72-28875B907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2432" y="1617721"/>
              <a:ext cx="530925" cy="4346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0CD26FB-8E88-5F01-1DA8-881556A543E1}"/>
                </a:ext>
              </a:extLst>
            </p:cNvPr>
            <p:cNvCxnSpPr>
              <a:cxnSpLocks/>
            </p:cNvCxnSpPr>
            <p:nvPr/>
          </p:nvCxnSpPr>
          <p:spPr>
            <a:xfrm>
              <a:off x="9902189" y="2011614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14CF0CD-D72D-E6AA-B623-8CD54FEA3D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33924" y="1580030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A533927-F562-492D-9530-15C8E323B99D}"/>
                </a:ext>
              </a:extLst>
            </p:cNvPr>
            <p:cNvCxnSpPr>
              <a:cxnSpLocks/>
            </p:cNvCxnSpPr>
            <p:nvPr/>
          </p:nvCxnSpPr>
          <p:spPr>
            <a:xfrm>
              <a:off x="10533357" y="1617721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D0163E2-FBA7-4775-26C5-2124348AC056}"/>
                </a:ext>
              </a:extLst>
            </p:cNvPr>
            <p:cNvCxnSpPr>
              <a:cxnSpLocks/>
            </p:cNvCxnSpPr>
            <p:nvPr/>
          </p:nvCxnSpPr>
          <p:spPr>
            <a:xfrm>
              <a:off x="9901544" y="4183164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27D410D-95C9-0B95-4AE4-209D9308F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1280" y="3787053"/>
              <a:ext cx="522077" cy="4295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5604D97-BB6C-1955-B07F-389E6F4AD2F0}"/>
                </a:ext>
              </a:extLst>
            </p:cNvPr>
            <p:cNvCxnSpPr>
              <a:cxnSpLocks/>
            </p:cNvCxnSpPr>
            <p:nvPr/>
          </p:nvCxnSpPr>
          <p:spPr>
            <a:xfrm>
              <a:off x="10301607" y="3975100"/>
              <a:ext cx="0" cy="678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7D6C9A7-ED55-6018-1B14-BDAAF2AF0585}"/>
                </a:ext>
              </a:extLst>
            </p:cNvPr>
            <p:cNvCxnSpPr>
              <a:cxnSpLocks/>
            </p:cNvCxnSpPr>
            <p:nvPr/>
          </p:nvCxnSpPr>
          <p:spPr>
            <a:xfrm>
              <a:off x="8818375" y="2912030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291D064-E5E2-48D5-92BA-043BF597D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8375" y="2471607"/>
              <a:ext cx="529590" cy="4397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B29F0A0-F824-1E7E-7F4E-E62B2EC40CA2}"/>
                </a:ext>
              </a:extLst>
            </p:cNvPr>
            <p:cNvCxnSpPr>
              <a:cxnSpLocks/>
            </p:cNvCxnSpPr>
            <p:nvPr/>
          </p:nvCxnSpPr>
          <p:spPr>
            <a:xfrm>
              <a:off x="8922769" y="2938809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399F8EF-84DA-1291-CE41-54788B34B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8617" y="2513847"/>
              <a:ext cx="530925" cy="4346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0C398C5-6473-FCB9-2F2F-0C8AC2A2879D}"/>
                </a:ext>
              </a:extLst>
            </p:cNvPr>
            <p:cNvCxnSpPr>
              <a:cxnSpLocks/>
            </p:cNvCxnSpPr>
            <p:nvPr/>
          </p:nvCxnSpPr>
          <p:spPr>
            <a:xfrm>
              <a:off x="8818374" y="2907740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5B6F464-3B42-46FD-2E86-7D1AC359F644}"/>
                </a:ext>
              </a:extLst>
            </p:cNvPr>
            <p:cNvCxnSpPr>
              <a:cxnSpLocks/>
            </p:cNvCxnSpPr>
            <p:nvPr/>
          </p:nvCxnSpPr>
          <p:spPr>
            <a:xfrm>
              <a:off x="9350109" y="2476156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7B454BC-7995-F9E2-79B6-F5D55AB7AD73}"/>
                </a:ext>
              </a:extLst>
            </p:cNvPr>
            <p:cNvCxnSpPr>
              <a:cxnSpLocks/>
            </p:cNvCxnSpPr>
            <p:nvPr/>
          </p:nvCxnSpPr>
          <p:spPr>
            <a:xfrm>
              <a:off x="9449542" y="2513847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FBEDAEA-8DAE-2BAF-A1B2-9B64113D27E3}"/>
                </a:ext>
              </a:extLst>
            </p:cNvPr>
            <p:cNvCxnSpPr>
              <a:cxnSpLocks/>
            </p:cNvCxnSpPr>
            <p:nvPr/>
          </p:nvCxnSpPr>
          <p:spPr>
            <a:xfrm>
              <a:off x="8817729" y="5079290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7F20544-5A08-59DE-75B2-252EFE5F7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7465" y="4675227"/>
              <a:ext cx="522077" cy="4295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3EC9DAF-77AE-21F1-F908-C712904E12C3}"/>
                </a:ext>
              </a:extLst>
            </p:cNvPr>
            <p:cNvCxnSpPr/>
            <p:nvPr/>
          </p:nvCxnSpPr>
          <p:spPr>
            <a:xfrm>
              <a:off x="7440930" y="4472425"/>
              <a:ext cx="1376799" cy="5390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22AA125-EFB1-B5F9-1408-40BEAFCF2CBB}"/>
                </a:ext>
              </a:extLst>
            </p:cNvPr>
            <p:cNvCxnSpPr>
              <a:cxnSpLocks/>
            </p:cNvCxnSpPr>
            <p:nvPr/>
          </p:nvCxnSpPr>
          <p:spPr>
            <a:xfrm>
              <a:off x="9458082" y="3729146"/>
              <a:ext cx="443462" cy="149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2278D8F-A627-A2B5-76ED-0F29DA5933DF}"/>
                </a:ext>
              </a:extLst>
            </p:cNvPr>
            <p:cNvCxnSpPr>
              <a:cxnSpLocks/>
            </p:cNvCxnSpPr>
            <p:nvPr/>
          </p:nvCxnSpPr>
          <p:spPr>
            <a:xfrm>
              <a:off x="9458082" y="2878300"/>
              <a:ext cx="443462" cy="149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15E2BF-A39E-518B-B3B6-71FAC64B86D4}"/>
                </a:ext>
              </a:extLst>
            </p:cNvPr>
            <p:cNvCxnSpPr>
              <a:cxnSpLocks/>
            </p:cNvCxnSpPr>
            <p:nvPr/>
          </p:nvCxnSpPr>
          <p:spPr>
            <a:xfrm>
              <a:off x="9463331" y="2789799"/>
              <a:ext cx="443462" cy="149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064ACD8-D2FB-D257-5436-C87970BF667F}"/>
              </a:ext>
            </a:extLst>
          </p:cNvPr>
          <p:cNvSpPr txBox="1"/>
          <p:nvPr/>
        </p:nvSpPr>
        <p:spPr>
          <a:xfrm>
            <a:off x="5603884" y="1014281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Button</a:t>
            </a:r>
            <a:endParaRPr lang="en-ID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C662B93-E3FD-4C41-B16D-67E62E9E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29" y="1601343"/>
            <a:ext cx="1054441" cy="692186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A905C637-24D1-C6C4-369E-EE43D2413033}"/>
              </a:ext>
            </a:extLst>
          </p:cNvPr>
          <p:cNvSpPr txBox="1"/>
          <p:nvPr/>
        </p:nvSpPr>
        <p:spPr>
          <a:xfrm>
            <a:off x="5603884" y="1792464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</a:t>
            </a:r>
            <a:endParaRPr lang="en-ID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F7C2527-8CC3-A489-32B6-D54B89CB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434" y="2357876"/>
            <a:ext cx="857452" cy="957007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6CDB29B-91A2-789D-3FF2-C5A4E6D67A57}"/>
              </a:ext>
            </a:extLst>
          </p:cNvPr>
          <p:cNvSpPr txBox="1"/>
          <p:nvPr/>
        </p:nvSpPr>
        <p:spPr>
          <a:xfrm>
            <a:off x="5603884" y="2578729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Keypad</a:t>
            </a:r>
            <a:endParaRPr lang="en-ID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C3A1BA2-82CE-B4CC-6091-84AE8047A2FD}"/>
              </a:ext>
            </a:extLst>
          </p:cNvPr>
          <p:cNvSpPr/>
          <p:nvPr/>
        </p:nvSpPr>
        <p:spPr>
          <a:xfrm>
            <a:off x="4667860" y="4221778"/>
            <a:ext cx="468628" cy="506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4C3FA48-2685-05DF-8EB1-043A21E8F2EE}"/>
              </a:ext>
            </a:extLst>
          </p:cNvPr>
          <p:cNvSpPr txBox="1"/>
          <p:nvPr/>
        </p:nvSpPr>
        <p:spPr>
          <a:xfrm>
            <a:off x="5563238" y="4290477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Button</a:t>
            </a:r>
            <a:endParaRPr lang="en-ID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887635A-2650-988C-4170-8B13E1B3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83" y="4877539"/>
            <a:ext cx="1054441" cy="69218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2D002F40-D054-FB97-9F7D-AF3EE7DD94F7}"/>
              </a:ext>
            </a:extLst>
          </p:cNvPr>
          <p:cNvSpPr txBox="1"/>
          <p:nvPr/>
        </p:nvSpPr>
        <p:spPr>
          <a:xfrm>
            <a:off x="5563238" y="5068660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</a:t>
            </a:r>
            <a:endParaRPr lang="en-ID" dirty="0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82F4D8F-7CB0-1FE9-EE8F-887627FA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788" y="5634072"/>
            <a:ext cx="857452" cy="957007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B4B7DD24-1B20-D414-C6FC-A1090749644C}"/>
              </a:ext>
            </a:extLst>
          </p:cNvPr>
          <p:cNvSpPr txBox="1"/>
          <p:nvPr/>
        </p:nvSpPr>
        <p:spPr>
          <a:xfrm>
            <a:off x="5563238" y="5854925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Keypad</a:t>
            </a:r>
            <a:endParaRPr lang="en-ID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FCD8C7C-EA84-287E-6AB2-85A52EFA76A8}"/>
              </a:ext>
            </a:extLst>
          </p:cNvPr>
          <p:cNvGrpSpPr/>
          <p:nvPr/>
        </p:nvGrpSpPr>
        <p:grpSpPr>
          <a:xfrm>
            <a:off x="1299751" y="721294"/>
            <a:ext cx="2827020" cy="2650523"/>
            <a:chOff x="6511290" y="887730"/>
            <a:chExt cx="1562100" cy="142113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C862E44-68DE-7829-10ED-AC027DAE9FC1}"/>
                </a:ext>
              </a:extLst>
            </p:cNvPr>
            <p:cNvSpPr/>
            <p:nvPr/>
          </p:nvSpPr>
          <p:spPr>
            <a:xfrm>
              <a:off x="669798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A6828B9-5E23-686E-FA5E-F1D8C7021995}"/>
                </a:ext>
              </a:extLst>
            </p:cNvPr>
            <p:cNvSpPr/>
            <p:nvPr/>
          </p:nvSpPr>
          <p:spPr>
            <a:xfrm>
              <a:off x="729234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2464444-B3E4-CA34-8A93-A821B2FC1AB9}"/>
                </a:ext>
              </a:extLst>
            </p:cNvPr>
            <p:cNvSpPr/>
            <p:nvPr/>
          </p:nvSpPr>
          <p:spPr>
            <a:xfrm>
              <a:off x="651129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CDF60A3-BA79-7415-933D-4563CD9E2DAF}"/>
                </a:ext>
              </a:extLst>
            </p:cNvPr>
            <p:cNvSpPr/>
            <p:nvPr/>
          </p:nvSpPr>
          <p:spPr>
            <a:xfrm>
              <a:off x="788670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6B0BCB5-DBBC-894F-8B00-118DAADA4BBF}"/>
                </a:ext>
              </a:extLst>
            </p:cNvPr>
            <p:cNvSpPr/>
            <p:nvPr/>
          </p:nvSpPr>
          <p:spPr>
            <a:xfrm rot="5400000">
              <a:off x="7198995" y="200025"/>
              <a:ext cx="186690" cy="1562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872DBB1B-FD6B-6567-5F31-15C3467D2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244" y="4423708"/>
            <a:ext cx="1263715" cy="666784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87022022-0709-2A3D-C08E-1D8EF631F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244" y="5192231"/>
            <a:ext cx="825542" cy="82554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724D053E-A4CD-8229-9824-C66491180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160891" y="5755654"/>
            <a:ext cx="361969" cy="1219263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7D4CB588-07B4-9177-5595-6788AD0C36DB}"/>
              </a:ext>
            </a:extLst>
          </p:cNvPr>
          <p:cNvSpPr txBox="1"/>
          <p:nvPr/>
        </p:nvSpPr>
        <p:spPr>
          <a:xfrm>
            <a:off x="10119414" y="4599869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</a:t>
            </a:r>
            <a:r>
              <a:rPr lang="en-US" dirty="0" err="1"/>
              <a:t>ultrasonik</a:t>
            </a:r>
            <a:endParaRPr lang="en-ID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9F957BE-C875-11E8-FC77-A159231CCF4A}"/>
              </a:ext>
            </a:extLst>
          </p:cNvPr>
          <p:cNvSpPr txBox="1"/>
          <p:nvPr/>
        </p:nvSpPr>
        <p:spPr>
          <a:xfrm>
            <a:off x="10093120" y="5325092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Buzzer</a:t>
            </a:r>
            <a:endParaRPr lang="en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2FC1FF6-F89E-85A8-A4E9-05893919FCD4}"/>
              </a:ext>
            </a:extLst>
          </p:cNvPr>
          <p:cNvSpPr txBox="1"/>
          <p:nvPr/>
        </p:nvSpPr>
        <p:spPr>
          <a:xfrm>
            <a:off x="10093120" y="6125072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Cell</a:t>
            </a:r>
            <a:endParaRPr lang="en-ID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F66EC3E-0584-F59B-7CF0-A201321037A1}"/>
              </a:ext>
            </a:extLst>
          </p:cNvPr>
          <p:cNvSpPr txBox="1"/>
          <p:nvPr/>
        </p:nvSpPr>
        <p:spPr>
          <a:xfrm>
            <a:off x="9213515" y="186659"/>
            <a:ext cx="20422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LIFT CAR</a:t>
            </a:r>
            <a:endParaRPr lang="en-ID" sz="33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058B322-BB44-E35D-C4BF-E153AA8C8F48}"/>
              </a:ext>
            </a:extLst>
          </p:cNvPr>
          <p:cNvSpPr txBox="1"/>
          <p:nvPr/>
        </p:nvSpPr>
        <p:spPr>
          <a:xfrm>
            <a:off x="1091376" y="48179"/>
            <a:ext cx="36266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LIFT FRONT DOOR</a:t>
            </a:r>
            <a:endParaRPr lang="en-ID" sz="3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A9EB40-D708-25D7-9857-AD1A41E61F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0993" y="3550170"/>
            <a:ext cx="787440" cy="787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49C211-46A7-B7FE-F41F-7632BA848DB8}"/>
              </a:ext>
            </a:extLst>
          </p:cNvPr>
          <p:cNvSpPr txBox="1"/>
          <p:nvPr/>
        </p:nvSpPr>
        <p:spPr>
          <a:xfrm>
            <a:off x="10107584" y="3726147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Potentiometer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071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036FB-B85B-E5CE-8D4A-9104761EE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5"/>
          <a:stretch/>
        </p:blipFill>
        <p:spPr>
          <a:xfrm>
            <a:off x="201838" y="34290"/>
            <a:ext cx="5806532" cy="6733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13503-B04F-414C-0CFC-A697BE110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14" y="432397"/>
            <a:ext cx="3806970" cy="234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2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727F-09B8-7107-DCEE-E2975F37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dan </a:t>
            </a:r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5677-4A71-AD6D-5374-5840C3B3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Lift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Tujuan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input dan output untuk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pengaman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7FF0-A5A2-76E4-C8E6-5C9C2946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A1B-168E-F45C-B12A-116B62A9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140" y="726141"/>
            <a:ext cx="7579659" cy="5369859"/>
          </a:xfrm>
        </p:spPr>
        <p:txBody>
          <a:bodyPr numCol="2">
            <a:normAutofit/>
          </a:bodyPr>
          <a:lstStyle/>
          <a:p>
            <a:r>
              <a:rPr lang="en-US" dirty="0"/>
              <a:t>Keypad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dituju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pintu</a:t>
            </a:r>
            <a:r>
              <a:rPr lang="en-US" dirty="0"/>
              <a:t> lift yang belum </a:t>
            </a:r>
            <a:r>
              <a:rPr lang="en-US" dirty="0" err="1"/>
              <a:t>bergerak</a:t>
            </a:r>
            <a:endParaRPr lang="en-US" dirty="0"/>
          </a:p>
          <a:p>
            <a:r>
              <a:rPr lang="en-US" dirty="0"/>
              <a:t>Button Emergency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lift </a:t>
            </a:r>
            <a:r>
              <a:rPr lang="en-US" dirty="0" err="1"/>
              <a:t>bergenti</a:t>
            </a:r>
            <a:r>
              <a:rPr lang="en-US" dirty="0"/>
              <a:t> </a:t>
            </a:r>
            <a:r>
              <a:rPr lang="en-US" dirty="0" err="1"/>
              <a:t>beroperasi</a:t>
            </a:r>
            <a:endParaRPr lang="en-US" dirty="0"/>
          </a:p>
          <a:p>
            <a:r>
              <a:rPr lang="en-US" dirty="0"/>
              <a:t>Ultrasonik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dipintu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memastikan</a:t>
            </a:r>
            <a:r>
              <a:rPr lang="en-US" dirty="0"/>
              <a:t> 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menghalangi</a:t>
            </a:r>
            <a:r>
              <a:rPr lang="en-US" dirty="0"/>
              <a:t>  saat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ditutup</a:t>
            </a:r>
            <a:endParaRPr lang="en-US" dirty="0"/>
          </a:p>
          <a:p>
            <a:endParaRPr lang="en-US" dirty="0"/>
          </a:p>
          <a:p>
            <a:r>
              <a:rPr lang="en-US" dirty="0"/>
              <a:t>Potentiometer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simulasi</a:t>
            </a:r>
            <a:r>
              <a:rPr lang="en-US" dirty="0"/>
              <a:t> sensor </a:t>
            </a:r>
            <a:r>
              <a:rPr lang="en-US" dirty="0" err="1"/>
              <a:t>gempa</a:t>
            </a:r>
            <a:endParaRPr lang="en-US" dirty="0"/>
          </a:p>
          <a:p>
            <a:r>
              <a:rPr lang="en-US" dirty="0"/>
              <a:t>Load Cell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membaca</a:t>
            </a:r>
            <a:r>
              <a:rPr lang="en-US" dirty="0"/>
              <a:t> total </a:t>
            </a:r>
            <a:r>
              <a:rPr lang="en-US" dirty="0" err="1"/>
              <a:t>beban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3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6CEE-4C41-94B0-E0EF-4C6FFA7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Aktuator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79F8-C584-5E25-71F4-3DBA1430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Serial LCD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lift, </a:t>
            </a:r>
            <a:r>
              <a:rPr lang="en-US" dirty="0" err="1"/>
              <a:t>pergerakan</a:t>
            </a:r>
            <a:r>
              <a:rPr lang="en-US" dirty="0"/>
              <a:t> lift dan </a:t>
            </a:r>
            <a:r>
              <a:rPr lang="en-US" dirty="0" err="1"/>
              <a:t>kondisi</a:t>
            </a:r>
            <a:r>
              <a:rPr lang="en-US" dirty="0"/>
              <a:t> lift</a:t>
            </a:r>
          </a:p>
          <a:p>
            <a:r>
              <a:rPr lang="en-US" dirty="0"/>
              <a:t>Buzzer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normal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933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E7EF-AF2A-070C-162F-50FDB24A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CA1A-AB11-7A2A-1788-F4419D80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559" y="829146"/>
            <a:ext cx="7853082" cy="5190564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Task LCD (</a:t>
            </a:r>
            <a:r>
              <a:rPr lang="en-US" dirty="0" err="1"/>
              <a:t>prioritas</a:t>
            </a:r>
            <a:r>
              <a:rPr lang="en-US" dirty="0"/>
              <a:t> 1, </a:t>
            </a:r>
            <a:r>
              <a:rPr lang="en-US" dirty="0" err="1"/>
              <a:t>periodik</a:t>
            </a:r>
            <a:r>
              <a:rPr lang="en-US" dirty="0"/>
              <a:t> 1000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LCD </a:t>
            </a:r>
          </a:p>
          <a:p>
            <a:r>
              <a:rPr lang="en-US" dirty="0"/>
              <a:t>Task Buzzer (</a:t>
            </a:r>
            <a:r>
              <a:rPr lang="en-US" dirty="0" err="1"/>
              <a:t>prioritas</a:t>
            </a:r>
            <a:r>
              <a:rPr lang="en-US" dirty="0"/>
              <a:t> 1, non-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buzzer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normal</a:t>
            </a:r>
          </a:p>
          <a:p>
            <a:r>
              <a:rPr lang="en-US" dirty="0"/>
              <a:t>Task Keypad (</a:t>
            </a:r>
            <a:r>
              <a:rPr lang="en-US" dirty="0" err="1"/>
              <a:t>prioritas</a:t>
            </a:r>
            <a:r>
              <a:rPr lang="en-US" dirty="0"/>
              <a:t> 1, </a:t>
            </a:r>
            <a:r>
              <a:rPr lang="en-US" dirty="0" err="1"/>
              <a:t>periodik</a:t>
            </a:r>
            <a:r>
              <a:rPr lang="en-US" dirty="0"/>
              <a:t> 100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pintu</a:t>
            </a:r>
            <a:endParaRPr lang="en-US" dirty="0"/>
          </a:p>
          <a:p>
            <a:r>
              <a:rPr lang="en-US" dirty="0"/>
              <a:t>Task </a:t>
            </a:r>
            <a:r>
              <a:rPr lang="en-US" dirty="0" err="1"/>
              <a:t>Ultrasonik</a:t>
            </a:r>
            <a:r>
              <a:rPr lang="en-US" dirty="0"/>
              <a:t> (</a:t>
            </a:r>
            <a:r>
              <a:rPr lang="en-US" dirty="0" err="1"/>
              <a:t>prioritas</a:t>
            </a:r>
            <a:r>
              <a:rPr lang="en-US" dirty="0"/>
              <a:t> 2, </a:t>
            </a:r>
            <a:r>
              <a:rPr lang="en-US" dirty="0" err="1"/>
              <a:t>periodik</a:t>
            </a:r>
            <a:r>
              <a:rPr lang="en-US" dirty="0"/>
              <a:t> 500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status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didekat</a:t>
            </a:r>
            <a:r>
              <a:rPr lang="en-US" dirty="0"/>
              <a:t> </a:t>
            </a:r>
            <a:r>
              <a:rPr lang="en-US" dirty="0" err="1"/>
              <a:t>pintu</a:t>
            </a:r>
            <a:endParaRPr lang="en-US" dirty="0"/>
          </a:p>
          <a:p>
            <a:r>
              <a:rPr lang="en-US" dirty="0"/>
              <a:t>Task Load Cell (</a:t>
            </a:r>
            <a:r>
              <a:rPr lang="en-US" dirty="0" err="1"/>
              <a:t>prioritas</a:t>
            </a:r>
            <a:r>
              <a:rPr lang="en-US" dirty="0"/>
              <a:t> 1, </a:t>
            </a:r>
            <a:r>
              <a:rPr lang="en-US" dirty="0" err="1"/>
              <a:t>periodik</a:t>
            </a:r>
            <a:r>
              <a:rPr lang="en-US" dirty="0"/>
              <a:t> 1000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lift</a:t>
            </a:r>
          </a:p>
          <a:p>
            <a:r>
              <a:rPr lang="en-US" dirty="0"/>
              <a:t>Task Potentiometer (</a:t>
            </a:r>
            <a:r>
              <a:rPr lang="en-US" dirty="0" err="1"/>
              <a:t>prioritas</a:t>
            </a:r>
            <a:r>
              <a:rPr lang="en-US" dirty="0"/>
              <a:t> 1, </a:t>
            </a:r>
            <a:r>
              <a:rPr lang="en-US" dirty="0" err="1"/>
              <a:t>periodik</a:t>
            </a:r>
            <a:r>
              <a:rPr lang="en-US" dirty="0"/>
              <a:t> 1000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potentiometer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gempa</a:t>
            </a:r>
            <a:endParaRPr lang="en-US" dirty="0"/>
          </a:p>
          <a:p>
            <a:pPr lvl="1"/>
            <a:r>
              <a:rPr lang="en-US" dirty="0" err="1"/>
              <a:t>Prioritas</a:t>
            </a:r>
            <a:r>
              <a:rPr lang="en-US" dirty="0"/>
              <a:t> 3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terdeteksi</a:t>
            </a:r>
            <a:endParaRPr lang="en-US" dirty="0"/>
          </a:p>
          <a:p>
            <a:r>
              <a:rPr lang="en-US" dirty="0"/>
              <a:t>Task State Machine (</a:t>
            </a:r>
            <a:r>
              <a:rPr lang="en-US" dirty="0" err="1"/>
              <a:t>prioritas</a:t>
            </a:r>
            <a:r>
              <a:rPr lang="en-US" dirty="0"/>
              <a:t> 1, </a:t>
            </a:r>
            <a:r>
              <a:rPr lang="en-US" dirty="0" err="1"/>
              <a:t>periodik</a:t>
            </a:r>
            <a:r>
              <a:rPr lang="en-US" dirty="0"/>
              <a:t> 500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Menjalankan</a:t>
            </a:r>
            <a:r>
              <a:rPr lang="en-US" dirty="0"/>
              <a:t> state machine untuk </a:t>
            </a:r>
            <a:r>
              <a:rPr lang="en-US" dirty="0" err="1"/>
              <a:t>mengoperasikan</a:t>
            </a:r>
            <a:r>
              <a:rPr lang="en-US" dirty="0"/>
              <a:t> lift</a:t>
            </a:r>
          </a:p>
          <a:p>
            <a:pPr lvl="1"/>
            <a:r>
              <a:rPr lang="en-US" dirty="0" err="1"/>
              <a:t>Menjalankan</a:t>
            </a:r>
            <a:r>
              <a:rPr lang="en-US" dirty="0"/>
              <a:t> state machine untuk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normal</a:t>
            </a:r>
          </a:p>
        </p:txBody>
      </p:sp>
    </p:spTree>
    <p:extLst>
      <p:ext uri="{BB962C8B-B14F-4D97-AF65-F5344CB8AC3E}">
        <p14:creationId xmlns:p14="http://schemas.microsoft.com/office/powerpoint/2010/main" val="325538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D5E-AC24-890D-9F9D-ABD71FA3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Timeline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6C8C6-005F-B9C2-1724-02342F004311}"/>
              </a:ext>
            </a:extLst>
          </p:cNvPr>
          <p:cNvSpPr/>
          <p:nvPr/>
        </p:nvSpPr>
        <p:spPr>
          <a:xfrm>
            <a:off x="3474159" y="902506"/>
            <a:ext cx="1584661" cy="66673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98CC4B-AA9A-2937-8376-B2AD5A31F2A9}"/>
              </a:ext>
            </a:extLst>
          </p:cNvPr>
          <p:cNvSpPr/>
          <p:nvPr/>
        </p:nvSpPr>
        <p:spPr>
          <a:xfrm>
            <a:off x="3474159" y="1650942"/>
            <a:ext cx="1584661" cy="6667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Ultrasonik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AD1B1-01AA-97CF-AC12-9AAB94970E68}"/>
              </a:ext>
            </a:extLst>
          </p:cNvPr>
          <p:cNvSpPr/>
          <p:nvPr/>
        </p:nvSpPr>
        <p:spPr>
          <a:xfrm>
            <a:off x="3474159" y="2399378"/>
            <a:ext cx="1584661" cy="6667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AD3739-2B89-C4F8-ED94-A80116930A4C}"/>
              </a:ext>
            </a:extLst>
          </p:cNvPr>
          <p:cNvSpPr/>
          <p:nvPr/>
        </p:nvSpPr>
        <p:spPr>
          <a:xfrm>
            <a:off x="3474159" y="3147814"/>
            <a:ext cx="1584661" cy="6667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Cell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7FFB32-786F-7506-3254-0C7AC4E637B7}"/>
              </a:ext>
            </a:extLst>
          </p:cNvPr>
          <p:cNvSpPr/>
          <p:nvPr/>
        </p:nvSpPr>
        <p:spPr>
          <a:xfrm>
            <a:off x="3474159" y="3896249"/>
            <a:ext cx="1584661" cy="6667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Potentiometer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A7C0D-7FD8-AFA2-AB4C-A50922ED8215}"/>
              </a:ext>
            </a:extLst>
          </p:cNvPr>
          <p:cNvSpPr txBox="1"/>
          <p:nvPr/>
        </p:nvSpPr>
        <p:spPr>
          <a:xfrm>
            <a:off x="4967788" y="6332468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18315-9FC0-7DFA-EFCD-8A77E58677BC}"/>
              </a:ext>
            </a:extLst>
          </p:cNvPr>
          <p:cNvCxnSpPr>
            <a:cxnSpLocks/>
          </p:cNvCxnSpPr>
          <p:nvPr/>
        </p:nvCxnSpPr>
        <p:spPr>
          <a:xfrm>
            <a:off x="3482225" y="6213131"/>
            <a:ext cx="85842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043E12-070A-BCEA-723E-0B6D706378EB}"/>
              </a:ext>
            </a:extLst>
          </p:cNvPr>
          <p:cNvCxnSpPr>
            <a:cxnSpLocks/>
          </p:cNvCxnSpPr>
          <p:nvPr/>
        </p:nvCxnSpPr>
        <p:spPr>
          <a:xfrm flipV="1">
            <a:off x="5115516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710812-F596-DCC4-8807-7F575434DF8A}"/>
              </a:ext>
            </a:extLst>
          </p:cNvPr>
          <p:cNvSpPr txBox="1"/>
          <p:nvPr/>
        </p:nvSpPr>
        <p:spPr>
          <a:xfrm>
            <a:off x="5192996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9621F8-0203-52DE-1CD8-096E20319D8F}"/>
              </a:ext>
            </a:extLst>
          </p:cNvPr>
          <p:cNvSpPr txBox="1"/>
          <p:nvPr/>
        </p:nvSpPr>
        <p:spPr>
          <a:xfrm>
            <a:off x="5503501" y="6321071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2EBD56-3026-7E4D-04CD-48585F57D904}"/>
              </a:ext>
            </a:extLst>
          </p:cNvPr>
          <p:cNvSpPr txBox="1"/>
          <p:nvPr/>
        </p:nvSpPr>
        <p:spPr>
          <a:xfrm>
            <a:off x="5774187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5FB1B5-1DC4-BE00-E1B2-EDF1A09F3F2A}"/>
              </a:ext>
            </a:extLst>
          </p:cNvPr>
          <p:cNvSpPr/>
          <p:nvPr/>
        </p:nvSpPr>
        <p:spPr>
          <a:xfrm>
            <a:off x="9612817" y="4873757"/>
            <a:ext cx="471716" cy="211405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D7CBD3-CA54-CC30-8158-2756FFE2B640}"/>
              </a:ext>
            </a:extLst>
          </p:cNvPr>
          <p:cNvSpPr txBox="1"/>
          <p:nvPr/>
        </p:nvSpPr>
        <p:spPr>
          <a:xfrm>
            <a:off x="5960455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BBB917-A4D5-A0F5-A139-C14FB0BF59EB}"/>
              </a:ext>
            </a:extLst>
          </p:cNvPr>
          <p:cNvSpPr txBox="1"/>
          <p:nvPr/>
        </p:nvSpPr>
        <p:spPr>
          <a:xfrm>
            <a:off x="6215984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72BB4F-A3B8-5CA8-6B0C-9751990F25B9}"/>
              </a:ext>
            </a:extLst>
          </p:cNvPr>
          <p:cNvSpPr/>
          <p:nvPr/>
        </p:nvSpPr>
        <p:spPr>
          <a:xfrm>
            <a:off x="5405020" y="1154731"/>
            <a:ext cx="310713" cy="205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177A7-3E8B-20B9-7EF9-B06633062F07}"/>
              </a:ext>
            </a:extLst>
          </p:cNvPr>
          <p:cNvSpPr txBox="1"/>
          <p:nvPr/>
        </p:nvSpPr>
        <p:spPr>
          <a:xfrm>
            <a:off x="6515826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59A69-F0DF-8F00-A017-8D503FE76885}"/>
              </a:ext>
            </a:extLst>
          </p:cNvPr>
          <p:cNvSpPr txBox="1"/>
          <p:nvPr/>
        </p:nvSpPr>
        <p:spPr>
          <a:xfrm>
            <a:off x="6789881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74CD76-E2D9-B940-32A1-0591FBF74636}"/>
              </a:ext>
            </a:extLst>
          </p:cNvPr>
          <p:cNvSpPr txBox="1"/>
          <p:nvPr/>
        </p:nvSpPr>
        <p:spPr>
          <a:xfrm>
            <a:off x="6973511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E3374C-5F8F-5653-89E4-BBDBBA788FEB}"/>
              </a:ext>
            </a:extLst>
          </p:cNvPr>
          <p:cNvSpPr/>
          <p:nvPr/>
        </p:nvSpPr>
        <p:spPr>
          <a:xfrm>
            <a:off x="3482225" y="4644684"/>
            <a:ext cx="1584661" cy="666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8ACBB1-5F7F-6653-11B6-D8D0095F0582}"/>
              </a:ext>
            </a:extLst>
          </p:cNvPr>
          <p:cNvSpPr/>
          <p:nvPr/>
        </p:nvSpPr>
        <p:spPr>
          <a:xfrm>
            <a:off x="7467179" y="2624741"/>
            <a:ext cx="176943" cy="2085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786B4E-092C-1423-2869-FD64614994D4}"/>
              </a:ext>
            </a:extLst>
          </p:cNvPr>
          <p:cNvSpPr/>
          <p:nvPr/>
        </p:nvSpPr>
        <p:spPr>
          <a:xfrm>
            <a:off x="7656605" y="3371983"/>
            <a:ext cx="176943" cy="208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CCF863-B2E6-6BC4-34C9-747C4E3E914E}"/>
              </a:ext>
            </a:extLst>
          </p:cNvPr>
          <p:cNvSpPr/>
          <p:nvPr/>
        </p:nvSpPr>
        <p:spPr>
          <a:xfrm>
            <a:off x="7836344" y="4125327"/>
            <a:ext cx="176943" cy="208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4F997B-880A-2302-43F3-FC30BEEB6388}"/>
              </a:ext>
            </a:extLst>
          </p:cNvPr>
          <p:cNvSpPr txBox="1"/>
          <p:nvPr/>
        </p:nvSpPr>
        <p:spPr>
          <a:xfrm>
            <a:off x="7248482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CA105B-C78C-F96F-C6E3-0C84DA8725A8}"/>
              </a:ext>
            </a:extLst>
          </p:cNvPr>
          <p:cNvSpPr txBox="1"/>
          <p:nvPr/>
        </p:nvSpPr>
        <p:spPr>
          <a:xfrm>
            <a:off x="7468988" y="6332468"/>
            <a:ext cx="357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A284A34-37F4-A7E0-E2A8-3FD427E8A8C7}"/>
              </a:ext>
            </a:extLst>
          </p:cNvPr>
          <p:cNvSpPr txBox="1"/>
          <p:nvPr/>
        </p:nvSpPr>
        <p:spPr>
          <a:xfrm>
            <a:off x="7609033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90C041F-987B-A81E-C733-81BFB02F27F3}"/>
              </a:ext>
            </a:extLst>
          </p:cNvPr>
          <p:cNvSpPr txBox="1"/>
          <p:nvPr/>
        </p:nvSpPr>
        <p:spPr>
          <a:xfrm>
            <a:off x="7787327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71BC8C-FF81-EADC-B3E4-DF4865D6A970}"/>
              </a:ext>
            </a:extLst>
          </p:cNvPr>
          <p:cNvSpPr txBox="1"/>
          <p:nvPr/>
        </p:nvSpPr>
        <p:spPr>
          <a:xfrm>
            <a:off x="8080812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6862831-E0C6-DE7D-D4C2-DAE56083987C}"/>
              </a:ext>
            </a:extLst>
          </p:cNvPr>
          <p:cNvSpPr txBox="1"/>
          <p:nvPr/>
        </p:nvSpPr>
        <p:spPr>
          <a:xfrm>
            <a:off x="8377699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34DFA4F-828B-9400-09CC-1AD8122C0BC7}"/>
              </a:ext>
            </a:extLst>
          </p:cNvPr>
          <p:cNvSpPr txBox="1"/>
          <p:nvPr/>
        </p:nvSpPr>
        <p:spPr>
          <a:xfrm>
            <a:off x="8658157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5561CC-33CA-AB76-3C6F-A0224CD25C01}"/>
              </a:ext>
            </a:extLst>
          </p:cNvPr>
          <p:cNvSpPr txBox="1"/>
          <p:nvPr/>
        </p:nvSpPr>
        <p:spPr>
          <a:xfrm>
            <a:off x="8821284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8886F76-7F5C-5926-F53E-71723ABDFA0E}"/>
              </a:ext>
            </a:extLst>
          </p:cNvPr>
          <p:cNvSpPr txBox="1"/>
          <p:nvPr/>
        </p:nvSpPr>
        <p:spPr>
          <a:xfrm>
            <a:off x="9072235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F6425A9-F377-F3A2-08DA-AAC0F7EB1987}"/>
              </a:ext>
            </a:extLst>
          </p:cNvPr>
          <p:cNvSpPr txBox="1"/>
          <p:nvPr/>
        </p:nvSpPr>
        <p:spPr>
          <a:xfrm>
            <a:off x="9400793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F7C78A-FB0B-DDE5-169E-9C78D310DC22}"/>
              </a:ext>
            </a:extLst>
          </p:cNvPr>
          <p:cNvSpPr txBox="1"/>
          <p:nvPr/>
        </p:nvSpPr>
        <p:spPr>
          <a:xfrm>
            <a:off x="9870029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323416C-6107-C631-0C4C-EFA8B690D98D}"/>
              </a:ext>
            </a:extLst>
          </p:cNvPr>
          <p:cNvSpPr txBox="1"/>
          <p:nvPr/>
        </p:nvSpPr>
        <p:spPr>
          <a:xfrm>
            <a:off x="10180013" y="6332468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9018E1-3CD2-B511-E832-44BE96614FD3}"/>
              </a:ext>
            </a:extLst>
          </p:cNvPr>
          <p:cNvSpPr txBox="1"/>
          <p:nvPr/>
        </p:nvSpPr>
        <p:spPr>
          <a:xfrm>
            <a:off x="10352418" y="6332468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A79D2D-9C6A-6B34-778B-01D71B01A1D0}"/>
              </a:ext>
            </a:extLst>
          </p:cNvPr>
          <p:cNvSpPr/>
          <p:nvPr/>
        </p:nvSpPr>
        <p:spPr>
          <a:xfrm>
            <a:off x="3474159" y="155537"/>
            <a:ext cx="1584661" cy="6667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Keypad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622102A-562C-E87C-7EDB-39DDD983823E}"/>
              </a:ext>
            </a:extLst>
          </p:cNvPr>
          <p:cNvSpPr/>
          <p:nvPr/>
        </p:nvSpPr>
        <p:spPr>
          <a:xfrm flipH="1">
            <a:off x="5133617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983C9B7-3244-F8E2-70A0-E56820C97042}"/>
              </a:ext>
            </a:extLst>
          </p:cNvPr>
          <p:cNvSpPr/>
          <p:nvPr/>
        </p:nvSpPr>
        <p:spPr>
          <a:xfrm>
            <a:off x="5985049" y="1879495"/>
            <a:ext cx="176943" cy="208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C2B1F2C-2BA6-F68A-033D-36D73F93FD8D}"/>
              </a:ext>
            </a:extLst>
          </p:cNvPr>
          <p:cNvSpPr/>
          <p:nvPr/>
        </p:nvSpPr>
        <p:spPr>
          <a:xfrm flipH="1">
            <a:off x="6159580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CBF90FF-4391-9DC8-C4CD-1855485519A4}"/>
              </a:ext>
            </a:extLst>
          </p:cNvPr>
          <p:cNvSpPr/>
          <p:nvPr/>
        </p:nvSpPr>
        <p:spPr>
          <a:xfrm flipH="1">
            <a:off x="5708841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4931786-EEF1-1E78-1E55-0E22E37F7A9A}"/>
              </a:ext>
            </a:extLst>
          </p:cNvPr>
          <p:cNvSpPr/>
          <p:nvPr/>
        </p:nvSpPr>
        <p:spPr>
          <a:xfrm>
            <a:off x="6417772" y="1154731"/>
            <a:ext cx="310713" cy="205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2F59030-83B7-E249-49FA-520CD446ADED}"/>
              </a:ext>
            </a:extLst>
          </p:cNvPr>
          <p:cNvSpPr/>
          <p:nvPr/>
        </p:nvSpPr>
        <p:spPr>
          <a:xfrm flipH="1">
            <a:off x="6735880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CFF9527-B3B1-B0D9-58F1-22557BA982E7}"/>
              </a:ext>
            </a:extLst>
          </p:cNvPr>
          <p:cNvSpPr/>
          <p:nvPr/>
        </p:nvSpPr>
        <p:spPr>
          <a:xfrm>
            <a:off x="7011463" y="1879495"/>
            <a:ext cx="176943" cy="208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734E58C-A047-BC9D-4828-950BF4426CA0}"/>
              </a:ext>
            </a:extLst>
          </p:cNvPr>
          <p:cNvSpPr/>
          <p:nvPr/>
        </p:nvSpPr>
        <p:spPr>
          <a:xfrm flipH="1">
            <a:off x="7183754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B0F9461-CDD3-57C6-000D-9457FB1DB784}"/>
              </a:ext>
            </a:extLst>
          </p:cNvPr>
          <p:cNvSpPr/>
          <p:nvPr/>
        </p:nvSpPr>
        <p:spPr>
          <a:xfrm flipH="1">
            <a:off x="8013200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A43BB55-6CEF-5161-BC8E-21CF8A3C47DD}"/>
              </a:ext>
            </a:extLst>
          </p:cNvPr>
          <p:cNvSpPr/>
          <p:nvPr/>
        </p:nvSpPr>
        <p:spPr>
          <a:xfrm>
            <a:off x="9302873" y="1154731"/>
            <a:ext cx="310713" cy="205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1B4FBA4-C3D7-4E42-7281-B34EC883C2DC}"/>
              </a:ext>
            </a:extLst>
          </p:cNvPr>
          <p:cNvSpPr/>
          <p:nvPr/>
        </p:nvSpPr>
        <p:spPr>
          <a:xfrm flipH="1">
            <a:off x="8589723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ECFDCF9-90A9-0F9B-405F-E2EEC17F743B}"/>
              </a:ext>
            </a:extLst>
          </p:cNvPr>
          <p:cNvSpPr/>
          <p:nvPr/>
        </p:nvSpPr>
        <p:spPr>
          <a:xfrm>
            <a:off x="8855817" y="1879495"/>
            <a:ext cx="176943" cy="208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A3456B7-320C-4253-A90A-66B94CA08CF3}"/>
              </a:ext>
            </a:extLst>
          </p:cNvPr>
          <p:cNvSpPr/>
          <p:nvPr/>
        </p:nvSpPr>
        <p:spPr>
          <a:xfrm flipH="1">
            <a:off x="9025580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2AAC212-0C02-540B-60BB-3442F36E6372}"/>
              </a:ext>
            </a:extLst>
          </p:cNvPr>
          <p:cNvSpPr/>
          <p:nvPr/>
        </p:nvSpPr>
        <p:spPr>
          <a:xfrm>
            <a:off x="3482225" y="5391653"/>
            <a:ext cx="1584661" cy="6667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Interrupt</a:t>
            </a:r>
          </a:p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1/2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5E4D0F2-B87B-E0CD-D9C4-7387AF2A8C8D}"/>
              </a:ext>
            </a:extLst>
          </p:cNvPr>
          <p:cNvCxnSpPr>
            <a:cxnSpLocks/>
          </p:cNvCxnSpPr>
          <p:nvPr/>
        </p:nvCxnSpPr>
        <p:spPr>
          <a:xfrm flipV="1">
            <a:off x="5402133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3FE7D2C-2058-BAB8-AFD9-AFF0189DB1FF}"/>
              </a:ext>
            </a:extLst>
          </p:cNvPr>
          <p:cNvCxnSpPr>
            <a:cxnSpLocks/>
          </p:cNvCxnSpPr>
          <p:nvPr/>
        </p:nvCxnSpPr>
        <p:spPr>
          <a:xfrm flipV="1">
            <a:off x="5703186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9169976-0560-41C8-DF3C-A69FBA8ED0D3}"/>
              </a:ext>
            </a:extLst>
          </p:cNvPr>
          <p:cNvCxnSpPr>
            <a:cxnSpLocks/>
          </p:cNvCxnSpPr>
          <p:nvPr/>
        </p:nvCxnSpPr>
        <p:spPr>
          <a:xfrm flipV="1">
            <a:off x="5985049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F1A4102-4797-FEAA-3C24-2F6E39FB5DD4}"/>
              </a:ext>
            </a:extLst>
          </p:cNvPr>
          <p:cNvCxnSpPr>
            <a:cxnSpLocks/>
          </p:cNvCxnSpPr>
          <p:nvPr/>
        </p:nvCxnSpPr>
        <p:spPr>
          <a:xfrm flipV="1">
            <a:off x="6159580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E953681-4B4A-78FF-C287-6519152408D5}"/>
              </a:ext>
            </a:extLst>
          </p:cNvPr>
          <p:cNvCxnSpPr>
            <a:cxnSpLocks/>
          </p:cNvCxnSpPr>
          <p:nvPr/>
        </p:nvCxnSpPr>
        <p:spPr>
          <a:xfrm flipV="1">
            <a:off x="6411639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97899A6-B621-2073-E9A4-50131E3B2C2A}"/>
              </a:ext>
            </a:extLst>
          </p:cNvPr>
          <p:cNvCxnSpPr>
            <a:cxnSpLocks/>
          </p:cNvCxnSpPr>
          <p:nvPr/>
        </p:nvCxnSpPr>
        <p:spPr>
          <a:xfrm flipV="1">
            <a:off x="6728485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D922C79-4EB8-8E4C-DAFE-7FF3F1B5973B}"/>
              </a:ext>
            </a:extLst>
          </p:cNvPr>
          <p:cNvCxnSpPr>
            <a:cxnSpLocks/>
          </p:cNvCxnSpPr>
          <p:nvPr/>
        </p:nvCxnSpPr>
        <p:spPr>
          <a:xfrm flipV="1">
            <a:off x="7004396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9AC8F25-156F-7485-1352-BD46203983D7}"/>
              </a:ext>
            </a:extLst>
          </p:cNvPr>
          <p:cNvCxnSpPr>
            <a:cxnSpLocks/>
          </p:cNvCxnSpPr>
          <p:nvPr/>
        </p:nvCxnSpPr>
        <p:spPr>
          <a:xfrm flipV="1">
            <a:off x="7173024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8847501-C701-3A14-5461-4E844CB2BB62}"/>
              </a:ext>
            </a:extLst>
          </p:cNvPr>
          <p:cNvCxnSpPr>
            <a:cxnSpLocks/>
          </p:cNvCxnSpPr>
          <p:nvPr/>
        </p:nvCxnSpPr>
        <p:spPr>
          <a:xfrm flipV="1">
            <a:off x="7452270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9A6B92-B54B-F35E-7BC8-723C3B7E15EA}"/>
              </a:ext>
            </a:extLst>
          </p:cNvPr>
          <p:cNvCxnSpPr>
            <a:cxnSpLocks/>
          </p:cNvCxnSpPr>
          <p:nvPr/>
        </p:nvCxnSpPr>
        <p:spPr>
          <a:xfrm flipV="1">
            <a:off x="7644122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3DC57D4-A5B3-C487-DF67-19D07A162C85}"/>
              </a:ext>
            </a:extLst>
          </p:cNvPr>
          <p:cNvCxnSpPr>
            <a:cxnSpLocks/>
          </p:cNvCxnSpPr>
          <p:nvPr/>
        </p:nvCxnSpPr>
        <p:spPr>
          <a:xfrm flipV="1">
            <a:off x="7824845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585647D-1436-2CFF-638A-8E647E9B632F}"/>
              </a:ext>
            </a:extLst>
          </p:cNvPr>
          <p:cNvCxnSpPr>
            <a:cxnSpLocks/>
          </p:cNvCxnSpPr>
          <p:nvPr/>
        </p:nvCxnSpPr>
        <p:spPr>
          <a:xfrm flipV="1">
            <a:off x="8002340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FC30C65-DBC9-14FB-93B3-057D722F6CDB}"/>
              </a:ext>
            </a:extLst>
          </p:cNvPr>
          <p:cNvSpPr/>
          <p:nvPr/>
        </p:nvSpPr>
        <p:spPr>
          <a:xfrm>
            <a:off x="10528133" y="2624741"/>
            <a:ext cx="176943" cy="2085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4555CE3-02D8-76F3-BDDE-2C6F81BDF81C}"/>
              </a:ext>
            </a:extLst>
          </p:cNvPr>
          <p:cNvSpPr/>
          <p:nvPr/>
        </p:nvSpPr>
        <p:spPr>
          <a:xfrm>
            <a:off x="10689423" y="3371983"/>
            <a:ext cx="176943" cy="208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F0F634B-CEC8-2969-D6AD-B3C993B79DB9}"/>
              </a:ext>
            </a:extLst>
          </p:cNvPr>
          <p:cNvSpPr/>
          <p:nvPr/>
        </p:nvSpPr>
        <p:spPr>
          <a:xfrm>
            <a:off x="10869162" y="4125327"/>
            <a:ext cx="176943" cy="208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1F6A757-BC61-E93E-2C5D-CB28B887520B}"/>
              </a:ext>
            </a:extLst>
          </p:cNvPr>
          <p:cNvSpPr/>
          <p:nvPr/>
        </p:nvSpPr>
        <p:spPr>
          <a:xfrm>
            <a:off x="8280537" y="1154731"/>
            <a:ext cx="310713" cy="205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DC3325E-6751-B7A0-A871-A4519124232E}"/>
              </a:ext>
            </a:extLst>
          </p:cNvPr>
          <p:cNvCxnSpPr>
            <a:cxnSpLocks/>
          </p:cNvCxnSpPr>
          <p:nvPr/>
        </p:nvCxnSpPr>
        <p:spPr>
          <a:xfrm flipV="1">
            <a:off x="8281716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751B5C3-3028-732A-98D4-E1CABDFBA250}"/>
              </a:ext>
            </a:extLst>
          </p:cNvPr>
          <p:cNvCxnSpPr>
            <a:cxnSpLocks/>
          </p:cNvCxnSpPr>
          <p:nvPr/>
        </p:nvCxnSpPr>
        <p:spPr>
          <a:xfrm flipV="1">
            <a:off x="8589723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C20ECEA-E645-5381-F136-774801CB21B2}"/>
              </a:ext>
            </a:extLst>
          </p:cNvPr>
          <p:cNvCxnSpPr>
            <a:cxnSpLocks/>
          </p:cNvCxnSpPr>
          <p:nvPr/>
        </p:nvCxnSpPr>
        <p:spPr>
          <a:xfrm flipV="1">
            <a:off x="8864248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47C06B8-9BE2-AC32-844D-604475C00B51}"/>
              </a:ext>
            </a:extLst>
          </p:cNvPr>
          <p:cNvCxnSpPr>
            <a:cxnSpLocks/>
          </p:cNvCxnSpPr>
          <p:nvPr/>
        </p:nvCxnSpPr>
        <p:spPr>
          <a:xfrm flipV="1">
            <a:off x="9025580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2012A2E-3322-8600-8A4F-B3C16625B4A7}"/>
              </a:ext>
            </a:extLst>
          </p:cNvPr>
          <p:cNvCxnSpPr>
            <a:cxnSpLocks/>
          </p:cNvCxnSpPr>
          <p:nvPr/>
        </p:nvCxnSpPr>
        <p:spPr>
          <a:xfrm flipV="1">
            <a:off x="9288721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59E36B7-CDD5-C885-8E87-E72733C21BCF}"/>
              </a:ext>
            </a:extLst>
          </p:cNvPr>
          <p:cNvCxnSpPr>
            <a:cxnSpLocks/>
          </p:cNvCxnSpPr>
          <p:nvPr/>
        </p:nvCxnSpPr>
        <p:spPr>
          <a:xfrm flipV="1">
            <a:off x="9612817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B54E90A-C659-737D-5B44-2322C1A15629}"/>
              </a:ext>
            </a:extLst>
          </p:cNvPr>
          <p:cNvCxnSpPr>
            <a:cxnSpLocks/>
          </p:cNvCxnSpPr>
          <p:nvPr/>
        </p:nvCxnSpPr>
        <p:spPr>
          <a:xfrm flipV="1">
            <a:off x="10084533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28A74F2-81DB-4E63-5C68-53F4A5173C4A}"/>
              </a:ext>
            </a:extLst>
          </p:cNvPr>
          <p:cNvSpPr/>
          <p:nvPr/>
        </p:nvSpPr>
        <p:spPr>
          <a:xfrm flipH="1">
            <a:off x="10082053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D6915AF-F42A-DAE8-7626-8EB2AE72A31C}"/>
              </a:ext>
            </a:extLst>
          </p:cNvPr>
          <p:cNvSpPr/>
          <p:nvPr/>
        </p:nvSpPr>
        <p:spPr>
          <a:xfrm>
            <a:off x="10350067" y="1879495"/>
            <a:ext cx="176943" cy="208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2952FE8-2B01-8281-3505-3447C6B4EE0C}"/>
              </a:ext>
            </a:extLst>
          </p:cNvPr>
          <p:cNvCxnSpPr>
            <a:cxnSpLocks/>
          </p:cNvCxnSpPr>
          <p:nvPr/>
        </p:nvCxnSpPr>
        <p:spPr>
          <a:xfrm flipV="1">
            <a:off x="10350569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03199D2-7505-4DBA-DCF4-D043F53BC241}"/>
              </a:ext>
            </a:extLst>
          </p:cNvPr>
          <p:cNvCxnSpPr>
            <a:cxnSpLocks/>
          </p:cNvCxnSpPr>
          <p:nvPr/>
        </p:nvCxnSpPr>
        <p:spPr>
          <a:xfrm flipV="1">
            <a:off x="10527010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AD678B6-E33E-BDA3-1DD2-4EB44F2BBE54}"/>
              </a:ext>
            </a:extLst>
          </p:cNvPr>
          <p:cNvCxnSpPr>
            <a:cxnSpLocks/>
          </p:cNvCxnSpPr>
          <p:nvPr/>
        </p:nvCxnSpPr>
        <p:spPr>
          <a:xfrm flipV="1">
            <a:off x="10693800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9FB513F-4E69-7C84-0772-EC16520F58FE}"/>
              </a:ext>
            </a:extLst>
          </p:cNvPr>
          <p:cNvCxnSpPr>
            <a:cxnSpLocks/>
          </p:cNvCxnSpPr>
          <p:nvPr/>
        </p:nvCxnSpPr>
        <p:spPr>
          <a:xfrm flipV="1">
            <a:off x="10854652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084C714-5728-9B66-4F39-5D575884463F}"/>
              </a:ext>
            </a:extLst>
          </p:cNvPr>
          <p:cNvCxnSpPr>
            <a:cxnSpLocks/>
          </p:cNvCxnSpPr>
          <p:nvPr/>
        </p:nvCxnSpPr>
        <p:spPr>
          <a:xfrm flipV="1">
            <a:off x="11026431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F7798E1-F336-3398-6EBA-4A59AA9C668C}"/>
              </a:ext>
            </a:extLst>
          </p:cNvPr>
          <p:cNvSpPr/>
          <p:nvPr/>
        </p:nvSpPr>
        <p:spPr>
          <a:xfrm flipH="1">
            <a:off x="11189900" y="5620726"/>
            <a:ext cx="268516" cy="2085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9164920-C83D-8A52-F025-1FF9D8916615}"/>
              </a:ext>
            </a:extLst>
          </p:cNvPr>
          <p:cNvSpPr/>
          <p:nvPr/>
        </p:nvSpPr>
        <p:spPr>
          <a:xfrm flipH="1">
            <a:off x="11026431" y="407761"/>
            <a:ext cx="157269" cy="2371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E893EAC-0CA6-BDCF-D548-34E7038B425B}"/>
              </a:ext>
            </a:extLst>
          </p:cNvPr>
          <p:cNvSpPr/>
          <p:nvPr/>
        </p:nvSpPr>
        <p:spPr>
          <a:xfrm flipH="1">
            <a:off x="11460396" y="407761"/>
            <a:ext cx="157269" cy="2371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BC2AEC6-D164-67C3-7E03-EF7D2CCBE9E1}"/>
              </a:ext>
            </a:extLst>
          </p:cNvPr>
          <p:cNvCxnSpPr>
            <a:cxnSpLocks/>
          </p:cNvCxnSpPr>
          <p:nvPr/>
        </p:nvCxnSpPr>
        <p:spPr>
          <a:xfrm flipV="1">
            <a:off x="11183700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FBF15EF-CBD4-90BC-8E3F-FCF9847F3BFB}"/>
              </a:ext>
            </a:extLst>
          </p:cNvPr>
          <p:cNvCxnSpPr>
            <a:cxnSpLocks/>
          </p:cNvCxnSpPr>
          <p:nvPr/>
        </p:nvCxnSpPr>
        <p:spPr>
          <a:xfrm flipV="1">
            <a:off x="11458416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6D4FB85-6028-F0A4-C5BF-2B5FED29FE6B}"/>
              </a:ext>
            </a:extLst>
          </p:cNvPr>
          <p:cNvCxnSpPr>
            <a:cxnSpLocks/>
          </p:cNvCxnSpPr>
          <p:nvPr/>
        </p:nvCxnSpPr>
        <p:spPr>
          <a:xfrm flipV="1">
            <a:off x="11624979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6AA882E-AA1F-AC87-C772-C3CFF83BD56E}"/>
              </a:ext>
            </a:extLst>
          </p:cNvPr>
          <p:cNvSpPr/>
          <p:nvPr/>
        </p:nvSpPr>
        <p:spPr>
          <a:xfrm>
            <a:off x="11628368" y="1154731"/>
            <a:ext cx="310713" cy="205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87603E1-C51D-7C9F-4633-63080FC704F1}"/>
              </a:ext>
            </a:extLst>
          </p:cNvPr>
          <p:cNvSpPr txBox="1"/>
          <p:nvPr/>
        </p:nvSpPr>
        <p:spPr>
          <a:xfrm>
            <a:off x="10492321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1C66B0A-F400-0215-CF46-5D4A0BFB7AB2}"/>
              </a:ext>
            </a:extLst>
          </p:cNvPr>
          <p:cNvSpPr txBox="1"/>
          <p:nvPr/>
        </p:nvSpPr>
        <p:spPr>
          <a:xfrm>
            <a:off x="10689423" y="6332468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6739873-7312-E6A2-5331-254F4DBCA947}"/>
              </a:ext>
            </a:extLst>
          </p:cNvPr>
          <p:cNvSpPr txBox="1"/>
          <p:nvPr/>
        </p:nvSpPr>
        <p:spPr>
          <a:xfrm>
            <a:off x="10854200" y="6332468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CF0FF9-0435-4C50-59A3-46FEFD43E685}"/>
              </a:ext>
            </a:extLst>
          </p:cNvPr>
          <p:cNvSpPr txBox="1"/>
          <p:nvPr/>
        </p:nvSpPr>
        <p:spPr>
          <a:xfrm>
            <a:off x="11016731" y="6332468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C39D39E-9D6B-A42D-0D00-0C5020BE87A8}"/>
              </a:ext>
            </a:extLst>
          </p:cNvPr>
          <p:cNvSpPr txBox="1"/>
          <p:nvPr/>
        </p:nvSpPr>
        <p:spPr>
          <a:xfrm>
            <a:off x="11276314" y="6332468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0DBA3EC-5E92-BF91-98A0-CE6477D67656}"/>
              </a:ext>
            </a:extLst>
          </p:cNvPr>
          <p:cNvSpPr txBox="1"/>
          <p:nvPr/>
        </p:nvSpPr>
        <p:spPr>
          <a:xfrm>
            <a:off x="11450561" y="6332468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29004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68C1-D42E-E395-5AFB-E286BFE3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Schematic Wokwi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1209A-97DE-21D4-9480-8D8C0BD3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050" y="764051"/>
            <a:ext cx="7932785" cy="532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8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68C1-D42E-E395-5AFB-E286BFE3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br>
              <a:rPr lang="en-US" dirty="0"/>
            </a:br>
            <a:r>
              <a:rPr lang="en-US" dirty="0"/>
              <a:t>Machine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04FF3-386F-056A-4E92-B5F87463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103" y="852678"/>
            <a:ext cx="2200275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5C39E0-B3C3-17D6-DE2A-1D854BE43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799"/>
          <a:stretch/>
        </p:blipFill>
        <p:spPr>
          <a:xfrm>
            <a:off x="6850682" y="2300287"/>
            <a:ext cx="4324350" cy="11336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539E3B-55BB-C2AD-9045-C35835A64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080" y="66865"/>
            <a:ext cx="3810000" cy="2190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FE8195-91E5-9A71-B73E-D6D71C643A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66"/>
          <a:stretch/>
        </p:blipFill>
        <p:spPr>
          <a:xfrm>
            <a:off x="6850682" y="4667250"/>
            <a:ext cx="4324350" cy="2190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7171A4-7EA5-8F44-CBDD-A3F63D8D3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99" b="50000"/>
          <a:stretch/>
        </p:blipFill>
        <p:spPr>
          <a:xfrm>
            <a:off x="6836905" y="3462337"/>
            <a:ext cx="4324350" cy="113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1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68C1-D42E-E395-5AFB-E286BFE3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br>
              <a:rPr lang="en-US" dirty="0"/>
            </a:br>
            <a:r>
              <a:rPr lang="en-US" dirty="0"/>
              <a:t>Machine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75547-A911-8174-9D9E-D85BF00C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99" y="85725"/>
            <a:ext cx="595503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92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420</TotalTime>
  <Words>382</Words>
  <Application>Microsoft Office PowerPoint</Application>
  <PresentationFormat>Widescreen</PresentationFormat>
  <Paragraphs>145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Corbel</vt:lpstr>
      <vt:lpstr>Times New Roman</vt:lpstr>
      <vt:lpstr>Wingdings 2</vt:lpstr>
      <vt:lpstr>Frame</vt:lpstr>
      <vt:lpstr>Tugas 8 Proposal Tugas Besar Sistem Tertanam Lanjut</vt:lpstr>
      <vt:lpstr>Topik dan Tujuan</vt:lpstr>
      <vt:lpstr>Sensor</vt:lpstr>
      <vt:lpstr>Aktuator</vt:lpstr>
      <vt:lpstr>Task List</vt:lpstr>
      <vt:lpstr>Schedule Timeline</vt:lpstr>
      <vt:lpstr>Schematic Wokwi</vt:lpstr>
      <vt:lpstr>State  Machine</vt:lpstr>
      <vt:lpstr>State  Machine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ABDILLAH</dc:creator>
  <cp:lastModifiedBy>saputragangga@gmail.com</cp:lastModifiedBy>
  <cp:revision>61</cp:revision>
  <dcterms:created xsi:type="dcterms:W3CDTF">2024-05-06T12:40:04Z</dcterms:created>
  <dcterms:modified xsi:type="dcterms:W3CDTF">2024-05-26T09:34:25Z</dcterms:modified>
</cp:coreProperties>
</file>