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10/05/2024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Dua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Sensor </a:t>
            </a:r>
            <a:r>
              <a:rPr lang="en-US" dirty="0" err="1"/>
              <a:t>Kelembaban</a:t>
            </a:r>
            <a:r>
              <a:rPr lang="en-US" dirty="0"/>
              <a:t>/</a:t>
            </a:r>
            <a:r>
              <a:rPr lang="en-US" dirty="0" err="1"/>
              <a:t>Suhu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monitor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Seven Segment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lift pada </a:t>
            </a:r>
            <a:r>
              <a:rPr lang="en-US" dirty="0" err="1"/>
              <a:t>lantai</a:t>
            </a:r>
            <a:r>
              <a:rPr lang="en-US" dirty="0"/>
              <a:t> saat ini</a:t>
            </a:r>
          </a:p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82</TotalTime>
  <Words>163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35</cp:revision>
  <dcterms:created xsi:type="dcterms:W3CDTF">2024-05-06T12:40:04Z</dcterms:created>
  <dcterms:modified xsi:type="dcterms:W3CDTF">2024-05-10T03:50:53Z</dcterms:modified>
</cp:coreProperties>
</file>