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2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68</TotalTime>
  <Words>47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Tugas 8 Proposal Tugas Besar Sistem Tertanam Lanjut</vt:lpstr>
      <vt:lpstr>Topik dan Tujuan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Muhammad ABDILLAH</cp:lastModifiedBy>
  <cp:revision>29</cp:revision>
  <dcterms:created xsi:type="dcterms:W3CDTF">2024-05-06T12:40:04Z</dcterms:created>
  <dcterms:modified xsi:type="dcterms:W3CDTF">2024-05-07T07:57:33Z</dcterms:modified>
</cp:coreProperties>
</file>