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15/05/2024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36759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15/05/2024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6374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15/05/2024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61022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15/05/2024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3050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15/05/2024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24263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15/05/2024</a:t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97187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15/05/2024</a:t>
            </a:fld>
            <a:endParaRPr lang="en-ID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4787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15/05/2024</a:t>
            </a:fld>
            <a:endParaRPr lang="en-ID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743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15/05/2024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16056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15/05/2024</a:t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418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15/05/2024</a:t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778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682BB45-DAFE-4345-B4CA-BF7D165D75B8}" type="datetimeFigureOut">
              <a:rPr lang="en-ID" smtClean="0"/>
              <a:t>15/05/2024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43718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97583-C313-0293-F902-7ABF39789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461246"/>
            <a:ext cx="7315200" cy="2662159"/>
          </a:xfrm>
        </p:spPr>
        <p:txBody>
          <a:bodyPr>
            <a:normAutofit/>
          </a:bodyPr>
          <a:lstStyle/>
          <a:p>
            <a:r>
              <a:rPr lang="en-US" dirty="0"/>
              <a:t>Tugas 8</a:t>
            </a:r>
            <a:br>
              <a:rPr lang="en-US" dirty="0"/>
            </a:br>
            <a:r>
              <a:rPr lang="en-US" dirty="0"/>
              <a:t>Proposal Tugas Besar</a:t>
            </a:r>
            <a:br>
              <a:rPr lang="en-US" dirty="0"/>
            </a:b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Tertanam</a:t>
            </a:r>
            <a:r>
              <a:rPr lang="en-US" dirty="0"/>
              <a:t> Lanjut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BDEDA-AC8C-931C-7C5A-0C9126F2C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222376"/>
            <a:ext cx="7315200" cy="1362269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Kelompok</a:t>
            </a:r>
            <a:r>
              <a:rPr lang="en-US" dirty="0"/>
              <a:t> 4</a:t>
            </a:r>
          </a:p>
          <a:p>
            <a:r>
              <a:rPr lang="en-US" dirty="0"/>
              <a:t>Muhammad Abdillah</a:t>
            </a:r>
          </a:p>
          <a:p>
            <a:r>
              <a:rPr lang="en-US" dirty="0"/>
              <a:t>Gangga Nata Saputra</a:t>
            </a:r>
          </a:p>
          <a:p>
            <a:r>
              <a:rPr lang="en-US" dirty="0" err="1"/>
              <a:t>Riska</a:t>
            </a:r>
            <a:r>
              <a:rPr lang="en-US" dirty="0"/>
              <a:t> </a:t>
            </a:r>
            <a:r>
              <a:rPr lang="en-US" dirty="0" err="1"/>
              <a:t>Yucha</a:t>
            </a:r>
            <a:r>
              <a:rPr lang="en-US" dirty="0"/>
              <a:t> </a:t>
            </a:r>
            <a:r>
              <a:rPr lang="en-US" dirty="0" err="1"/>
              <a:t>Septiyanti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20215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0727F-09B8-7107-DCEE-E2975F374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Topik</a:t>
            </a:r>
            <a:r>
              <a:rPr lang="en-US" dirty="0"/>
              <a:t> dan </a:t>
            </a:r>
            <a:r>
              <a:rPr lang="en-US" dirty="0" err="1"/>
              <a:t>Tujuan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C5677-4A71-AD6D-5374-5840C3B32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Topik</a:t>
            </a:r>
            <a:endParaRPr lang="en-US" dirty="0"/>
          </a:p>
          <a:p>
            <a:pPr lvl="1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Kontroller</a:t>
            </a:r>
            <a:r>
              <a:rPr lang="en-US" dirty="0"/>
              <a:t> Lift </a:t>
            </a:r>
            <a:r>
              <a:rPr lang="en-US" dirty="0" err="1"/>
              <a:t>Barang</a:t>
            </a:r>
            <a:endParaRPr lang="en-US" dirty="0"/>
          </a:p>
          <a:p>
            <a:r>
              <a:rPr lang="en-US" dirty="0" err="1"/>
              <a:t>Tujuan</a:t>
            </a:r>
            <a:endParaRPr lang="en-US" dirty="0"/>
          </a:p>
          <a:p>
            <a:pPr lvl="1"/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kendali</a:t>
            </a:r>
            <a:r>
              <a:rPr lang="en-US" dirty="0"/>
              <a:t> untuk lift </a:t>
            </a:r>
            <a:r>
              <a:rPr lang="en-US" dirty="0" err="1"/>
              <a:t>barang</a:t>
            </a:r>
            <a:endParaRPr lang="en-US" dirty="0"/>
          </a:p>
          <a:p>
            <a:pPr lvl="1"/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antarmuka</a:t>
            </a:r>
            <a:r>
              <a:rPr lang="en-US" dirty="0"/>
              <a:t> input dan output untuk </a:t>
            </a:r>
            <a:r>
              <a:rPr lang="en-US" dirty="0" err="1"/>
              <a:t>pengguna</a:t>
            </a:r>
            <a:endParaRPr lang="en-US" dirty="0"/>
          </a:p>
          <a:p>
            <a:pPr lvl="1"/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pengaman</a:t>
            </a:r>
            <a:r>
              <a:rPr lang="en-US" dirty="0"/>
              <a:t> untuk lift </a:t>
            </a:r>
            <a:r>
              <a:rPr lang="en-US" dirty="0" err="1"/>
              <a:t>barang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754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C7FF0-A5A2-76E4-C8E6-5C9C2946E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1DA1B-168E-F45C-B12A-116B62A91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4140" y="726141"/>
            <a:ext cx="7579659" cy="5369859"/>
          </a:xfrm>
        </p:spPr>
        <p:txBody>
          <a:bodyPr numCol="2">
            <a:normAutofit/>
          </a:bodyPr>
          <a:lstStyle/>
          <a:p>
            <a:r>
              <a:rPr lang="en-US" dirty="0"/>
              <a:t>Keypad</a:t>
            </a:r>
          </a:p>
          <a:p>
            <a:pPr lvl="1"/>
            <a:r>
              <a:rPr lang="en-US" dirty="0"/>
              <a:t>Satu </a:t>
            </a:r>
            <a:r>
              <a:rPr lang="en-US" dirty="0" err="1"/>
              <a:t>buah</a:t>
            </a:r>
            <a:r>
              <a:rPr lang="en-US" dirty="0"/>
              <a:t> di </a:t>
            </a:r>
            <a:r>
              <a:rPr lang="en-US" dirty="0" err="1"/>
              <a:t>setiap</a:t>
            </a:r>
            <a:r>
              <a:rPr lang="en-US" dirty="0"/>
              <a:t> lantai</a:t>
            </a:r>
          </a:p>
          <a:p>
            <a:pPr lvl="1"/>
            <a:r>
              <a:rPr lang="en-US" dirty="0"/>
              <a:t>Untuk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lantai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dituju</a:t>
            </a:r>
            <a:endParaRPr lang="en-US" dirty="0"/>
          </a:p>
          <a:p>
            <a:pPr lvl="1"/>
            <a:r>
              <a:rPr lang="en-US" dirty="0"/>
              <a:t>Untuk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memasukan</a:t>
            </a:r>
            <a:r>
              <a:rPr lang="en-US" dirty="0"/>
              <a:t> </a:t>
            </a:r>
            <a:r>
              <a:rPr lang="en-US" dirty="0" err="1"/>
              <a:t>berat</a:t>
            </a:r>
            <a:r>
              <a:rPr lang="en-US" dirty="0"/>
              <a:t> </a:t>
            </a:r>
            <a:r>
              <a:rPr lang="en-US" dirty="0" err="1"/>
              <a:t>barang</a:t>
            </a:r>
            <a:endParaRPr lang="en-US" dirty="0"/>
          </a:p>
          <a:p>
            <a:r>
              <a:rPr lang="en-US" dirty="0"/>
              <a:t>Button Emergency</a:t>
            </a:r>
          </a:p>
          <a:p>
            <a:pPr lvl="1"/>
            <a:r>
              <a:rPr lang="en-US" dirty="0"/>
              <a:t>Satu </a:t>
            </a:r>
            <a:r>
              <a:rPr lang="en-US" dirty="0" err="1"/>
              <a:t>buah</a:t>
            </a:r>
            <a:r>
              <a:rPr lang="en-US" dirty="0"/>
              <a:t> di </a:t>
            </a:r>
            <a:r>
              <a:rPr lang="en-US" dirty="0" err="1"/>
              <a:t>setiap</a:t>
            </a:r>
            <a:r>
              <a:rPr lang="en-US" dirty="0"/>
              <a:t> lantai</a:t>
            </a:r>
          </a:p>
          <a:p>
            <a:pPr lvl="1"/>
            <a:r>
              <a:rPr lang="en-US" dirty="0"/>
              <a:t>Untuk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memberitahu</a:t>
            </a:r>
            <a:r>
              <a:rPr lang="en-US" dirty="0"/>
              <a:t> </a:t>
            </a:r>
            <a:r>
              <a:rPr lang="en-US" dirty="0" err="1"/>
              <a:t>pengelola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lift </a:t>
            </a:r>
            <a:r>
              <a:rPr lang="en-US" dirty="0" err="1"/>
              <a:t>bermasalah</a:t>
            </a:r>
            <a:endParaRPr lang="en-US" dirty="0"/>
          </a:p>
          <a:p>
            <a:r>
              <a:rPr lang="en-US" dirty="0"/>
              <a:t>Ultrasonik</a:t>
            </a:r>
          </a:p>
          <a:p>
            <a:pPr lvl="1"/>
            <a:r>
              <a:rPr lang="en-US" dirty="0"/>
              <a:t>Satu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dipintu</a:t>
            </a:r>
            <a:r>
              <a:rPr lang="en-US" dirty="0"/>
              <a:t> lift</a:t>
            </a:r>
          </a:p>
          <a:p>
            <a:pPr lvl="1"/>
            <a:r>
              <a:rPr lang="en-US" dirty="0"/>
              <a:t>Untuk </a:t>
            </a:r>
            <a:r>
              <a:rPr lang="en-US" dirty="0" err="1"/>
              <a:t>memastikan</a:t>
            </a:r>
            <a:r>
              <a:rPr lang="en-US" dirty="0"/>
              <a:t> tidak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saat </a:t>
            </a:r>
            <a:r>
              <a:rPr lang="en-US" dirty="0" err="1"/>
              <a:t>pintu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ditutup</a:t>
            </a:r>
            <a:endParaRPr lang="en-US" dirty="0"/>
          </a:p>
          <a:p>
            <a:r>
              <a:rPr lang="en-US" dirty="0"/>
              <a:t>Potentiometer</a:t>
            </a:r>
          </a:p>
          <a:p>
            <a:pPr lvl="1"/>
            <a:r>
              <a:rPr lang="en-US" dirty="0"/>
              <a:t>Satu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lift</a:t>
            </a:r>
          </a:p>
          <a:p>
            <a:pPr lvl="1"/>
            <a:r>
              <a:rPr lang="en-US" dirty="0"/>
              <a:t>Untuk </a:t>
            </a:r>
            <a:r>
              <a:rPr lang="en-US" dirty="0" err="1"/>
              <a:t>simulasi</a:t>
            </a:r>
            <a:r>
              <a:rPr lang="en-US" dirty="0"/>
              <a:t> sensor </a:t>
            </a:r>
            <a:r>
              <a:rPr lang="en-US" dirty="0" err="1"/>
              <a:t>gempa</a:t>
            </a:r>
            <a:endParaRPr lang="en-US" dirty="0"/>
          </a:p>
          <a:p>
            <a:r>
              <a:rPr lang="en-US" dirty="0"/>
              <a:t>Load Cell</a:t>
            </a:r>
          </a:p>
          <a:p>
            <a:pPr lvl="1"/>
            <a:r>
              <a:rPr lang="en-US" dirty="0"/>
              <a:t>Satu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lift</a:t>
            </a:r>
          </a:p>
          <a:p>
            <a:pPr lvl="1"/>
            <a:r>
              <a:rPr lang="en-US" dirty="0"/>
              <a:t>Untuk </a:t>
            </a:r>
            <a:r>
              <a:rPr lang="en-US" dirty="0" err="1"/>
              <a:t>membaca</a:t>
            </a:r>
            <a:r>
              <a:rPr lang="en-US" dirty="0"/>
              <a:t> total </a:t>
            </a:r>
            <a:r>
              <a:rPr lang="en-US" dirty="0" err="1"/>
              <a:t>beban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62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66CEE-4C41-94B0-E0EF-4C6FFA700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Aktuator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679F8-C584-5E25-71F4-3DBA14302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en-US" dirty="0"/>
              <a:t>Serial LCD</a:t>
            </a:r>
          </a:p>
          <a:p>
            <a:pPr lvl="1"/>
            <a:r>
              <a:rPr lang="en-US" dirty="0"/>
              <a:t>Satu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disetiap</a:t>
            </a:r>
            <a:r>
              <a:rPr lang="en-US" dirty="0"/>
              <a:t> lantai</a:t>
            </a:r>
          </a:p>
          <a:p>
            <a:pPr lvl="1"/>
            <a:r>
              <a:rPr lang="en-US" dirty="0"/>
              <a:t>Untuk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lift dan </a:t>
            </a:r>
            <a:r>
              <a:rPr lang="en-US" dirty="0" err="1"/>
              <a:t>keadaan</a:t>
            </a:r>
            <a:r>
              <a:rPr lang="en-US" dirty="0"/>
              <a:t> lift</a:t>
            </a:r>
          </a:p>
          <a:p>
            <a:r>
              <a:rPr lang="en-US" dirty="0"/>
              <a:t>Buzzer</a:t>
            </a:r>
          </a:p>
          <a:p>
            <a:pPr lvl="1"/>
            <a:r>
              <a:rPr lang="en-US" dirty="0"/>
              <a:t>Satu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lift</a:t>
            </a:r>
          </a:p>
          <a:p>
            <a:pPr lvl="1"/>
            <a:r>
              <a:rPr lang="en-US" dirty="0"/>
              <a:t>Untuk </a:t>
            </a:r>
            <a:r>
              <a:rPr lang="en-US" dirty="0" err="1"/>
              <a:t>memberitahu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lift sampai pada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lantai</a:t>
            </a:r>
            <a:endParaRPr lang="en-US" dirty="0"/>
          </a:p>
          <a:p>
            <a:pPr lvl="1"/>
            <a:r>
              <a:rPr lang="en-US" dirty="0"/>
              <a:t>Untuk </a:t>
            </a:r>
            <a:r>
              <a:rPr lang="en-US" dirty="0" err="1"/>
              <a:t>memberitahu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emergency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18590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FE7EF-AF2A-070C-162F-50FDB24AC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List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0CA1A-AB11-7A2A-1788-F4419D803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8965" y="896471"/>
            <a:ext cx="7853082" cy="5190564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Task </a:t>
            </a:r>
            <a:r>
              <a:rPr lang="en-US" dirty="0" err="1"/>
              <a:t>Antarmuka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(low, </a:t>
            </a:r>
            <a:r>
              <a:rPr lang="en-US" dirty="0" err="1"/>
              <a:t>periodik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Meregulasi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LCD </a:t>
            </a:r>
          </a:p>
          <a:p>
            <a:pPr lvl="1"/>
            <a:r>
              <a:rPr lang="en-US" dirty="0" err="1"/>
              <a:t>Meregulasi</a:t>
            </a:r>
            <a:r>
              <a:rPr lang="en-US" dirty="0"/>
              <a:t> </a:t>
            </a:r>
            <a:r>
              <a:rPr lang="en-US" dirty="0" err="1"/>
              <a:t>suara</a:t>
            </a:r>
            <a:r>
              <a:rPr lang="en-US" dirty="0"/>
              <a:t> buzzer</a:t>
            </a:r>
          </a:p>
          <a:p>
            <a:r>
              <a:rPr lang="en-US" dirty="0"/>
              <a:t>Task </a:t>
            </a:r>
            <a:r>
              <a:rPr lang="en-US" dirty="0" err="1"/>
              <a:t>membaca</a:t>
            </a:r>
            <a:r>
              <a:rPr lang="en-US" dirty="0"/>
              <a:t> Input </a:t>
            </a:r>
            <a:r>
              <a:rPr lang="en-US" dirty="0" err="1"/>
              <a:t>pengguna</a:t>
            </a:r>
            <a:r>
              <a:rPr lang="en-US" dirty="0"/>
              <a:t> (medium, </a:t>
            </a:r>
            <a:r>
              <a:rPr lang="en-US" dirty="0" err="1"/>
              <a:t>periodik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(naik/</a:t>
            </a:r>
            <a:r>
              <a:rPr lang="en-US" dirty="0" err="1"/>
              <a:t>turun</a:t>
            </a:r>
            <a:r>
              <a:rPr lang="en-US" dirty="0"/>
              <a:t>)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lantai</a:t>
            </a:r>
            <a:endParaRPr lang="en-US" dirty="0"/>
          </a:p>
          <a:p>
            <a:pPr lvl="1"/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lantai</a:t>
            </a:r>
            <a:r>
              <a:rPr lang="en-US" dirty="0"/>
              <a:t> dan </a:t>
            </a:r>
            <a:r>
              <a:rPr lang="en-US" dirty="0" err="1"/>
              <a:t>berat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pengguna</a:t>
            </a:r>
            <a:endParaRPr lang="en-US" dirty="0"/>
          </a:p>
          <a:p>
            <a:r>
              <a:rPr lang="en-US" dirty="0"/>
              <a:t>Task Ultrasonik (high, </a:t>
            </a:r>
            <a:r>
              <a:rPr lang="en-US" dirty="0" err="1"/>
              <a:t>periodik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Membaca</a:t>
            </a:r>
            <a:r>
              <a:rPr lang="en-US" dirty="0"/>
              <a:t> status sensor ultrasonik</a:t>
            </a:r>
          </a:p>
          <a:p>
            <a:r>
              <a:rPr lang="en-US" dirty="0"/>
              <a:t>Task Load Cell (high, </a:t>
            </a:r>
            <a:r>
              <a:rPr lang="en-US" dirty="0" err="1"/>
              <a:t>periodik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berat</a:t>
            </a:r>
            <a:r>
              <a:rPr lang="en-US" dirty="0"/>
              <a:t> </a:t>
            </a:r>
            <a:r>
              <a:rPr lang="en-US" dirty="0" err="1"/>
              <a:t>barang</a:t>
            </a:r>
            <a:endParaRPr lang="en-US" dirty="0"/>
          </a:p>
          <a:p>
            <a:r>
              <a:rPr lang="en-US" dirty="0"/>
              <a:t>Task Sensor </a:t>
            </a:r>
            <a:r>
              <a:rPr lang="en-US" dirty="0" err="1"/>
              <a:t>Gempa</a:t>
            </a:r>
            <a:r>
              <a:rPr lang="en-US" dirty="0"/>
              <a:t> (high, </a:t>
            </a:r>
            <a:r>
              <a:rPr lang="en-US" dirty="0" err="1"/>
              <a:t>periodik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potentiometer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gempa</a:t>
            </a:r>
            <a:endParaRPr lang="en-US" dirty="0"/>
          </a:p>
          <a:p>
            <a:r>
              <a:rPr lang="en-US" dirty="0"/>
              <a:t>Task </a:t>
            </a:r>
            <a:r>
              <a:rPr lang="en-US" dirty="0" err="1"/>
              <a:t>membaca</a:t>
            </a:r>
            <a:r>
              <a:rPr lang="en-US" dirty="0"/>
              <a:t> emergency (high, event)</a:t>
            </a:r>
          </a:p>
          <a:p>
            <a:pPr lvl="1"/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emergency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pengguna</a:t>
            </a:r>
            <a:endParaRPr lang="en-US" dirty="0"/>
          </a:p>
          <a:p>
            <a:pPr lvl="1"/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emergency</a:t>
            </a:r>
          </a:p>
        </p:txBody>
      </p:sp>
    </p:spTree>
    <p:extLst>
      <p:ext uri="{BB962C8B-B14F-4D97-AF65-F5344CB8AC3E}">
        <p14:creationId xmlns:p14="http://schemas.microsoft.com/office/powerpoint/2010/main" val="4072675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C4D5E-AC24-890D-9F9D-ABD71FA3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Timeline</a:t>
            </a:r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96C8C6-005F-B9C2-1724-02342F004311}"/>
              </a:ext>
            </a:extLst>
          </p:cNvPr>
          <p:cNvSpPr/>
          <p:nvPr/>
        </p:nvSpPr>
        <p:spPr>
          <a:xfrm>
            <a:off x="3474159" y="866947"/>
            <a:ext cx="1459247" cy="66673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</a:p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Antarmuka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98CC4B-AA9A-2937-8376-B2AD5A31F2A9}"/>
              </a:ext>
            </a:extLst>
          </p:cNvPr>
          <p:cNvSpPr/>
          <p:nvPr/>
        </p:nvSpPr>
        <p:spPr>
          <a:xfrm>
            <a:off x="3474159" y="1615383"/>
            <a:ext cx="1459247" cy="6667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EAD1B1-01AA-97CF-AC12-9AAB94970E68}"/>
              </a:ext>
            </a:extLst>
          </p:cNvPr>
          <p:cNvSpPr/>
          <p:nvPr/>
        </p:nvSpPr>
        <p:spPr>
          <a:xfrm>
            <a:off x="3474159" y="2363819"/>
            <a:ext cx="1459247" cy="66673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Ultrasonik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AD3739-2B89-C4F8-ED94-A80116930A4C}"/>
              </a:ext>
            </a:extLst>
          </p:cNvPr>
          <p:cNvSpPr/>
          <p:nvPr/>
        </p:nvSpPr>
        <p:spPr>
          <a:xfrm>
            <a:off x="3474159" y="3112255"/>
            <a:ext cx="1459247" cy="6667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Cell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7FFB32-786F-7506-3254-0C7AC4E637B7}"/>
              </a:ext>
            </a:extLst>
          </p:cNvPr>
          <p:cNvSpPr/>
          <p:nvPr/>
        </p:nvSpPr>
        <p:spPr>
          <a:xfrm>
            <a:off x="3474159" y="3860690"/>
            <a:ext cx="1459247" cy="66673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</a:p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Gempa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7A7C0D-7FD8-AFA2-AB4C-A50922ED8215}"/>
              </a:ext>
            </a:extLst>
          </p:cNvPr>
          <p:cNvSpPr txBox="1"/>
          <p:nvPr/>
        </p:nvSpPr>
        <p:spPr>
          <a:xfrm>
            <a:off x="4967788" y="5537809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E18315-9FC0-7DFA-EFCD-8A77E58677BC}"/>
              </a:ext>
            </a:extLst>
          </p:cNvPr>
          <p:cNvCxnSpPr>
            <a:cxnSpLocks/>
          </p:cNvCxnSpPr>
          <p:nvPr/>
        </p:nvCxnSpPr>
        <p:spPr>
          <a:xfrm>
            <a:off x="3482225" y="5370873"/>
            <a:ext cx="858426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2043E12-070A-BCEA-723E-0B6D706378EB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5114622" y="866947"/>
            <a:ext cx="1" cy="46708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6C80C9A-760C-E903-6B5B-B74C466400E6}"/>
              </a:ext>
            </a:extLst>
          </p:cNvPr>
          <p:cNvCxnSpPr>
            <a:cxnSpLocks/>
          </p:cNvCxnSpPr>
          <p:nvPr/>
        </p:nvCxnSpPr>
        <p:spPr>
          <a:xfrm flipV="1">
            <a:off x="5590749" y="866947"/>
            <a:ext cx="0" cy="46708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0710812-F596-DCC4-8807-7F575434DF8A}"/>
              </a:ext>
            </a:extLst>
          </p:cNvPr>
          <p:cNvSpPr txBox="1"/>
          <p:nvPr/>
        </p:nvSpPr>
        <p:spPr>
          <a:xfrm>
            <a:off x="5390479" y="5537809"/>
            <a:ext cx="42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8979A14-56B0-15EA-BB23-E51A4679FBA9}"/>
              </a:ext>
            </a:extLst>
          </p:cNvPr>
          <p:cNvCxnSpPr>
            <a:cxnSpLocks/>
          </p:cNvCxnSpPr>
          <p:nvPr/>
        </p:nvCxnSpPr>
        <p:spPr>
          <a:xfrm flipV="1">
            <a:off x="6053247" y="866947"/>
            <a:ext cx="0" cy="46708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79621F8-0203-52DE-1CD8-096E20319D8F}"/>
              </a:ext>
            </a:extLst>
          </p:cNvPr>
          <p:cNvSpPr txBox="1"/>
          <p:nvPr/>
        </p:nvSpPr>
        <p:spPr>
          <a:xfrm>
            <a:off x="5841222" y="5537809"/>
            <a:ext cx="42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675E33-2EEC-1656-5610-83274DD0704F}"/>
              </a:ext>
            </a:extLst>
          </p:cNvPr>
          <p:cNvCxnSpPr>
            <a:cxnSpLocks/>
          </p:cNvCxnSpPr>
          <p:nvPr/>
        </p:nvCxnSpPr>
        <p:spPr>
          <a:xfrm flipV="1">
            <a:off x="6519039" y="866947"/>
            <a:ext cx="0" cy="46708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D2EBD56-3026-7E4D-04CD-48585F57D904}"/>
              </a:ext>
            </a:extLst>
          </p:cNvPr>
          <p:cNvSpPr txBox="1"/>
          <p:nvPr/>
        </p:nvSpPr>
        <p:spPr>
          <a:xfrm>
            <a:off x="6307706" y="5537809"/>
            <a:ext cx="42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A5FB1B5-1DC4-BE00-E1B2-EDF1A09F3F2A}"/>
              </a:ext>
            </a:extLst>
          </p:cNvPr>
          <p:cNvSpPr/>
          <p:nvPr/>
        </p:nvSpPr>
        <p:spPr>
          <a:xfrm>
            <a:off x="7770824" y="4838198"/>
            <a:ext cx="471716" cy="211405"/>
          </a:xfrm>
          <a:prstGeom prst="rect">
            <a:avLst/>
          </a:prstGeom>
          <a:solidFill>
            <a:srgbClr val="B71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INT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E2DC555-3CD8-6ADC-04F1-CE3A14C6A8AC}"/>
              </a:ext>
            </a:extLst>
          </p:cNvPr>
          <p:cNvCxnSpPr>
            <a:cxnSpLocks/>
          </p:cNvCxnSpPr>
          <p:nvPr/>
        </p:nvCxnSpPr>
        <p:spPr>
          <a:xfrm flipV="1">
            <a:off x="6976642" y="866947"/>
            <a:ext cx="0" cy="46708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BD7CBD3-CA54-CC30-8158-2756FFE2B640}"/>
              </a:ext>
            </a:extLst>
          </p:cNvPr>
          <p:cNvSpPr txBox="1"/>
          <p:nvPr/>
        </p:nvSpPr>
        <p:spPr>
          <a:xfrm>
            <a:off x="6762990" y="5537809"/>
            <a:ext cx="42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BE1928B-5879-03F7-40FF-AC7258D61B77}"/>
              </a:ext>
            </a:extLst>
          </p:cNvPr>
          <p:cNvCxnSpPr>
            <a:cxnSpLocks/>
          </p:cNvCxnSpPr>
          <p:nvPr/>
        </p:nvCxnSpPr>
        <p:spPr>
          <a:xfrm flipV="1">
            <a:off x="7763788" y="866947"/>
            <a:ext cx="0" cy="46708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3BBB917-A4D5-A0F5-A139-C14FB0BF59EB}"/>
              </a:ext>
            </a:extLst>
          </p:cNvPr>
          <p:cNvSpPr txBox="1"/>
          <p:nvPr/>
        </p:nvSpPr>
        <p:spPr>
          <a:xfrm>
            <a:off x="6947409" y="5537809"/>
            <a:ext cx="42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38CEA05-3DC7-0925-8656-8BF9100C56FA}"/>
              </a:ext>
            </a:extLst>
          </p:cNvPr>
          <p:cNvCxnSpPr>
            <a:cxnSpLocks/>
          </p:cNvCxnSpPr>
          <p:nvPr/>
        </p:nvCxnSpPr>
        <p:spPr>
          <a:xfrm flipV="1">
            <a:off x="9331918" y="866947"/>
            <a:ext cx="0" cy="46708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FF72BB4F-A3B8-5CA8-6B0C-9751990F25B9}"/>
              </a:ext>
            </a:extLst>
          </p:cNvPr>
          <p:cNvSpPr/>
          <p:nvPr/>
        </p:nvSpPr>
        <p:spPr>
          <a:xfrm>
            <a:off x="5124911" y="1119171"/>
            <a:ext cx="467838" cy="20858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1D56752-640B-DFC3-7427-5315EF6818EC}"/>
              </a:ext>
            </a:extLst>
          </p:cNvPr>
          <p:cNvCxnSpPr>
            <a:cxnSpLocks/>
          </p:cNvCxnSpPr>
          <p:nvPr/>
        </p:nvCxnSpPr>
        <p:spPr>
          <a:xfrm flipV="1">
            <a:off x="9973557" y="866947"/>
            <a:ext cx="0" cy="46708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FB177A7-3E8B-20B9-7EF9-B06633062F07}"/>
              </a:ext>
            </a:extLst>
          </p:cNvPr>
          <p:cNvSpPr txBox="1"/>
          <p:nvPr/>
        </p:nvSpPr>
        <p:spPr>
          <a:xfrm>
            <a:off x="7134062" y="5537809"/>
            <a:ext cx="42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559A69-F0DF-8F00-A017-8D503FE76885}"/>
              </a:ext>
            </a:extLst>
          </p:cNvPr>
          <p:cNvSpPr txBox="1"/>
          <p:nvPr/>
        </p:nvSpPr>
        <p:spPr>
          <a:xfrm>
            <a:off x="7295373" y="5537809"/>
            <a:ext cx="42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62CF52E-75D5-D440-910F-84872D3110DA}"/>
              </a:ext>
            </a:extLst>
          </p:cNvPr>
          <p:cNvCxnSpPr>
            <a:cxnSpLocks/>
          </p:cNvCxnSpPr>
          <p:nvPr/>
        </p:nvCxnSpPr>
        <p:spPr>
          <a:xfrm flipV="1">
            <a:off x="11373101" y="866947"/>
            <a:ext cx="0" cy="46708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A74CD76-E2D9-B940-32A1-0591FBF74636}"/>
              </a:ext>
            </a:extLst>
          </p:cNvPr>
          <p:cNvSpPr txBox="1"/>
          <p:nvPr/>
        </p:nvSpPr>
        <p:spPr>
          <a:xfrm>
            <a:off x="7550781" y="5537809"/>
            <a:ext cx="42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6E3374C-5F8F-5653-89E4-BBDBBA788FEB}"/>
              </a:ext>
            </a:extLst>
          </p:cNvPr>
          <p:cNvSpPr/>
          <p:nvPr/>
        </p:nvSpPr>
        <p:spPr>
          <a:xfrm>
            <a:off x="3482225" y="4609125"/>
            <a:ext cx="1459247" cy="6667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</a:p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Gempa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5EF93FE-07AE-86F8-1A74-02966FFFBCC0}"/>
              </a:ext>
            </a:extLst>
          </p:cNvPr>
          <p:cNvSpPr/>
          <p:nvPr/>
        </p:nvSpPr>
        <p:spPr>
          <a:xfrm>
            <a:off x="5586043" y="1844456"/>
            <a:ext cx="467838" cy="2085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CD86887-73B0-0048-9FF4-C69B6CED1B41}"/>
              </a:ext>
            </a:extLst>
          </p:cNvPr>
          <p:cNvSpPr/>
          <p:nvPr/>
        </p:nvSpPr>
        <p:spPr>
          <a:xfrm>
            <a:off x="6054883" y="1119171"/>
            <a:ext cx="467838" cy="20858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207EA4E-B86C-30D1-697B-60A0EE6F1398}"/>
              </a:ext>
            </a:extLst>
          </p:cNvPr>
          <p:cNvSpPr/>
          <p:nvPr/>
        </p:nvSpPr>
        <p:spPr>
          <a:xfrm>
            <a:off x="6520958" y="1844456"/>
            <a:ext cx="467838" cy="2085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E7184B7-1A69-6635-87EE-DE0ED217071B}"/>
              </a:ext>
            </a:extLst>
          </p:cNvPr>
          <p:cNvSpPr/>
          <p:nvPr/>
        </p:nvSpPr>
        <p:spPr>
          <a:xfrm flipH="1">
            <a:off x="8709022" y="1119171"/>
            <a:ext cx="268516" cy="20858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28ACBB1-5F7F-6653-11B6-D8D0095F0582}"/>
              </a:ext>
            </a:extLst>
          </p:cNvPr>
          <p:cNvSpPr/>
          <p:nvPr/>
        </p:nvSpPr>
        <p:spPr>
          <a:xfrm>
            <a:off x="6986877" y="2589182"/>
            <a:ext cx="176943" cy="20857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38805D0-D69B-6C99-71B9-4C5E774E6AA8}"/>
              </a:ext>
            </a:extLst>
          </p:cNvPr>
          <p:cNvCxnSpPr>
            <a:cxnSpLocks/>
          </p:cNvCxnSpPr>
          <p:nvPr/>
        </p:nvCxnSpPr>
        <p:spPr>
          <a:xfrm flipV="1">
            <a:off x="7163820" y="866947"/>
            <a:ext cx="0" cy="46708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0786B4E-092C-1423-2869-FD64614994D4}"/>
              </a:ext>
            </a:extLst>
          </p:cNvPr>
          <p:cNvSpPr/>
          <p:nvPr/>
        </p:nvSpPr>
        <p:spPr>
          <a:xfrm>
            <a:off x="7164465" y="3336424"/>
            <a:ext cx="176943" cy="2085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FCCF863-B2E6-6BC4-34C9-747C4E3E914E}"/>
              </a:ext>
            </a:extLst>
          </p:cNvPr>
          <p:cNvSpPr/>
          <p:nvPr/>
        </p:nvSpPr>
        <p:spPr>
          <a:xfrm>
            <a:off x="7341257" y="4089768"/>
            <a:ext cx="176943" cy="208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B7AEE05-47FD-860E-9D61-233DEC9B5628}"/>
              </a:ext>
            </a:extLst>
          </p:cNvPr>
          <p:cNvCxnSpPr>
            <a:cxnSpLocks/>
          </p:cNvCxnSpPr>
          <p:nvPr/>
        </p:nvCxnSpPr>
        <p:spPr>
          <a:xfrm flipV="1">
            <a:off x="7341257" y="866947"/>
            <a:ext cx="0" cy="46708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AF13231-0870-0C6C-7493-94ACD18008E5}"/>
              </a:ext>
            </a:extLst>
          </p:cNvPr>
          <p:cNvCxnSpPr>
            <a:cxnSpLocks/>
          </p:cNvCxnSpPr>
          <p:nvPr/>
        </p:nvCxnSpPr>
        <p:spPr>
          <a:xfrm flipV="1">
            <a:off x="7502308" y="866947"/>
            <a:ext cx="0" cy="46708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A7152ACA-19B3-13DA-0367-7CBDC9DBD70B}"/>
              </a:ext>
            </a:extLst>
          </p:cNvPr>
          <p:cNvSpPr/>
          <p:nvPr/>
        </p:nvSpPr>
        <p:spPr>
          <a:xfrm flipH="1">
            <a:off x="7509070" y="1119171"/>
            <a:ext cx="268516" cy="20858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331B645-BAEB-96BB-EA30-B389C2B7DC18}"/>
              </a:ext>
            </a:extLst>
          </p:cNvPr>
          <p:cNvSpPr/>
          <p:nvPr/>
        </p:nvSpPr>
        <p:spPr>
          <a:xfrm>
            <a:off x="8241184" y="1844456"/>
            <a:ext cx="467838" cy="2085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569043B-A8E5-6351-0538-2740822B87B0}"/>
              </a:ext>
            </a:extLst>
          </p:cNvPr>
          <p:cNvCxnSpPr>
            <a:cxnSpLocks/>
          </p:cNvCxnSpPr>
          <p:nvPr/>
        </p:nvCxnSpPr>
        <p:spPr>
          <a:xfrm flipV="1">
            <a:off x="8241184" y="866947"/>
            <a:ext cx="0" cy="46708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8E5E56A-B64F-D9D9-9A0A-D11CC038A307}"/>
              </a:ext>
            </a:extLst>
          </p:cNvPr>
          <p:cNvCxnSpPr>
            <a:cxnSpLocks/>
          </p:cNvCxnSpPr>
          <p:nvPr/>
        </p:nvCxnSpPr>
        <p:spPr>
          <a:xfrm flipV="1">
            <a:off x="9158117" y="866947"/>
            <a:ext cx="0" cy="46708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49BF76C-18A2-E5A3-AF44-45D87C52AD18}"/>
              </a:ext>
            </a:extLst>
          </p:cNvPr>
          <p:cNvCxnSpPr>
            <a:cxnSpLocks/>
          </p:cNvCxnSpPr>
          <p:nvPr/>
        </p:nvCxnSpPr>
        <p:spPr>
          <a:xfrm flipV="1">
            <a:off x="8709022" y="866947"/>
            <a:ext cx="0" cy="46708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FC3F459F-FF60-FC39-ADFF-03DA3AA2ACED}"/>
              </a:ext>
            </a:extLst>
          </p:cNvPr>
          <p:cNvSpPr/>
          <p:nvPr/>
        </p:nvSpPr>
        <p:spPr>
          <a:xfrm>
            <a:off x="8986503" y="2589182"/>
            <a:ext cx="176943" cy="20857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56AC10B-A368-F888-8628-7FCAEF5CFE38}"/>
              </a:ext>
            </a:extLst>
          </p:cNvPr>
          <p:cNvSpPr/>
          <p:nvPr/>
        </p:nvSpPr>
        <p:spPr>
          <a:xfrm>
            <a:off x="9164091" y="3336424"/>
            <a:ext cx="176943" cy="2085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13B617C-38CB-19F9-146E-65AA0AEB619A}"/>
              </a:ext>
            </a:extLst>
          </p:cNvPr>
          <p:cNvSpPr/>
          <p:nvPr/>
        </p:nvSpPr>
        <p:spPr>
          <a:xfrm>
            <a:off x="9340883" y="4089768"/>
            <a:ext cx="176943" cy="208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1162DC1-37B7-2C77-B39A-29EA3B31C4B1}"/>
              </a:ext>
            </a:extLst>
          </p:cNvPr>
          <p:cNvCxnSpPr>
            <a:cxnSpLocks/>
          </p:cNvCxnSpPr>
          <p:nvPr/>
        </p:nvCxnSpPr>
        <p:spPr>
          <a:xfrm flipV="1">
            <a:off x="8977538" y="866947"/>
            <a:ext cx="0" cy="46708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054E5B9-C91E-A070-1E1C-FF50E802CF5F}"/>
              </a:ext>
            </a:extLst>
          </p:cNvPr>
          <p:cNvCxnSpPr>
            <a:cxnSpLocks/>
          </p:cNvCxnSpPr>
          <p:nvPr/>
        </p:nvCxnSpPr>
        <p:spPr>
          <a:xfrm flipV="1">
            <a:off x="9508861" y="866947"/>
            <a:ext cx="0" cy="46708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88336773-7BE4-F583-720F-B05A64452303}"/>
              </a:ext>
            </a:extLst>
          </p:cNvPr>
          <p:cNvSpPr/>
          <p:nvPr/>
        </p:nvSpPr>
        <p:spPr>
          <a:xfrm>
            <a:off x="9979808" y="1119171"/>
            <a:ext cx="467838" cy="20858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5784E29-2FF5-5D80-19F9-58EC94DDE147}"/>
              </a:ext>
            </a:extLst>
          </p:cNvPr>
          <p:cNvSpPr/>
          <p:nvPr/>
        </p:nvSpPr>
        <p:spPr>
          <a:xfrm>
            <a:off x="9506396" y="1844456"/>
            <a:ext cx="467838" cy="2085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CE41F30-506F-DB2F-D8D5-3FE2099F3CF1}"/>
              </a:ext>
            </a:extLst>
          </p:cNvPr>
          <p:cNvSpPr/>
          <p:nvPr/>
        </p:nvSpPr>
        <p:spPr>
          <a:xfrm>
            <a:off x="10912116" y="1119171"/>
            <a:ext cx="467838" cy="20858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95D0809-6BB7-C0C3-9344-E1BC1EF7262A}"/>
              </a:ext>
            </a:extLst>
          </p:cNvPr>
          <p:cNvSpPr/>
          <p:nvPr/>
        </p:nvSpPr>
        <p:spPr>
          <a:xfrm>
            <a:off x="10446163" y="1844456"/>
            <a:ext cx="467838" cy="2085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9B06E71-9270-30C9-D461-C5EB71FA35AE}"/>
              </a:ext>
            </a:extLst>
          </p:cNvPr>
          <p:cNvSpPr/>
          <p:nvPr/>
        </p:nvSpPr>
        <p:spPr>
          <a:xfrm>
            <a:off x="11371898" y="2589182"/>
            <a:ext cx="176943" cy="20857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7C93165-027C-015F-DC85-B3CDAA91D1BF}"/>
              </a:ext>
            </a:extLst>
          </p:cNvPr>
          <p:cNvSpPr/>
          <p:nvPr/>
        </p:nvSpPr>
        <p:spPr>
          <a:xfrm>
            <a:off x="11549486" y="3336424"/>
            <a:ext cx="176943" cy="2085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D07B78A-4C97-F1DB-4C09-6AC8F35B438C}"/>
              </a:ext>
            </a:extLst>
          </p:cNvPr>
          <p:cNvSpPr/>
          <p:nvPr/>
        </p:nvSpPr>
        <p:spPr>
          <a:xfrm>
            <a:off x="11726278" y="4089768"/>
            <a:ext cx="176943" cy="208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67B282D-9BDC-A2A9-FA89-D25CF391A5EC}"/>
              </a:ext>
            </a:extLst>
          </p:cNvPr>
          <p:cNvCxnSpPr>
            <a:cxnSpLocks/>
          </p:cNvCxnSpPr>
          <p:nvPr/>
        </p:nvCxnSpPr>
        <p:spPr>
          <a:xfrm flipV="1">
            <a:off x="10434992" y="866947"/>
            <a:ext cx="0" cy="46708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27E438A-4C81-A0D0-FCAB-7A88FE0C2579}"/>
              </a:ext>
            </a:extLst>
          </p:cNvPr>
          <p:cNvCxnSpPr>
            <a:cxnSpLocks/>
          </p:cNvCxnSpPr>
          <p:nvPr/>
        </p:nvCxnSpPr>
        <p:spPr>
          <a:xfrm flipV="1">
            <a:off x="10905939" y="866947"/>
            <a:ext cx="0" cy="46708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ABADEF8-4948-F803-DB49-02E7E2AAA640}"/>
              </a:ext>
            </a:extLst>
          </p:cNvPr>
          <p:cNvCxnSpPr>
            <a:cxnSpLocks/>
          </p:cNvCxnSpPr>
          <p:nvPr/>
        </p:nvCxnSpPr>
        <p:spPr>
          <a:xfrm flipV="1">
            <a:off x="11548841" y="866947"/>
            <a:ext cx="0" cy="46708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9F83B24-B63E-D0A4-1A4A-12391FF82B63}"/>
              </a:ext>
            </a:extLst>
          </p:cNvPr>
          <p:cNvCxnSpPr>
            <a:cxnSpLocks/>
          </p:cNvCxnSpPr>
          <p:nvPr/>
        </p:nvCxnSpPr>
        <p:spPr>
          <a:xfrm flipV="1">
            <a:off x="11726278" y="866947"/>
            <a:ext cx="0" cy="46708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C8A0725-9CAD-4339-8404-65231AA96B64}"/>
              </a:ext>
            </a:extLst>
          </p:cNvPr>
          <p:cNvCxnSpPr>
            <a:cxnSpLocks/>
          </p:cNvCxnSpPr>
          <p:nvPr/>
        </p:nvCxnSpPr>
        <p:spPr>
          <a:xfrm flipV="1">
            <a:off x="11903221" y="866947"/>
            <a:ext cx="0" cy="46708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844F997B-880A-2302-43F3-FC30BEEB6388}"/>
              </a:ext>
            </a:extLst>
          </p:cNvPr>
          <p:cNvSpPr txBox="1"/>
          <p:nvPr/>
        </p:nvSpPr>
        <p:spPr>
          <a:xfrm>
            <a:off x="8036860" y="5537809"/>
            <a:ext cx="42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FCA105B-C78C-F96F-C6E3-0C84DA8725A8}"/>
              </a:ext>
            </a:extLst>
          </p:cNvPr>
          <p:cNvSpPr txBox="1"/>
          <p:nvPr/>
        </p:nvSpPr>
        <p:spPr>
          <a:xfrm>
            <a:off x="8527114" y="5537809"/>
            <a:ext cx="357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A284A34-37F4-A7E0-E2A8-3FD427E8A8C7}"/>
              </a:ext>
            </a:extLst>
          </p:cNvPr>
          <p:cNvSpPr txBox="1"/>
          <p:nvPr/>
        </p:nvSpPr>
        <p:spPr>
          <a:xfrm>
            <a:off x="8750105" y="5537809"/>
            <a:ext cx="42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90C041F-987B-A81E-C733-81BFB02F27F3}"/>
              </a:ext>
            </a:extLst>
          </p:cNvPr>
          <p:cNvSpPr txBox="1"/>
          <p:nvPr/>
        </p:nvSpPr>
        <p:spPr>
          <a:xfrm>
            <a:off x="8940890" y="5537809"/>
            <a:ext cx="42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771BC8C-FF81-EADC-B3E4-DF4865D6A970}"/>
              </a:ext>
            </a:extLst>
          </p:cNvPr>
          <p:cNvSpPr txBox="1"/>
          <p:nvPr/>
        </p:nvSpPr>
        <p:spPr>
          <a:xfrm>
            <a:off x="9121852" y="5537809"/>
            <a:ext cx="42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6862831-E0C6-DE7D-D4C2-DAE56083987C}"/>
              </a:ext>
            </a:extLst>
          </p:cNvPr>
          <p:cNvSpPr txBox="1"/>
          <p:nvPr/>
        </p:nvSpPr>
        <p:spPr>
          <a:xfrm>
            <a:off x="9290282" y="5537809"/>
            <a:ext cx="42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34DFA4F-828B-9400-09CC-1AD8122C0BC7}"/>
              </a:ext>
            </a:extLst>
          </p:cNvPr>
          <p:cNvSpPr txBox="1"/>
          <p:nvPr/>
        </p:nvSpPr>
        <p:spPr>
          <a:xfrm>
            <a:off x="9749719" y="5537809"/>
            <a:ext cx="42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D5561CC-33CA-AB76-3C6F-A0224CD25C01}"/>
              </a:ext>
            </a:extLst>
          </p:cNvPr>
          <p:cNvSpPr txBox="1"/>
          <p:nvPr/>
        </p:nvSpPr>
        <p:spPr>
          <a:xfrm>
            <a:off x="10216311" y="5537809"/>
            <a:ext cx="42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8886F76-7F5C-5926-F53E-71723ABDFA0E}"/>
              </a:ext>
            </a:extLst>
          </p:cNvPr>
          <p:cNvSpPr txBox="1"/>
          <p:nvPr/>
        </p:nvSpPr>
        <p:spPr>
          <a:xfrm>
            <a:off x="10689560" y="5537809"/>
            <a:ext cx="42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F6425A9-F377-F3A2-08DA-AAC0F7EB1987}"/>
              </a:ext>
            </a:extLst>
          </p:cNvPr>
          <p:cNvSpPr txBox="1"/>
          <p:nvPr/>
        </p:nvSpPr>
        <p:spPr>
          <a:xfrm>
            <a:off x="11153527" y="5537809"/>
            <a:ext cx="42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FF7C78A-FB0B-DDE5-169E-9C78D310DC22}"/>
              </a:ext>
            </a:extLst>
          </p:cNvPr>
          <p:cNvSpPr txBox="1"/>
          <p:nvPr/>
        </p:nvSpPr>
        <p:spPr>
          <a:xfrm>
            <a:off x="11340426" y="5537809"/>
            <a:ext cx="42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323416C-6107-C631-0C4C-EFA8B690D98D}"/>
              </a:ext>
            </a:extLst>
          </p:cNvPr>
          <p:cNvSpPr txBox="1"/>
          <p:nvPr/>
        </p:nvSpPr>
        <p:spPr>
          <a:xfrm>
            <a:off x="11542480" y="5537809"/>
            <a:ext cx="364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9018E1-3CD2-B511-E832-44BE96614FD3}"/>
              </a:ext>
            </a:extLst>
          </p:cNvPr>
          <p:cNvSpPr txBox="1"/>
          <p:nvPr/>
        </p:nvSpPr>
        <p:spPr>
          <a:xfrm>
            <a:off x="11730872" y="5537809"/>
            <a:ext cx="364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2CE66F-4EE9-BFE3-DE81-EE8D50D7283C}"/>
              </a:ext>
            </a:extLst>
          </p:cNvPr>
          <p:cNvSpPr/>
          <p:nvPr/>
        </p:nvSpPr>
        <p:spPr>
          <a:xfrm>
            <a:off x="11907242" y="1119172"/>
            <a:ext cx="284758" cy="20856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48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468C1-D42E-E395-5AFB-E286BFE3E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Schematic Wokwi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663EA8-4E2F-01D2-D7BA-C9E5A566F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550" y="765876"/>
            <a:ext cx="8000833" cy="532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99393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160</TotalTime>
  <Words>306</Words>
  <Application>Microsoft Office PowerPoint</Application>
  <PresentationFormat>Widescreen</PresentationFormat>
  <Paragraphs>112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Corbel</vt:lpstr>
      <vt:lpstr>Times New Roman</vt:lpstr>
      <vt:lpstr>Wingdings 2</vt:lpstr>
      <vt:lpstr>Frame</vt:lpstr>
      <vt:lpstr>Tugas 8 Proposal Tugas Besar Sistem Tertanam Lanjut</vt:lpstr>
      <vt:lpstr>Topik dan Tujuan</vt:lpstr>
      <vt:lpstr>Sensor</vt:lpstr>
      <vt:lpstr>Aktuator</vt:lpstr>
      <vt:lpstr>Task List</vt:lpstr>
      <vt:lpstr>Schedule Timeline</vt:lpstr>
      <vt:lpstr>Schematic Wokwi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ABDILLAH</dc:creator>
  <cp:lastModifiedBy>Muhammad ABDILLAH</cp:lastModifiedBy>
  <cp:revision>63</cp:revision>
  <dcterms:created xsi:type="dcterms:W3CDTF">2024-05-06T12:40:04Z</dcterms:created>
  <dcterms:modified xsi:type="dcterms:W3CDTF">2024-05-15T10:25:39Z</dcterms:modified>
</cp:coreProperties>
</file>