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10/05/2024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675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10/05/2024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637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10/05/2024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102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10/05/2024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305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10/05/2024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426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10/05/2024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718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10/05/2024</a:t>
            </a:fld>
            <a:endParaRPr lang="en-ID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787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10/05/2024</a:t>
            </a:fld>
            <a:endParaRPr lang="en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743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10/05/2024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605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10/05/2024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418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10/05/2024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778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682BB45-DAFE-4345-B4CA-BF7D165D75B8}" type="datetimeFigureOut">
              <a:rPr lang="en-ID" smtClean="0"/>
              <a:t>10/05/2024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371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7583-C313-0293-F902-7ABF39789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461246"/>
            <a:ext cx="7315200" cy="2662159"/>
          </a:xfrm>
        </p:spPr>
        <p:txBody>
          <a:bodyPr>
            <a:normAutofit/>
          </a:bodyPr>
          <a:lstStyle/>
          <a:p>
            <a:r>
              <a:rPr lang="en-US" dirty="0"/>
              <a:t>Tugas 8</a:t>
            </a:r>
            <a:br>
              <a:rPr lang="en-US" dirty="0"/>
            </a:br>
            <a:r>
              <a:rPr lang="en-US" dirty="0"/>
              <a:t>Proposal Tugas Besar</a:t>
            </a:r>
            <a:br>
              <a:rPr lang="en-US" dirty="0"/>
            </a:b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Tertanam</a:t>
            </a:r>
            <a:r>
              <a:rPr lang="en-US" dirty="0"/>
              <a:t> Lanjut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BDEDA-AC8C-931C-7C5A-0C9126F2C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222376"/>
            <a:ext cx="7315200" cy="136226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Kelompok</a:t>
            </a:r>
            <a:r>
              <a:rPr lang="en-US" dirty="0"/>
              <a:t> 4</a:t>
            </a:r>
          </a:p>
          <a:p>
            <a:r>
              <a:rPr lang="en-US" dirty="0"/>
              <a:t>Muhammad Abdillah</a:t>
            </a:r>
          </a:p>
          <a:p>
            <a:r>
              <a:rPr lang="en-US" dirty="0"/>
              <a:t>Gangga Nata Saputra</a:t>
            </a:r>
          </a:p>
          <a:p>
            <a:r>
              <a:rPr lang="en-US" dirty="0" err="1"/>
              <a:t>Riska</a:t>
            </a:r>
            <a:r>
              <a:rPr lang="en-US" dirty="0"/>
              <a:t> </a:t>
            </a:r>
            <a:r>
              <a:rPr lang="en-US" dirty="0" err="1"/>
              <a:t>Yucha</a:t>
            </a:r>
            <a:r>
              <a:rPr lang="en-US" dirty="0"/>
              <a:t> </a:t>
            </a:r>
            <a:r>
              <a:rPr lang="en-US" dirty="0" err="1"/>
              <a:t>Septiyanti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2021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727F-09B8-7107-DCEE-E2975F374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r>
              <a:rPr lang="en-US" dirty="0"/>
              <a:t> dan </a:t>
            </a:r>
            <a:r>
              <a:rPr lang="en-US" dirty="0" err="1"/>
              <a:t>Tujuan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C5677-4A71-AD6D-5374-5840C3B32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endParaRPr lang="en-US" dirty="0"/>
          </a:p>
          <a:p>
            <a:pPr lvl="1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Kontroller</a:t>
            </a:r>
            <a:r>
              <a:rPr lang="en-US" dirty="0"/>
              <a:t> Lift </a:t>
            </a:r>
            <a:r>
              <a:rPr lang="en-US" dirty="0" err="1"/>
              <a:t>Barang</a:t>
            </a:r>
            <a:endParaRPr lang="en-US" dirty="0"/>
          </a:p>
          <a:p>
            <a:r>
              <a:rPr lang="en-US" dirty="0" err="1"/>
              <a:t>Tujuan</a:t>
            </a:r>
            <a:endParaRPr lang="en-US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kendali</a:t>
            </a:r>
            <a:r>
              <a:rPr lang="en-US" dirty="0"/>
              <a:t> untuk lift </a:t>
            </a:r>
            <a:r>
              <a:rPr lang="en-US" dirty="0" err="1"/>
              <a:t>barang</a:t>
            </a:r>
            <a:endParaRPr lang="en-US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input dan output untuk </a:t>
            </a:r>
            <a:r>
              <a:rPr lang="en-US" dirty="0" err="1"/>
              <a:t>pengguna</a:t>
            </a:r>
            <a:endParaRPr lang="en-US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pengaman</a:t>
            </a:r>
            <a:r>
              <a:rPr lang="en-US" dirty="0"/>
              <a:t> untuk lift </a:t>
            </a:r>
            <a:r>
              <a:rPr lang="en-US" dirty="0" err="1"/>
              <a:t>barang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5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7FF0-A5A2-76E4-C8E6-5C9C2946E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1DA1B-168E-F45C-B12A-116B62A91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4140" y="726141"/>
            <a:ext cx="7579659" cy="5369859"/>
          </a:xfrm>
        </p:spPr>
        <p:txBody>
          <a:bodyPr numCol="2">
            <a:normAutofit/>
          </a:bodyPr>
          <a:lstStyle/>
          <a:p>
            <a:r>
              <a:rPr lang="en-US" dirty="0"/>
              <a:t>Keypad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lantai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lantai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dituju</a:t>
            </a:r>
            <a:endParaRPr lang="en-US" dirty="0"/>
          </a:p>
          <a:p>
            <a:pPr lvl="1"/>
            <a:r>
              <a:rPr lang="en-US" dirty="0"/>
              <a:t>Untuk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memasukan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barang</a:t>
            </a:r>
            <a:endParaRPr lang="en-US" dirty="0"/>
          </a:p>
          <a:p>
            <a:r>
              <a:rPr lang="en-US" dirty="0"/>
              <a:t>Button Emergency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lantai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memberitahu</a:t>
            </a:r>
            <a:r>
              <a:rPr lang="en-US" dirty="0"/>
              <a:t> </a:t>
            </a:r>
            <a:r>
              <a:rPr lang="en-US" dirty="0" err="1"/>
              <a:t>pengelola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lift </a:t>
            </a:r>
            <a:r>
              <a:rPr lang="en-US" dirty="0" err="1"/>
              <a:t>bermasalah</a:t>
            </a:r>
            <a:endParaRPr lang="en-US" dirty="0"/>
          </a:p>
          <a:p>
            <a:r>
              <a:rPr lang="en-US" dirty="0"/>
              <a:t>Ultrasonik</a:t>
            </a:r>
          </a:p>
          <a:p>
            <a:pPr lvl="1"/>
            <a:r>
              <a:rPr lang="en-US" dirty="0"/>
              <a:t>Dua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dipintu</a:t>
            </a:r>
            <a:r>
              <a:rPr lang="en-US" dirty="0"/>
              <a:t> lift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memastikan</a:t>
            </a:r>
            <a:r>
              <a:rPr lang="en-US" dirty="0"/>
              <a:t> tidak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saat </a:t>
            </a:r>
            <a:r>
              <a:rPr lang="en-US" dirty="0" err="1"/>
              <a:t>pintu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ditutup</a:t>
            </a:r>
            <a:endParaRPr lang="en-US" dirty="0"/>
          </a:p>
          <a:p>
            <a:r>
              <a:rPr lang="en-US" dirty="0"/>
              <a:t>Sensor </a:t>
            </a:r>
            <a:r>
              <a:rPr lang="en-US" dirty="0" err="1"/>
              <a:t>Kelembaban</a:t>
            </a:r>
            <a:r>
              <a:rPr lang="en-US" dirty="0"/>
              <a:t>/</a:t>
            </a:r>
            <a:r>
              <a:rPr lang="en-US" dirty="0" err="1"/>
              <a:t>Suhu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lift</a:t>
            </a:r>
          </a:p>
          <a:p>
            <a:pPr lvl="1"/>
            <a:r>
              <a:rPr lang="en-US" dirty="0"/>
              <a:t>Untuk monitor </a:t>
            </a:r>
            <a:r>
              <a:rPr lang="en-US" dirty="0" err="1"/>
              <a:t>keadaan</a:t>
            </a:r>
            <a:r>
              <a:rPr lang="en-US" dirty="0"/>
              <a:t> lift</a:t>
            </a:r>
          </a:p>
          <a:p>
            <a:r>
              <a:rPr lang="en-US" dirty="0"/>
              <a:t>Potentiometer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lift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simulasi</a:t>
            </a:r>
            <a:r>
              <a:rPr lang="en-US" dirty="0"/>
              <a:t> sensor </a:t>
            </a:r>
            <a:r>
              <a:rPr lang="en-US" dirty="0" err="1"/>
              <a:t>gempa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62192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82</TotalTime>
  <Words>115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Corbel</vt:lpstr>
      <vt:lpstr>Wingdings 2</vt:lpstr>
      <vt:lpstr>Frame</vt:lpstr>
      <vt:lpstr>Tugas 8 Proposal Tugas Besar Sistem Tertanam Lanjut</vt:lpstr>
      <vt:lpstr>Topik dan Tujuan</vt:lpstr>
      <vt:lpstr>Sensor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ABDILLAH</dc:creator>
  <cp:lastModifiedBy>Muhammad ABDILLAH</cp:lastModifiedBy>
  <cp:revision>35</cp:revision>
  <dcterms:created xsi:type="dcterms:W3CDTF">2024-05-06T12:40:04Z</dcterms:created>
  <dcterms:modified xsi:type="dcterms:W3CDTF">2024-05-10T03:45:46Z</dcterms:modified>
</cp:coreProperties>
</file>