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7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37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0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0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26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1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4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0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1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82BB45-DAFE-4345-B4CA-BF7D165D75B8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7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7583-C313-0293-F902-7ABF3978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461246"/>
            <a:ext cx="7315200" cy="2662159"/>
          </a:xfrm>
        </p:spPr>
        <p:txBody>
          <a:bodyPr>
            <a:normAutofit/>
          </a:bodyPr>
          <a:lstStyle/>
          <a:p>
            <a:r>
              <a:rPr lang="en-US" dirty="0"/>
              <a:t>Tugas 8</a:t>
            </a:r>
            <a:br>
              <a:rPr lang="en-US" dirty="0"/>
            </a:br>
            <a:r>
              <a:rPr lang="en-US" dirty="0"/>
              <a:t>Proposal Tugas Besar</a:t>
            </a:r>
            <a:br>
              <a:rPr lang="en-US" dirty="0"/>
            </a:b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Tertanam</a:t>
            </a:r>
            <a:r>
              <a:rPr lang="en-US" dirty="0"/>
              <a:t> Lanjut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DEDA-AC8C-931C-7C5A-0C9126F2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22376"/>
            <a:ext cx="7315200" cy="136226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</a:p>
          <a:p>
            <a:r>
              <a:rPr lang="en-US" dirty="0"/>
              <a:t>Muhammad Abdillah</a:t>
            </a:r>
          </a:p>
          <a:p>
            <a:r>
              <a:rPr lang="en-US" dirty="0"/>
              <a:t>Gangga Nata Saputra</a:t>
            </a:r>
          </a:p>
          <a:p>
            <a:r>
              <a:rPr lang="en-US" dirty="0" err="1"/>
              <a:t>Riska</a:t>
            </a:r>
            <a:r>
              <a:rPr lang="en-US" dirty="0"/>
              <a:t> </a:t>
            </a:r>
            <a:r>
              <a:rPr lang="en-US" dirty="0" err="1"/>
              <a:t>Yucha</a:t>
            </a:r>
            <a:r>
              <a:rPr lang="en-US" dirty="0"/>
              <a:t> </a:t>
            </a:r>
            <a:r>
              <a:rPr lang="en-US" dirty="0" err="1"/>
              <a:t>Septiyanti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02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727F-09B8-7107-DCEE-E2975F37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dan </a:t>
            </a:r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5677-4A71-AD6D-5374-5840C3B3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Lift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Tujuan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input dan output untuk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pengaman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7FF0-A5A2-76E4-C8E6-5C9C2946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A1B-168E-F45C-B12A-116B62A9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140" y="726141"/>
            <a:ext cx="7579659" cy="5369859"/>
          </a:xfrm>
        </p:spPr>
        <p:txBody>
          <a:bodyPr numCol="2">
            <a:normAutofit/>
          </a:bodyPr>
          <a:lstStyle/>
          <a:p>
            <a:r>
              <a:rPr lang="en-US" dirty="0"/>
              <a:t>Keypad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dituju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Button Emergency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lift </a:t>
            </a:r>
            <a:r>
              <a:rPr lang="en-US" dirty="0" err="1"/>
              <a:t>bermasalah</a:t>
            </a:r>
            <a:endParaRPr lang="en-US" dirty="0"/>
          </a:p>
          <a:p>
            <a:r>
              <a:rPr lang="en-US" dirty="0"/>
              <a:t>Ultrasonik</a:t>
            </a:r>
          </a:p>
          <a:p>
            <a:pPr lvl="1"/>
            <a:r>
              <a:rPr lang="en-US" dirty="0"/>
              <a:t>Dua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dipintu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memastikan</a:t>
            </a:r>
            <a:r>
              <a:rPr lang="en-US" dirty="0"/>
              <a:t> 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saat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ditutup</a:t>
            </a:r>
            <a:endParaRPr lang="en-US" dirty="0"/>
          </a:p>
          <a:p>
            <a:r>
              <a:rPr lang="en-US" dirty="0"/>
              <a:t>Sensor </a:t>
            </a:r>
            <a:r>
              <a:rPr lang="en-US" dirty="0" err="1"/>
              <a:t>Kelembaban</a:t>
            </a:r>
            <a:r>
              <a:rPr lang="en-US" dirty="0"/>
              <a:t>/</a:t>
            </a:r>
            <a:r>
              <a:rPr lang="en-US" dirty="0" err="1"/>
              <a:t>Suhu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monitor </a:t>
            </a:r>
            <a:r>
              <a:rPr lang="en-US" dirty="0" err="1"/>
              <a:t>keadaan</a:t>
            </a:r>
            <a:r>
              <a:rPr lang="en-US" dirty="0"/>
              <a:t> lift</a:t>
            </a:r>
          </a:p>
          <a:p>
            <a:r>
              <a:rPr lang="en-US" dirty="0"/>
              <a:t>Potentiometer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simulasi</a:t>
            </a:r>
            <a:r>
              <a:rPr lang="en-US" dirty="0"/>
              <a:t> sensor </a:t>
            </a:r>
            <a:r>
              <a:rPr lang="en-US" dirty="0" err="1"/>
              <a:t>gempa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2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6CEE-4C41-94B0-E0EF-4C6FFA7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Aktuator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79F8-C584-5E25-71F4-3DBA1430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Seven Segment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lift pada </a:t>
            </a:r>
            <a:r>
              <a:rPr lang="en-US" dirty="0" err="1"/>
              <a:t>lantai</a:t>
            </a:r>
            <a:r>
              <a:rPr lang="en-US" dirty="0"/>
              <a:t> saat ini</a:t>
            </a:r>
          </a:p>
          <a:p>
            <a:r>
              <a:rPr lang="en-US" dirty="0"/>
              <a:t>Serial LCD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lift dan </a:t>
            </a:r>
            <a:r>
              <a:rPr lang="en-US" dirty="0" err="1"/>
              <a:t>keadaan</a:t>
            </a:r>
            <a:r>
              <a:rPr lang="en-US" dirty="0"/>
              <a:t> lift</a:t>
            </a:r>
          </a:p>
          <a:p>
            <a:r>
              <a:rPr lang="en-US" dirty="0"/>
              <a:t>Buzzer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lift sampai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859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E7EF-AF2A-070C-162F-50FDB24A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CA1A-AB11-7A2A-1788-F4419D80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965" y="896471"/>
            <a:ext cx="7853082" cy="5190564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Task </a:t>
            </a:r>
            <a:r>
              <a:rPr lang="en-US" dirty="0" err="1"/>
              <a:t>suhu</a:t>
            </a:r>
            <a:r>
              <a:rPr lang="en-US" dirty="0"/>
              <a:t> dan </a:t>
            </a:r>
            <a:r>
              <a:rPr lang="en-US" dirty="0" err="1"/>
              <a:t>kelembaban</a:t>
            </a:r>
            <a:r>
              <a:rPr lang="en-US" dirty="0"/>
              <a:t> (low,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dan </a:t>
            </a:r>
            <a:r>
              <a:rPr lang="en-US" dirty="0" err="1"/>
              <a:t>kelembaban</a:t>
            </a:r>
            <a:endParaRPr lang="en-US" dirty="0"/>
          </a:p>
          <a:p>
            <a:r>
              <a:rPr lang="en-US" dirty="0"/>
              <a:t>Task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(medium,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(naik/</a:t>
            </a:r>
            <a:r>
              <a:rPr lang="en-US" dirty="0" err="1"/>
              <a:t>turun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dan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/>
              <a:t>Task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(medium,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LCD dan seven segment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buzzer</a:t>
            </a:r>
          </a:p>
          <a:p>
            <a:r>
              <a:rPr lang="en-US" dirty="0"/>
              <a:t>Task </a:t>
            </a:r>
            <a:r>
              <a:rPr lang="en-US" dirty="0" err="1"/>
              <a:t>membaca</a:t>
            </a:r>
            <a:r>
              <a:rPr lang="en-US" dirty="0"/>
              <a:t> emergency (high, event)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emergency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potentiometer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gempa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atau </a:t>
            </a:r>
            <a:r>
              <a:rPr lang="en-US" dirty="0" err="1"/>
              <a:t>kelembaban</a:t>
            </a:r>
            <a:r>
              <a:rPr lang="en-US" dirty="0"/>
              <a:t> </a:t>
            </a:r>
            <a:r>
              <a:rPr lang="en-US" dirty="0" err="1"/>
              <a:t>ekstrim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total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status sensor ultrasonik</a:t>
            </a:r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267581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82</TotalTime>
  <Words>257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Tugas 8 Proposal Tugas Besar Sistem Tertanam Lanjut</vt:lpstr>
      <vt:lpstr>Topik dan Tujuan</vt:lpstr>
      <vt:lpstr>Sensor</vt:lpstr>
      <vt:lpstr>Aktuator</vt:lpstr>
      <vt:lpstr>Scheduling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ABDILLAH</dc:creator>
  <cp:lastModifiedBy>Muhammad ABDILLAH</cp:lastModifiedBy>
  <cp:revision>34</cp:revision>
  <dcterms:created xsi:type="dcterms:W3CDTF">2024-05-06T12:40:04Z</dcterms:created>
  <dcterms:modified xsi:type="dcterms:W3CDTF">2024-05-07T09:02:59Z</dcterms:modified>
</cp:coreProperties>
</file>