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2252c931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2252c931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2252c931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2252c931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2252c931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2252c931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2252c931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2252c931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2252c931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2252c931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2252c931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2252c931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2252c931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2252c931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a:p>
            <a:pPr indent="0" lvl="0" marL="0" rtl="0" algn="l">
              <a:spcBef>
                <a:spcPts val="0"/>
              </a:spcBef>
              <a:spcAft>
                <a:spcPts val="0"/>
              </a:spcAft>
              <a:buClr>
                <a:schemeClr val="dk1"/>
              </a:buClr>
              <a:buSzPts val="1100"/>
              <a:buFont typeface="Arial"/>
              <a:buNone/>
            </a:pPr>
            <a:r>
              <a:rPr lang="en" sz="1250">
                <a:solidFill>
                  <a:schemeClr val="dk1"/>
                </a:solidFill>
                <a:highlight>
                  <a:srgbClr val="F2F2F2"/>
                </a:highlight>
              </a:rPr>
              <a:t>Project progression in comparison to the first assignment.</a:t>
            </a:r>
            <a:endParaRPr sz="1250">
              <a:solidFill>
                <a:schemeClr val="dk1"/>
              </a:solidFill>
              <a:highlight>
                <a:srgbClr val="F2F2F2"/>
              </a:highlight>
            </a:endParaRPr>
          </a:p>
          <a:p>
            <a:pPr indent="0" lvl="0" marL="0" rtl="0" algn="l">
              <a:spcBef>
                <a:spcPts val="0"/>
              </a:spcBef>
              <a:spcAft>
                <a:spcPts val="0"/>
              </a:spcAft>
              <a:buClr>
                <a:schemeClr val="dk1"/>
              </a:buClr>
              <a:buSzPts val="1100"/>
              <a:buFont typeface="Arial"/>
              <a:buNone/>
            </a:pPr>
            <a:r>
              <a:t/>
            </a:r>
            <a:endParaRPr sz="1250">
              <a:solidFill>
                <a:schemeClr val="dk1"/>
              </a:solidFill>
              <a:highlight>
                <a:srgbClr val="F2F2F2"/>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2252c931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2252c931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2252c931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2252c931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echvidvan.com/tutorials/hand-gesture-recognition-tensorflow-openc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 Gestures to control video call features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Jackie, Alvin and Maddin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being addressed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users have found the shift from in-person lectures to online too difficult or challenging to use. Our prototype is designed to ease users into online learning by using hand tracking to detect common hand gestures used in person to control video call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problem relevant to address?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Covid-19 pandemic caused a surge in the use of video calls as many in person activities have been moved to online. Some users found the shift from in person activities to virtual too difficult or distracting. This is especially true for students that have shifted to online lectures which can affect their learning and grades.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has been done so far by others?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 tracking technology has already been created that controls functions such as pulling, pushing, or pinching.</a:t>
            </a:r>
            <a:endParaRPr/>
          </a:p>
          <a:p>
            <a:pPr indent="0" lvl="0" marL="0" rtl="0" algn="l">
              <a:spcBef>
                <a:spcPts val="1200"/>
              </a:spcBef>
              <a:spcAft>
                <a:spcPts val="1200"/>
              </a:spcAft>
              <a:buNone/>
            </a:pPr>
            <a:r>
              <a:rPr lang="en"/>
              <a:t>Online video calls are already widely used by companies and schools including google meets or discord.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your solution tackle the problem? </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prototype allows users to use common gestures to control video call functions. This allows them to easily control call functions and immerses them into the classroom. Users that have trouble with online lectures will find our solution easier to use and less distracting. It can create a more natural flow for all users as their physical actions influence the video call.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 gestures could make video calling more immersive and easier to control with the right implementation.</a:t>
            </a:r>
            <a:endParaRPr/>
          </a:p>
          <a:p>
            <a:pPr indent="0" lvl="0" marL="0" rtl="0" algn="l">
              <a:spcBef>
                <a:spcPts val="1200"/>
              </a:spcBef>
              <a:spcAft>
                <a:spcPts val="1200"/>
              </a:spcAft>
              <a:buNone/>
            </a:pPr>
            <a:r>
              <a:rPr lang="en"/>
              <a:t>Gestures need to be distinct, clear and unable to be confused for each other or other basic human actions.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progression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rotWithShape="1">
          <a:blip r:embed="rId3">
            <a:alphaModFix/>
          </a:blip>
          <a:srcRect b="2799" l="0" r="0" t="0"/>
          <a:stretch/>
        </p:blipFill>
        <p:spPr>
          <a:xfrm>
            <a:off x="1608825" y="1853850"/>
            <a:ext cx="6158017" cy="328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Acknowledgement</a:t>
            </a:r>
            <a:r>
              <a:rPr lang="en"/>
              <a:t>: </a:t>
            </a:r>
            <a:r>
              <a:rPr lang="en" u="sng">
                <a:solidFill>
                  <a:schemeClr val="hlink"/>
                </a:solidFill>
                <a:hlinkClick r:id="rId3"/>
              </a:rPr>
              <a:t>https://techvidvan.com/tutorials/hand-gesture-recognition-tensorflow-opencv/</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UI Mockup to customize each gesture per function, allowing users to choose their own gestures.</a:t>
            </a:r>
            <a:endParaRPr/>
          </a:p>
          <a:p>
            <a:pPr indent="-311150" lvl="0" marL="457200" rtl="0" algn="l">
              <a:spcBef>
                <a:spcPts val="0"/>
              </a:spcBef>
              <a:spcAft>
                <a:spcPts val="0"/>
              </a:spcAft>
              <a:buSzPts val="1300"/>
              <a:buChar char="-"/>
            </a:pPr>
            <a:r>
              <a:rPr lang="en"/>
              <a:t>Testing how user will feel using their non-dominant hand </a:t>
            </a:r>
            <a:endParaRPr/>
          </a:p>
          <a:p>
            <a:pPr indent="-311150" lvl="0" marL="457200" rtl="0" algn="l">
              <a:spcBef>
                <a:spcPts val="0"/>
              </a:spcBef>
              <a:spcAft>
                <a:spcPts val="0"/>
              </a:spcAft>
              <a:buSzPts val="1300"/>
              <a:buChar char="-"/>
            </a:pPr>
            <a:r>
              <a:rPr lang="en"/>
              <a:t>Gathering a large amount of different gestures that can be inputted as options users may choose from, as well as determining which gestures feel the most natural.</a:t>
            </a:r>
            <a:endParaRPr/>
          </a:p>
          <a:p>
            <a:pPr indent="-311150" lvl="0" marL="457200" rtl="0" algn="l">
              <a:spcBef>
                <a:spcPts val="0"/>
              </a:spcBef>
              <a:spcAft>
                <a:spcPts val="0"/>
              </a:spcAft>
              <a:buSzPts val="1300"/>
              <a:buChar char="-"/>
            </a:pPr>
            <a:r>
              <a:rPr lang="en"/>
              <a:t>Testing the accuracy of hand tracking and trying to improve it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