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7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3665-3D89-0A47-880B-6E36B384A4A8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EBF0-2FFE-634B-80FD-78407C86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Facilities, Functions, and Organizations in OMRSE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Facilities, Functions, and Organizations in OMRSE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Case – Hospital Facility</a:t>
            </a:r>
          </a:p>
          <a:p>
            <a:r>
              <a:rPr lang="en-US" dirty="0" smtClean="0"/>
              <a:t>‘hospital </a:t>
            </a:r>
            <a:r>
              <a:rPr lang="en-US" dirty="0"/>
              <a:t>f</a:t>
            </a:r>
            <a:r>
              <a:rPr lang="en-US" dirty="0" smtClean="0"/>
              <a:t>acility’ – A facility that is run by a hospital organization and is the bearer of a hospital function</a:t>
            </a:r>
          </a:p>
          <a:p>
            <a:r>
              <a:rPr lang="en-US" dirty="0"/>
              <a:t>f</a:t>
            </a:r>
            <a:r>
              <a:rPr lang="en-US" dirty="0" smtClean="0"/>
              <a:t>acility and (('is owned by' some 'hospital organization') or ('is administrated by' some 'hospital organization')) and (</a:t>
            </a:r>
            <a:r>
              <a:rPr lang="en-US" dirty="0" err="1" smtClean="0"/>
              <a:t>bearer_of</a:t>
            </a:r>
            <a:r>
              <a:rPr lang="en-US" dirty="0" smtClean="0"/>
              <a:t> some 'hospital function')</a:t>
            </a:r>
          </a:p>
          <a:p>
            <a:pPr marL="0" indent="0">
              <a:buNone/>
            </a:pPr>
            <a:r>
              <a:rPr lang="en-US" dirty="0" smtClean="0"/>
              <a:t>Definition Templates</a:t>
            </a:r>
          </a:p>
          <a:p>
            <a:r>
              <a:rPr lang="en-US" dirty="0" smtClean="0"/>
              <a:t>‘x </a:t>
            </a:r>
            <a:r>
              <a:rPr lang="en-US" dirty="0"/>
              <a:t>f</a:t>
            </a:r>
            <a:r>
              <a:rPr lang="en-US" dirty="0" smtClean="0"/>
              <a:t>acility’ – A facility that is run by a/an x organization and is the bearer of a/an x function</a:t>
            </a:r>
          </a:p>
          <a:p>
            <a:r>
              <a:rPr lang="en-US" dirty="0" smtClean="0"/>
              <a:t>facility and (('is owned by' some ’x organization') or ('is administrated by' some ’x organization')) and (</a:t>
            </a:r>
            <a:r>
              <a:rPr lang="en-US" dirty="0" err="1" smtClean="0"/>
              <a:t>bearer_of</a:t>
            </a:r>
            <a:r>
              <a:rPr lang="en-US" dirty="0" smtClean="0"/>
              <a:t> some ’x function’)</a:t>
            </a:r>
          </a:p>
        </p:txBody>
      </p:sp>
    </p:spTree>
    <p:extLst>
      <p:ext uri="{BB962C8B-B14F-4D97-AF65-F5344CB8AC3E}">
        <p14:creationId xmlns:p14="http://schemas.microsoft.com/office/powerpoint/2010/main" val="159455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146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Facilities, Functions, and Organizations in OMRSE</vt:lpstr>
      <vt:lpstr>Facilities, Functions, and Organizations in OMRSE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Facilities, Functions, and Organizations in OMRSE</dc:title>
  <dc:creator>Amanda Hicks</dc:creator>
  <cp:lastModifiedBy>Amanda Hicks</cp:lastModifiedBy>
  <cp:revision>2</cp:revision>
  <dcterms:created xsi:type="dcterms:W3CDTF">2015-08-25T18:46:29Z</dcterms:created>
  <dcterms:modified xsi:type="dcterms:W3CDTF">2015-08-25T19:29:32Z</dcterms:modified>
</cp:coreProperties>
</file>