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5F5EF"/>
    <a:srgbClr val="EBADEC"/>
    <a:srgbClr val="FFCC99"/>
    <a:srgbClr val="CCCC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BD38D-5FDE-4EFE-9AC1-BE784AEFC1AC}" v="52" dt="2024-01-31T18:35:02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lleswari Chitti" userId="91a21aa01249c463" providerId="LiveId" clId="{1FDBD38D-5FDE-4EFE-9AC1-BE784AEFC1AC}"/>
    <pc:docChg chg="custSel addSld modSld sldOrd">
      <pc:chgData name="Dilleswari Chitti" userId="91a21aa01249c463" providerId="LiveId" clId="{1FDBD38D-5FDE-4EFE-9AC1-BE784AEFC1AC}" dt="2024-01-31T18:35:02.647" v="572"/>
      <pc:docMkLst>
        <pc:docMk/>
      </pc:docMkLst>
      <pc:sldChg chg="addSp modSp mod modClrScheme chgLayout">
        <pc:chgData name="Dilleswari Chitti" userId="91a21aa01249c463" providerId="LiveId" clId="{1FDBD38D-5FDE-4EFE-9AC1-BE784AEFC1AC}" dt="2024-01-31T17:40:44.612" v="297" actId="1076"/>
        <pc:sldMkLst>
          <pc:docMk/>
          <pc:sldMk cId="3028401858" sldId="257"/>
        </pc:sldMkLst>
        <pc:spChg chg="add mod">
          <ac:chgData name="Dilleswari Chitti" userId="91a21aa01249c463" providerId="LiveId" clId="{1FDBD38D-5FDE-4EFE-9AC1-BE784AEFC1AC}" dt="2024-01-31T17:09:40.646" v="120" actId="207"/>
          <ac:spMkLst>
            <pc:docMk/>
            <pc:sldMk cId="3028401858" sldId="257"/>
            <ac:spMk id="2" creationId="{94C0C4EE-0110-C331-3DCC-1A148C989857}"/>
          </ac:spMkLst>
        </pc:spChg>
        <pc:spChg chg="add mod ord">
          <ac:chgData name="Dilleswari Chitti" userId="91a21aa01249c463" providerId="LiveId" clId="{1FDBD38D-5FDE-4EFE-9AC1-BE784AEFC1AC}" dt="2024-01-31T17:40:44.612" v="297" actId="1076"/>
          <ac:spMkLst>
            <pc:docMk/>
            <pc:sldMk cId="3028401858" sldId="257"/>
            <ac:spMk id="3" creationId="{373D12E5-DEDE-49D1-C608-D9F64FC98D31}"/>
          </ac:spMkLst>
        </pc:spChg>
        <pc:spChg chg="mod">
          <ac:chgData name="Dilleswari Chitti" userId="91a21aa01249c463" providerId="LiveId" clId="{1FDBD38D-5FDE-4EFE-9AC1-BE784AEFC1AC}" dt="2024-01-31T17:05:03.001" v="13" actId="20577"/>
          <ac:spMkLst>
            <pc:docMk/>
            <pc:sldMk cId="3028401858" sldId="257"/>
            <ac:spMk id="4" creationId="{849B94B6-B741-2634-87CE-8FA268929422}"/>
          </ac:spMkLst>
        </pc:spChg>
        <pc:spChg chg="mod">
          <ac:chgData name="Dilleswari Chitti" userId="91a21aa01249c463" providerId="LiveId" clId="{1FDBD38D-5FDE-4EFE-9AC1-BE784AEFC1AC}" dt="2024-01-31T17:05:09.703" v="22" actId="20577"/>
          <ac:spMkLst>
            <pc:docMk/>
            <pc:sldMk cId="3028401858" sldId="257"/>
            <ac:spMk id="7" creationId="{A83B52FC-E3F3-A639-A9B0-E284764AB9DA}"/>
          </ac:spMkLst>
        </pc:spChg>
        <pc:spChg chg="mod">
          <ac:chgData name="Dilleswari Chitti" userId="91a21aa01249c463" providerId="LiveId" clId="{1FDBD38D-5FDE-4EFE-9AC1-BE784AEFC1AC}" dt="2024-01-31T17:05:20.915" v="40" actId="20577"/>
          <ac:spMkLst>
            <pc:docMk/>
            <pc:sldMk cId="3028401858" sldId="257"/>
            <ac:spMk id="8" creationId="{44F88432-687B-0EFD-2270-7A9590F5B276}"/>
          </ac:spMkLst>
        </pc:spChg>
        <pc:spChg chg="mod">
          <ac:chgData name="Dilleswari Chitti" userId="91a21aa01249c463" providerId="LiveId" clId="{1FDBD38D-5FDE-4EFE-9AC1-BE784AEFC1AC}" dt="2024-01-31T17:05:31.094" v="56" actId="20577"/>
          <ac:spMkLst>
            <pc:docMk/>
            <pc:sldMk cId="3028401858" sldId="257"/>
            <ac:spMk id="10" creationId="{87C9897B-8FB5-F2DC-6CA0-3534DB0B06FB}"/>
          </ac:spMkLst>
        </pc:spChg>
        <pc:spChg chg="mod">
          <ac:chgData name="Dilleswari Chitti" userId="91a21aa01249c463" providerId="LiveId" clId="{1FDBD38D-5FDE-4EFE-9AC1-BE784AEFC1AC}" dt="2024-01-31T17:05:44.980" v="74" actId="20577"/>
          <ac:spMkLst>
            <pc:docMk/>
            <pc:sldMk cId="3028401858" sldId="257"/>
            <ac:spMk id="12" creationId="{60203280-B2C1-92BA-E30E-B367A440C3C4}"/>
          </ac:spMkLst>
        </pc:spChg>
        <pc:spChg chg="mod">
          <ac:chgData name="Dilleswari Chitti" userId="91a21aa01249c463" providerId="LiveId" clId="{1FDBD38D-5FDE-4EFE-9AC1-BE784AEFC1AC}" dt="2024-01-31T17:05:38.521" v="69" actId="20577"/>
          <ac:spMkLst>
            <pc:docMk/>
            <pc:sldMk cId="3028401858" sldId="257"/>
            <ac:spMk id="14" creationId="{52DD69B7-5F68-67E7-A01B-69B071023DC0}"/>
          </ac:spMkLst>
        </pc:spChg>
        <pc:spChg chg="mod">
          <ac:chgData name="Dilleswari Chitti" userId="91a21aa01249c463" providerId="LiveId" clId="{1FDBD38D-5FDE-4EFE-9AC1-BE784AEFC1AC}" dt="2024-01-31T17:05:54.216" v="89" actId="20577"/>
          <ac:spMkLst>
            <pc:docMk/>
            <pc:sldMk cId="3028401858" sldId="257"/>
            <ac:spMk id="15" creationId="{D6346A88-1E65-E575-8CD7-A6DF2AD0B6C2}"/>
          </ac:spMkLst>
        </pc:spChg>
        <pc:spChg chg="mod">
          <ac:chgData name="Dilleswari Chitti" userId="91a21aa01249c463" providerId="LiveId" clId="{1FDBD38D-5FDE-4EFE-9AC1-BE784AEFC1AC}" dt="2024-01-31T17:10:07.395" v="121" actId="20577"/>
          <ac:spMkLst>
            <pc:docMk/>
            <pc:sldMk cId="3028401858" sldId="257"/>
            <ac:spMk id="16" creationId="{F79F9FC7-CC32-BB6D-40FD-52D2BC921AB1}"/>
          </ac:spMkLst>
        </pc:spChg>
      </pc:sldChg>
      <pc:sldChg chg="addSp delSp modSp new mod ord modAnim">
        <pc:chgData name="Dilleswari Chitti" userId="91a21aa01249c463" providerId="LiveId" clId="{1FDBD38D-5FDE-4EFE-9AC1-BE784AEFC1AC}" dt="2024-01-31T18:33:54.232" v="564"/>
        <pc:sldMkLst>
          <pc:docMk/>
          <pc:sldMk cId="2180338226" sldId="258"/>
        </pc:sldMkLst>
        <pc:spChg chg="mod">
          <ac:chgData name="Dilleswari Chitti" userId="91a21aa01249c463" providerId="LiveId" clId="{1FDBD38D-5FDE-4EFE-9AC1-BE784AEFC1AC}" dt="2024-01-31T17:38:09.998" v="214" actId="2711"/>
          <ac:spMkLst>
            <pc:docMk/>
            <pc:sldMk cId="2180338226" sldId="258"/>
            <ac:spMk id="2" creationId="{0D0607C9-B3E7-6026-6A08-103A26EF5823}"/>
          </ac:spMkLst>
        </pc:spChg>
        <pc:spChg chg="del">
          <ac:chgData name="Dilleswari Chitti" userId="91a21aa01249c463" providerId="LiveId" clId="{1FDBD38D-5FDE-4EFE-9AC1-BE784AEFC1AC}" dt="2024-01-31T17:30:18.320" v="136" actId="478"/>
          <ac:spMkLst>
            <pc:docMk/>
            <pc:sldMk cId="2180338226" sldId="258"/>
            <ac:spMk id="3" creationId="{BB778226-4A09-EF3E-22B7-3D730B425AD9}"/>
          </ac:spMkLst>
        </pc:spChg>
        <pc:spChg chg="add mod">
          <ac:chgData name="Dilleswari Chitti" userId="91a21aa01249c463" providerId="LiveId" clId="{1FDBD38D-5FDE-4EFE-9AC1-BE784AEFC1AC}" dt="2024-01-31T17:34:46.510" v="191" actId="1076"/>
          <ac:spMkLst>
            <pc:docMk/>
            <pc:sldMk cId="2180338226" sldId="258"/>
            <ac:spMk id="4" creationId="{0E925EBF-7456-4F85-00B5-0836B174CA3D}"/>
          </ac:spMkLst>
        </pc:spChg>
        <pc:spChg chg="add mod">
          <ac:chgData name="Dilleswari Chitti" userId="91a21aa01249c463" providerId="LiveId" clId="{1FDBD38D-5FDE-4EFE-9AC1-BE784AEFC1AC}" dt="2024-01-31T17:39:59.168" v="273" actId="313"/>
          <ac:spMkLst>
            <pc:docMk/>
            <pc:sldMk cId="2180338226" sldId="258"/>
            <ac:spMk id="5" creationId="{DE685A81-6428-D850-A94D-335F349F3EDC}"/>
          </ac:spMkLst>
        </pc:spChg>
        <pc:spChg chg="add mod">
          <ac:chgData name="Dilleswari Chitti" userId="91a21aa01249c463" providerId="LiveId" clId="{1FDBD38D-5FDE-4EFE-9AC1-BE784AEFC1AC}" dt="2024-01-31T17:39:08.246" v="253" actId="20577"/>
          <ac:spMkLst>
            <pc:docMk/>
            <pc:sldMk cId="2180338226" sldId="258"/>
            <ac:spMk id="6" creationId="{51688BE7-89B0-D613-AB3B-E1676B2580C2}"/>
          </ac:spMkLst>
        </pc:spChg>
        <pc:spChg chg="add mod">
          <ac:chgData name="Dilleswari Chitti" userId="91a21aa01249c463" providerId="LiveId" clId="{1FDBD38D-5FDE-4EFE-9AC1-BE784AEFC1AC}" dt="2024-01-31T17:39:50.833" v="272" actId="20577"/>
          <ac:spMkLst>
            <pc:docMk/>
            <pc:sldMk cId="2180338226" sldId="258"/>
            <ac:spMk id="7" creationId="{DC90AADB-0533-BADC-4D94-79F4FE688DA3}"/>
          </ac:spMkLst>
        </pc:spChg>
        <pc:spChg chg="add mod">
          <ac:chgData name="Dilleswari Chitti" userId="91a21aa01249c463" providerId="LiveId" clId="{1FDBD38D-5FDE-4EFE-9AC1-BE784AEFC1AC}" dt="2024-01-31T17:39:45.500" v="266" actId="20577"/>
          <ac:spMkLst>
            <pc:docMk/>
            <pc:sldMk cId="2180338226" sldId="258"/>
            <ac:spMk id="8" creationId="{BEC95B95-733F-A663-04E7-98F803C38F39}"/>
          </ac:spMkLst>
        </pc:spChg>
        <pc:spChg chg="add mod">
          <ac:chgData name="Dilleswari Chitti" userId="91a21aa01249c463" providerId="LiveId" clId="{1FDBD38D-5FDE-4EFE-9AC1-BE784AEFC1AC}" dt="2024-01-31T17:38:46.816" v="240" actId="20577"/>
          <ac:spMkLst>
            <pc:docMk/>
            <pc:sldMk cId="2180338226" sldId="258"/>
            <ac:spMk id="9" creationId="{03720B77-80E5-7942-84C7-E4AE71F36029}"/>
          </ac:spMkLst>
        </pc:spChg>
        <pc:cxnChg chg="add mod">
          <ac:chgData name="Dilleswari Chitti" userId="91a21aa01249c463" providerId="LiveId" clId="{1FDBD38D-5FDE-4EFE-9AC1-BE784AEFC1AC}" dt="2024-01-31T17:35:29.511" v="194" actId="693"/>
          <ac:cxnSpMkLst>
            <pc:docMk/>
            <pc:sldMk cId="2180338226" sldId="258"/>
            <ac:cxnSpMk id="11" creationId="{87E76FAA-BD10-F18E-380B-0493952B1EFA}"/>
          </ac:cxnSpMkLst>
        </pc:cxnChg>
        <pc:cxnChg chg="add del mod">
          <ac:chgData name="Dilleswari Chitti" userId="91a21aa01249c463" providerId="LiveId" clId="{1FDBD38D-5FDE-4EFE-9AC1-BE784AEFC1AC}" dt="2024-01-31T17:35:43.302" v="196" actId="478"/>
          <ac:cxnSpMkLst>
            <pc:docMk/>
            <pc:sldMk cId="2180338226" sldId="258"/>
            <ac:cxnSpMk id="12" creationId="{7FAF8ADB-1C5E-042F-9329-B2B4AED9B186}"/>
          </ac:cxnSpMkLst>
        </pc:cxnChg>
        <pc:cxnChg chg="add mod">
          <ac:chgData name="Dilleswari Chitti" userId="91a21aa01249c463" providerId="LiveId" clId="{1FDBD38D-5FDE-4EFE-9AC1-BE784AEFC1AC}" dt="2024-01-31T17:37:22.663" v="211" actId="693"/>
          <ac:cxnSpMkLst>
            <pc:docMk/>
            <pc:sldMk cId="2180338226" sldId="258"/>
            <ac:cxnSpMk id="14" creationId="{FF558438-E3B2-2414-E5C1-8C0991004075}"/>
          </ac:cxnSpMkLst>
        </pc:cxnChg>
        <pc:cxnChg chg="add mod">
          <ac:chgData name="Dilleswari Chitti" userId="91a21aa01249c463" providerId="LiveId" clId="{1FDBD38D-5FDE-4EFE-9AC1-BE784AEFC1AC}" dt="2024-01-31T17:37:16.162" v="210" actId="693"/>
          <ac:cxnSpMkLst>
            <pc:docMk/>
            <pc:sldMk cId="2180338226" sldId="258"/>
            <ac:cxnSpMk id="16" creationId="{D9A55D8B-75A3-EBF8-1E96-127ADE62E4B1}"/>
          </ac:cxnSpMkLst>
        </pc:cxnChg>
        <pc:cxnChg chg="add mod">
          <ac:chgData name="Dilleswari Chitti" userId="91a21aa01249c463" providerId="LiveId" clId="{1FDBD38D-5FDE-4EFE-9AC1-BE784AEFC1AC}" dt="2024-01-31T17:37:01.270" v="208" actId="693"/>
          <ac:cxnSpMkLst>
            <pc:docMk/>
            <pc:sldMk cId="2180338226" sldId="258"/>
            <ac:cxnSpMk id="18" creationId="{961297AE-49DB-79F4-7A61-EAF268E4906D}"/>
          </ac:cxnSpMkLst>
        </pc:cxnChg>
        <pc:cxnChg chg="add del mod">
          <ac:chgData name="Dilleswari Chitti" userId="91a21aa01249c463" providerId="LiveId" clId="{1FDBD38D-5FDE-4EFE-9AC1-BE784AEFC1AC}" dt="2024-01-31T17:36:17.223" v="201" actId="478"/>
          <ac:cxnSpMkLst>
            <pc:docMk/>
            <pc:sldMk cId="2180338226" sldId="258"/>
            <ac:cxnSpMk id="20" creationId="{E3A306DB-696B-15C9-430A-D9D100E479FF}"/>
          </ac:cxnSpMkLst>
        </pc:cxnChg>
        <pc:cxnChg chg="add mod">
          <ac:chgData name="Dilleswari Chitti" userId="91a21aa01249c463" providerId="LiveId" clId="{1FDBD38D-5FDE-4EFE-9AC1-BE784AEFC1AC}" dt="2024-01-31T17:37:08.896" v="209" actId="693"/>
          <ac:cxnSpMkLst>
            <pc:docMk/>
            <pc:sldMk cId="2180338226" sldId="258"/>
            <ac:cxnSpMk id="22" creationId="{085EBCBE-D8C8-BE1B-A56D-B2CB8665E329}"/>
          </ac:cxnSpMkLst>
        </pc:cxnChg>
      </pc:sldChg>
      <pc:sldChg chg="addSp delSp modSp new mod modClrScheme modAnim chgLayout">
        <pc:chgData name="Dilleswari Chitti" userId="91a21aa01249c463" providerId="LiveId" clId="{1FDBD38D-5FDE-4EFE-9AC1-BE784AEFC1AC}" dt="2024-01-31T18:32:18.922" v="557"/>
        <pc:sldMkLst>
          <pc:docMk/>
          <pc:sldMk cId="2583538771" sldId="259"/>
        </pc:sldMkLst>
        <pc:spChg chg="mod ord">
          <ac:chgData name="Dilleswari Chitti" userId="91a21aa01249c463" providerId="LiveId" clId="{1FDBD38D-5FDE-4EFE-9AC1-BE784AEFC1AC}" dt="2024-01-31T17:47:27.548" v="344" actId="700"/>
          <ac:spMkLst>
            <pc:docMk/>
            <pc:sldMk cId="2583538771" sldId="259"/>
            <ac:spMk id="2" creationId="{DE77CF4D-D5DC-EE1D-995D-F1BA7D20D548}"/>
          </ac:spMkLst>
        </pc:spChg>
        <pc:spChg chg="del">
          <ac:chgData name="Dilleswari Chitti" userId="91a21aa01249c463" providerId="LiveId" clId="{1FDBD38D-5FDE-4EFE-9AC1-BE784AEFC1AC}" dt="2024-01-31T17:44:39.312" v="299"/>
          <ac:spMkLst>
            <pc:docMk/>
            <pc:sldMk cId="2583538771" sldId="259"/>
            <ac:spMk id="3" creationId="{12C28B82-2252-F9A9-98BA-A32890284DAF}"/>
          </ac:spMkLst>
        </pc:spChg>
        <pc:spChg chg="add mod ord">
          <ac:chgData name="Dilleswari Chitti" userId="91a21aa01249c463" providerId="LiveId" clId="{1FDBD38D-5FDE-4EFE-9AC1-BE784AEFC1AC}" dt="2024-01-31T17:50:11.404" v="358" actId="1076"/>
          <ac:spMkLst>
            <pc:docMk/>
            <pc:sldMk cId="2583538771" sldId="259"/>
            <ac:spMk id="4" creationId="{1DFE926F-752A-9A1F-2CA1-ABA9E1330A96}"/>
          </ac:spMkLst>
        </pc:spChg>
        <pc:picChg chg="add mod ord">
          <ac:chgData name="Dilleswari Chitti" userId="91a21aa01249c463" providerId="LiveId" clId="{1FDBD38D-5FDE-4EFE-9AC1-BE784AEFC1AC}" dt="2024-01-31T17:47:44.116" v="348" actId="1076"/>
          <ac:picMkLst>
            <pc:docMk/>
            <pc:sldMk cId="2583538771" sldId="259"/>
            <ac:picMk id="1026" creationId="{964CD17B-8458-8037-78B6-695224F0C697}"/>
          </ac:picMkLst>
        </pc:picChg>
      </pc:sldChg>
      <pc:sldChg chg="addSp delSp modSp new mod modClrScheme modAnim chgLayout">
        <pc:chgData name="Dilleswari Chitti" userId="91a21aa01249c463" providerId="LiveId" clId="{1FDBD38D-5FDE-4EFE-9AC1-BE784AEFC1AC}" dt="2024-01-31T18:32:46.816" v="559"/>
        <pc:sldMkLst>
          <pc:docMk/>
          <pc:sldMk cId="2254237866" sldId="260"/>
        </pc:sldMkLst>
        <pc:spChg chg="mod ord">
          <ac:chgData name="Dilleswari Chitti" userId="91a21aa01249c463" providerId="LiveId" clId="{1FDBD38D-5FDE-4EFE-9AC1-BE784AEFC1AC}" dt="2024-01-31T18:25:00.868" v="543" actId="313"/>
          <ac:spMkLst>
            <pc:docMk/>
            <pc:sldMk cId="2254237866" sldId="260"/>
            <ac:spMk id="2" creationId="{EB4CD1BA-F070-2268-D95E-F09611FC34FA}"/>
          </ac:spMkLst>
        </pc:spChg>
        <pc:spChg chg="del">
          <ac:chgData name="Dilleswari Chitti" userId="91a21aa01249c463" providerId="LiveId" clId="{1FDBD38D-5FDE-4EFE-9AC1-BE784AEFC1AC}" dt="2024-01-31T18:03:11.916" v="409"/>
          <ac:spMkLst>
            <pc:docMk/>
            <pc:sldMk cId="2254237866" sldId="260"/>
            <ac:spMk id="3" creationId="{1328709E-39FA-610A-AD56-CC1825087F55}"/>
          </ac:spMkLst>
        </pc:spChg>
        <pc:spChg chg="add del mod">
          <ac:chgData name="Dilleswari Chitti" userId="91a21aa01249c463" providerId="LiveId" clId="{1FDBD38D-5FDE-4EFE-9AC1-BE784AEFC1AC}" dt="2024-01-31T18:03:25.038" v="410"/>
          <ac:spMkLst>
            <pc:docMk/>
            <pc:sldMk cId="2254237866" sldId="260"/>
            <ac:spMk id="4" creationId="{8CF1AABE-E252-1A51-AA1D-5AD697C7F8E6}"/>
          </ac:spMkLst>
        </pc:spChg>
        <pc:spChg chg="add del mod">
          <ac:chgData name="Dilleswari Chitti" userId="91a21aa01249c463" providerId="LiveId" clId="{1FDBD38D-5FDE-4EFE-9AC1-BE784AEFC1AC}" dt="2024-01-31T18:04:49.653" v="412" actId="700"/>
          <ac:spMkLst>
            <pc:docMk/>
            <pc:sldMk cId="2254237866" sldId="260"/>
            <ac:spMk id="5" creationId="{6C3237D8-59C4-2008-E4C6-740589A574CF}"/>
          </ac:spMkLst>
        </pc:spChg>
        <pc:picChg chg="add mod">
          <ac:chgData name="Dilleswari Chitti" userId="91a21aa01249c463" providerId="LiveId" clId="{1FDBD38D-5FDE-4EFE-9AC1-BE784AEFC1AC}" dt="2024-01-31T18:07:13.258" v="426" actId="1076"/>
          <ac:picMkLst>
            <pc:docMk/>
            <pc:sldMk cId="2254237866" sldId="260"/>
            <ac:picMk id="2054" creationId="{16516AD8-8D6C-2681-32CC-CA6458027691}"/>
          </ac:picMkLst>
        </pc:picChg>
      </pc:sldChg>
      <pc:sldChg chg="addSp delSp modSp new mod modClrScheme modAnim chgLayout">
        <pc:chgData name="Dilleswari Chitti" userId="91a21aa01249c463" providerId="LiveId" clId="{1FDBD38D-5FDE-4EFE-9AC1-BE784AEFC1AC}" dt="2024-01-31T18:34:49.990" v="571"/>
        <pc:sldMkLst>
          <pc:docMk/>
          <pc:sldMk cId="2874063860" sldId="261"/>
        </pc:sldMkLst>
        <pc:spChg chg="del mod ord">
          <ac:chgData name="Dilleswari Chitti" userId="91a21aa01249c463" providerId="LiveId" clId="{1FDBD38D-5FDE-4EFE-9AC1-BE784AEFC1AC}" dt="2024-01-31T18:16:10.452" v="487" actId="700"/>
          <ac:spMkLst>
            <pc:docMk/>
            <pc:sldMk cId="2874063860" sldId="261"/>
            <ac:spMk id="2" creationId="{F83C749B-972B-F0EE-0013-E8D42D082DBF}"/>
          </ac:spMkLst>
        </pc:spChg>
        <pc:spChg chg="del">
          <ac:chgData name="Dilleswari Chitti" userId="91a21aa01249c463" providerId="LiveId" clId="{1FDBD38D-5FDE-4EFE-9AC1-BE784AEFC1AC}" dt="2024-01-31T18:14:52.560" v="484" actId="478"/>
          <ac:spMkLst>
            <pc:docMk/>
            <pc:sldMk cId="2874063860" sldId="261"/>
            <ac:spMk id="3" creationId="{9489B2A7-6743-DCE6-2A09-A6B99B803E00}"/>
          </ac:spMkLst>
        </pc:spChg>
        <pc:spChg chg="del">
          <ac:chgData name="Dilleswari Chitti" userId="91a21aa01249c463" providerId="LiveId" clId="{1FDBD38D-5FDE-4EFE-9AC1-BE784AEFC1AC}" dt="2024-01-31T18:16:10.452" v="487" actId="700"/>
          <ac:spMkLst>
            <pc:docMk/>
            <pc:sldMk cId="2874063860" sldId="261"/>
            <ac:spMk id="4" creationId="{E4652D85-B3D7-FC51-BB26-DF5C6BAB8BAB}"/>
          </ac:spMkLst>
        </pc:spChg>
        <pc:spChg chg="add del">
          <ac:chgData name="Dilleswari Chitti" userId="91a21aa01249c463" providerId="LiveId" clId="{1FDBD38D-5FDE-4EFE-9AC1-BE784AEFC1AC}" dt="2024-01-31T18:15:15.175" v="486" actId="478"/>
          <ac:spMkLst>
            <pc:docMk/>
            <pc:sldMk cId="2874063860" sldId="261"/>
            <ac:spMk id="5" creationId="{DAA495BE-4F5C-8A37-F3B1-369DC14E9B66}"/>
          </ac:spMkLst>
        </pc:spChg>
        <pc:spChg chg="add del mod ord">
          <ac:chgData name="Dilleswari Chitti" userId="91a21aa01249c463" providerId="LiveId" clId="{1FDBD38D-5FDE-4EFE-9AC1-BE784AEFC1AC}" dt="2024-01-31T18:16:20.726" v="488" actId="700"/>
          <ac:spMkLst>
            <pc:docMk/>
            <pc:sldMk cId="2874063860" sldId="261"/>
            <ac:spMk id="6" creationId="{62152191-B125-9D50-28BB-93BCDED04BF6}"/>
          </ac:spMkLst>
        </pc:spChg>
        <pc:spChg chg="add mod ord">
          <ac:chgData name="Dilleswari Chitti" userId="91a21aa01249c463" providerId="LiveId" clId="{1FDBD38D-5FDE-4EFE-9AC1-BE784AEFC1AC}" dt="2024-01-31T18:20:35.852" v="528" actId="20577"/>
          <ac:spMkLst>
            <pc:docMk/>
            <pc:sldMk cId="2874063860" sldId="261"/>
            <ac:spMk id="7" creationId="{A6C51149-B6E0-AAEB-B48E-D8383F4F7506}"/>
          </ac:spMkLst>
        </pc:spChg>
        <pc:spChg chg="add del mod ord">
          <ac:chgData name="Dilleswari Chitti" userId="91a21aa01249c463" providerId="LiveId" clId="{1FDBD38D-5FDE-4EFE-9AC1-BE784AEFC1AC}" dt="2024-01-31T18:18:06.359" v="497" actId="931"/>
          <ac:spMkLst>
            <pc:docMk/>
            <pc:sldMk cId="2874063860" sldId="261"/>
            <ac:spMk id="8" creationId="{6F55A236-F9E4-79F2-216E-BA88B978CF1B}"/>
          </ac:spMkLst>
        </pc:spChg>
        <pc:spChg chg="add del mod ord">
          <ac:chgData name="Dilleswari Chitti" userId="91a21aa01249c463" providerId="LiveId" clId="{1FDBD38D-5FDE-4EFE-9AC1-BE784AEFC1AC}" dt="2024-01-31T18:16:24.554" v="489" actId="478"/>
          <ac:spMkLst>
            <pc:docMk/>
            <pc:sldMk cId="2874063860" sldId="261"/>
            <ac:spMk id="9" creationId="{DC9CB6D0-64F7-605A-BA2F-CF97B1A25804}"/>
          </ac:spMkLst>
        </pc:spChg>
        <pc:spChg chg="add del mod">
          <ac:chgData name="Dilleswari Chitti" userId="91a21aa01249c463" providerId="LiveId" clId="{1FDBD38D-5FDE-4EFE-9AC1-BE784AEFC1AC}" dt="2024-01-31T18:16:52.117" v="492" actId="478"/>
          <ac:spMkLst>
            <pc:docMk/>
            <pc:sldMk cId="2874063860" sldId="261"/>
            <ac:spMk id="10" creationId="{D807B04F-C586-C855-FD5A-69CD126142D7}"/>
          </ac:spMkLst>
        </pc:spChg>
        <pc:spChg chg="add del">
          <ac:chgData name="Dilleswari Chitti" userId="91a21aa01249c463" providerId="LiveId" clId="{1FDBD38D-5FDE-4EFE-9AC1-BE784AEFC1AC}" dt="2024-01-31T18:17:09.225" v="494" actId="478"/>
          <ac:spMkLst>
            <pc:docMk/>
            <pc:sldMk cId="2874063860" sldId="261"/>
            <ac:spMk id="11" creationId="{60F09629-A7BF-AF02-F966-4E1EB0A82E6A}"/>
          </ac:spMkLst>
        </pc:spChg>
        <pc:spChg chg="add del">
          <ac:chgData name="Dilleswari Chitti" userId="91a21aa01249c463" providerId="LiveId" clId="{1FDBD38D-5FDE-4EFE-9AC1-BE784AEFC1AC}" dt="2024-01-31T18:17:25.484" v="496" actId="478"/>
          <ac:spMkLst>
            <pc:docMk/>
            <pc:sldMk cId="2874063860" sldId="261"/>
            <ac:spMk id="12" creationId="{EB376E8C-F319-56C9-2776-9BD856B3EA85}"/>
          </ac:spMkLst>
        </pc:spChg>
        <pc:spChg chg="add mod">
          <ac:chgData name="Dilleswari Chitti" userId="91a21aa01249c463" providerId="LiveId" clId="{1FDBD38D-5FDE-4EFE-9AC1-BE784AEFC1AC}" dt="2024-01-31T18:24:32.963" v="536" actId="20577"/>
          <ac:spMkLst>
            <pc:docMk/>
            <pc:sldMk cId="2874063860" sldId="261"/>
            <ac:spMk id="15" creationId="{25FD3C5E-ECD0-EB02-2558-42D010E98695}"/>
          </ac:spMkLst>
        </pc:spChg>
        <pc:picChg chg="add mod">
          <ac:chgData name="Dilleswari Chitti" userId="91a21aa01249c463" providerId="LiveId" clId="{1FDBD38D-5FDE-4EFE-9AC1-BE784AEFC1AC}" dt="2024-01-31T18:18:20.582" v="499" actId="1076"/>
          <ac:picMkLst>
            <pc:docMk/>
            <pc:sldMk cId="2874063860" sldId="261"/>
            <ac:picMk id="14" creationId="{CD2C457E-7230-3FEA-A160-8EAE8A028D8D}"/>
          </ac:picMkLst>
        </pc:picChg>
      </pc:sldChg>
      <pc:sldChg chg="delSp modSp new mod modAnim">
        <pc:chgData name="Dilleswari Chitti" userId="91a21aa01249c463" providerId="LiveId" clId="{1FDBD38D-5FDE-4EFE-9AC1-BE784AEFC1AC}" dt="2024-01-31T18:35:02.647" v="572"/>
        <pc:sldMkLst>
          <pc:docMk/>
          <pc:sldMk cId="3284472510" sldId="262"/>
        </pc:sldMkLst>
        <pc:spChg chg="mod">
          <ac:chgData name="Dilleswari Chitti" userId="91a21aa01249c463" providerId="LiveId" clId="{1FDBD38D-5FDE-4EFE-9AC1-BE784AEFC1AC}" dt="2024-01-31T18:28:33.578" v="554" actId="20577"/>
          <ac:spMkLst>
            <pc:docMk/>
            <pc:sldMk cId="3284472510" sldId="262"/>
            <ac:spMk id="2" creationId="{CA37806F-752E-29D8-A114-21A4A404ECC1}"/>
          </ac:spMkLst>
        </pc:spChg>
        <pc:spChg chg="del">
          <ac:chgData name="Dilleswari Chitti" userId="91a21aa01249c463" providerId="LiveId" clId="{1FDBD38D-5FDE-4EFE-9AC1-BE784AEFC1AC}" dt="2024-01-31T18:28:28.180" v="545" actId="478"/>
          <ac:spMkLst>
            <pc:docMk/>
            <pc:sldMk cId="3284472510" sldId="262"/>
            <ac:spMk id="3" creationId="{5CE812D7-4BC3-1EF8-7FA0-940026A5439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02A9A-8485-5D51-05F1-13B955256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Entity Frame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12D5E-2C13-AD35-F8A5-D7345F28D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6138" y="4033520"/>
            <a:ext cx="2720102" cy="1158240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By-</a:t>
            </a:r>
          </a:p>
          <a:p>
            <a:endParaRPr lang="en-IN" dirty="0"/>
          </a:p>
          <a:p>
            <a:r>
              <a:rPr lang="en-IN" dirty="0"/>
              <a:t>Chitti Dilleswari</a:t>
            </a:r>
          </a:p>
          <a:p>
            <a:r>
              <a:rPr lang="en-IN" dirty="0"/>
              <a:t>Ayesha Mallika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19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CF4D-D5DC-EE1D-995D-F1BA7D20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Entity Framework</a:t>
            </a:r>
          </a:p>
        </p:txBody>
      </p:sp>
      <p:pic>
        <p:nvPicPr>
          <p:cNvPr id="1026" name="Picture 2" descr="What is Entity Framework">
            <a:extLst>
              <a:ext uri="{FF2B5EF4-FFF2-40B4-BE49-F238E27FC236}">
                <a16:creationId xmlns:a16="http://schemas.microsoft.com/office/drawing/2014/main" id="{964CD17B-8458-8037-78B6-695224F0C6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2226" y="220663"/>
            <a:ext cx="5393214" cy="615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E926F-752A-9A1F-2CA1-ABA9E1330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338184"/>
            <a:ext cx="3855720" cy="3011056"/>
          </a:xfrm>
        </p:spPr>
        <p:txBody>
          <a:bodyPr>
            <a:normAutofit fontScale="92500" lnSpcReduction="20000"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Entity Framework fits between the business entities (Domain Classes) and the database.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saves the data in the business properties entities and also retrieves the data from the database and converts it into the business entity's object automatically.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353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D1BA-F070-2268-D95E-F09611FC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40" y="0"/>
            <a:ext cx="9601200" cy="1485900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ORM and it’s need</a:t>
            </a:r>
          </a:p>
        </p:txBody>
      </p:sp>
      <p:pic>
        <p:nvPicPr>
          <p:cNvPr id="2054" name="Picture 6" descr="Visual search query image">
            <a:extLst>
              <a:ext uri="{FF2B5EF4-FFF2-40B4-BE49-F238E27FC236}">
                <a16:creationId xmlns:a16="http://schemas.microsoft.com/office/drawing/2014/main" id="{16516AD8-8D6C-2681-32CC-CA6458027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148" y="607060"/>
            <a:ext cx="6448425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23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07C9-B3E7-6026-6A08-103A26EF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9400"/>
            <a:ext cx="9875520" cy="858520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entity frame work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925EBF-7456-4F85-00B5-0836B174CA3D}"/>
              </a:ext>
            </a:extLst>
          </p:cNvPr>
          <p:cNvSpPr/>
          <p:nvPr/>
        </p:nvSpPr>
        <p:spPr>
          <a:xfrm>
            <a:off x="2225041" y="2926080"/>
            <a:ext cx="2143760" cy="13919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EF core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685A81-6428-D850-A94D-335F349F3EDC}"/>
              </a:ext>
            </a:extLst>
          </p:cNvPr>
          <p:cNvSpPr/>
          <p:nvPr/>
        </p:nvSpPr>
        <p:spPr>
          <a:xfrm>
            <a:off x="7782560" y="1107440"/>
            <a:ext cx="1645920" cy="7721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Modelling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688BE7-89B0-D613-AB3B-E1676B2580C2}"/>
              </a:ext>
            </a:extLst>
          </p:cNvPr>
          <p:cNvSpPr/>
          <p:nvPr/>
        </p:nvSpPr>
        <p:spPr>
          <a:xfrm>
            <a:off x="7823200" y="2174240"/>
            <a:ext cx="1645920" cy="7721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Querying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C90AADB-0533-BADC-4D94-79F4FE688DA3}"/>
              </a:ext>
            </a:extLst>
          </p:cNvPr>
          <p:cNvSpPr/>
          <p:nvPr/>
        </p:nvSpPr>
        <p:spPr>
          <a:xfrm>
            <a:off x="7823200" y="3261360"/>
            <a:ext cx="1645920" cy="7721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Savings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C95B95-733F-A663-04E7-98F803C38F39}"/>
              </a:ext>
            </a:extLst>
          </p:cNvPr>
          <p:cNvSpPr/>
          <p:nvPr/>
        </p:nvSpPr>
        <p:spPr>
          <a:xfrm>
            <a:off x="7823200" y="4348480"/>
            <a:ext cx="1645920" cy="7721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Configuration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720B77-80E5-7942-84C7-E4AE71F36029}"/>
              </a:ext>
            </a:extLst>
          </p:cNvPr>
          <p:cNvSpPr/>
          <p:nvPr/>
        </p:nvSpPr>
        <p:spPr>
          <a:xfrm>
            <a:off x="7894320" y="5455920"/>
            <a:ext cx="1645920" cy="7721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Migration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E76FAA-BD10-F18E-380B-0493952B1EFA}"/>
              </a:ext>
            </a:extLst>
          </p:cNvPr>
          <p:cNvCxnSpPr>
            <a:stCxn id="4" idx="6"/>
            <a:endCxn id="5" idx="1"/>
          </p:cNvCxnSpPr>
          <p:nvPr/>
        </p:nvCxnSpPr>
        <p:spPr>
          <a:xfrm flipV="1">
            <a:off x="4368801" y="1493520"/>
            <a:ext cx="3413759" cy="212852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558438-E3B2-2414-E5C1-8C0991004075}"/>
              </a:ext>
            </a:extLst>
          </p:cNvPr>
          <p:cNvCxnSpPr>
            <a:stCxn id="4" idx="6"/>
            <a:endCxn id="6" idx="1"/>
          </p:cNvCxnSpPr>
          <p:nvPr/>
        </p:nvCxnSpPr>
        <p:spPr>
          <a:xfrm flipV="1">
            <a:off x="4368801" y="2560320"/>
            <a:ext cx="3525519" cy="106172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A55D8B-75A3-EBF8-1E96-127ADE62E4B1}"/>
              </a:ext>
            </a:extLst>
          </p:cNvPr>
          <p:cNvCxnSpPr>
            <a:stCxn id="4" idx="6"/>
            <a:endCxn id="7" idx="1"/>
          </p:cNvCxnSpPr>
          <p:nvPr/>
        </p:nvCxnSpPr>
        <p:spPr>
          <a:xfrm>
            <a:off x="4368801" y="3622040"/>
            <a:ext cx="3454399" cy="254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1297AE-49DB-79F4-7A61-EAF268E4906D}"/>
              </a:ext>
            </a:extLst>
          </p:cNvPr>
          <p:cNvCxnSpPr>
            <a:stCxn id="4" idx="6"/>
            <a:endCxn id="8" idx="1"/>
          </p:cNvCxnSpPr>
          <p:nvPr/>
        </p:nvCxnSpPr>
        <p:spPr>
          <a:xfrm>
            <a:off x="4368801" y="3622040"/>
            <a:ext cx="3454399" cy="111252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5EBCBE-D8C8-BE1B-A56D-B2CB8665E329}"/>
              </a:ext>
            </a:extLst>
          </p:cNvPr>
          <p:cNvCxnSpPr>
            <a:stCxn id="4" idx="6"/>
            <a:endCxn id="9" idx="1"/>
          </p:cNvCxnSpPr>
          <p:nvPr/>
        </p:nvCxnSpPr>
        <p:spPr>
          <a:xfrm>
            <a:off x="4368801" y="3622040"/>
            <a:ext cx="3525519" cy="221996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33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9B94B6-B741-2634-87CE-8FA268929422}"/>
              </a:ext>
            </a:extLst>
          </p:cNvPr>
          <p:cNvSpPr/>
          <p:nvPr/>
        </p:nvSpPr>
        <p:spPr>
          <a:xfrm>
            <a:off x="1412240" y="1259840"/>
            <a:ext cx="1615440" cy="92456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User Interface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3B52FC-E3F3-A639-A9B0-E284764AB9DA}"/>
              </a:ext>
            </a:extLst>
          </p:cNvPr>
          <p:cNvSpPr/>
          <p:nvPr/>
        </p:nvSpPr>
        <p:spPr>
          <a:xfrm>
            <a:off x="3027680" y="2519680"/>
            <a:ext cx="1615440" cy="159512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App Logic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F88432-687B-0EFD-2270-7A9590F5B276}"/>
              </a:ext>
            </a:extLst>
          </p:cNvPr>
          <p:cNvSpPr/>
          <p:nvPr/>
        </p:nvSpPr>
        <p:spPr>
          <a:xfrm>
            <a:off x="1412240" y="4450080"/>
            <a:ext cx="1615440" cy="181864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Business Objects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49D194-1A8F-FC98-9E5E-6474B4653A03}"/>
              </a:ext>
            </a:extLst>
          </p:cNvPr>
          <p:cNvSpPr/>
          <p:nvPr/>
        </p:nvSpPr>
        <p:spPr>
          <a:xfrm>
            <a:off x="5120640" y="927100"/>
            <a:ext cx="4043680" cy="47802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C9897B-8FB5-F2DC-6CA0-3534DB0B06FB}"/>
              </a:ext>
            </a:extLst>
          </p:cNvPr>
          <p:cNvSpPr/>
          <p:nvPr/>
        </p:nvSpPr>
        <p:spPr>
          <a:xfrm>
            <a:off x="5618480" y="1574800"/>
            <a:ext cx="2926080" cy="94488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Conceptual Model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203280-B2C1-92BA-E30E-B367A440C3C4}"/>
              </a:ext>
            </a:extLst>
          </p:cNvPr>
          <p:cNvSpPr/>
          <p:nvPr/>
        </p:nvSpPr>
        <p:spPr>
          <a:xfrm>
            <a:off x="7340600" y="3368040"/>
            <a:ext cx="1696720" cy="914400"/>
          </a:xfrm>
          <a:prstGeom prst="roundRect">
            <a:avLst/>
          </a:prstGeom>
          <a:solidFill>
            <a:srgbClr val="A5F5EF">
              <a:alpha val="49804"/>
            </a:srgbClr>
          </a:solidFill>
          <a:ln>
            <a:solidFill>
              <a:srgbClr val="80008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Query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DD69B7-5F68-67E7-A01B-69B071023DC0}"/>
              </a:ext>
            </a:extLst>
          </p:cNvPr>
          <p:cNvSpPr/>
          <p:nvPr/>
        </p:nvSpPr>
        <p:spPr>
          <a:xfrm>
            <a:off x="5247640" y="3368040"/>
            <a:ext cx="1696720" cy="914400"/>
          </a:xfrm>
          <a:prstGeom prst="roundRect">
            <a:avLst/>
          </a:prstGeom>
          <a:solidFill>
            <a:srgbClr val="A5F5EF">
              <a:alpha val="49804"/>
            </a:srgbClr>
          </a:solidFill>
          <a:ln>
            <a:solidFill>
              <a:srgbClr val="80008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Track changes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6346A88-1E65-E575-8CD7-A6DF2AD0B6C2}"/>
              </a:ext>
            </a:extLst>
          </p:cNvPr>
          <p:cNvSpPr/>
          <p:nvPr/>
        </p:nvSpPr>
        <p:spPr>
          <a:xfrm>
            <a:off x="6294120" y="4537710"/>
            <a:ext cx="1696720" cy="914400"/>
          </a:xfrm>
          <a:prstGeom prst="roundRect">
            <a:avLst/>
          </a:prstGeom>
          <a:solidFill>
            <a:srgbClr val="A5F5EF">
              <a:alpha val="50196"/>
            </a:srgbClr>
          </a:solidFill>
          <a:ln>
            <a:solidFill>
              <a:srgbClr val="80008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Updates to DB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79F9FC7-CC32-BB6D-40FD-52D2BC921AB1}"/>
              </a:ext>
            </a:extLst>
          </p:cNvPr>
          <p:cNvSpPr/>
          <p:nvPr/>
        </p:nvSpPr>
        <p:spPr>
          <a:xfrm>
            <a:off x="10337800" y="2179319"/>
            <a:ext cx="1676400" cy="2265680"/>
          </a:xfrm>
          <a:prstGeom prst="can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Base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DBBB341-79F8-6093-C418-D4C93233C83C}"/>
              </a:ext>
            </a:extLst>
          </p:cNvPr>
          <p:cNvCxnSpPr>
            <a:stCxn id="4" idx="2"/>
            <a:endCxn id="7" idx="1"/>
          </p:cNvCxnSpPr>
          <p:nvPr/>
        </p:nvCxnSpPr>
        <p:spPr>
          <a:xfrm rot="16200000" flipH="1">
            <a:off x="2057400" y="2346960"/>
            <a:ext cx="1132840" cy="807720"/>
          </a:xfrm>
          <a:prstGeom prst="curvedConnector2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17036EB-0C35-3AED-8842-70CF62267C4D}"/>
              </a:ext>
            </a:extLst>
          </p:cNvPr>
          <p:cNvCxnSpPr>
            <a:stCxn id="8" idx="3"/>
            <a:endCxn id="7" idx="2"/>
          </p:cNvCxnSpPr>
          <p:nvPr/>
        </p:nvCxnSpPr>
        <p:spPr>
          <a:xfrm flipV="1">
            <a:off x="3027680" y="4114800"/>
            <a:ext cx="807720" cy="1244600"/>
          </a:xfrm>
          <a:prstGeom prst="curvedConnector2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B24DF99F-F6DE-D86D-DD69-E5130F112981}"/>
              </a:ext>
            </a:extLst>
          </p:cNvPr>
          <p:cNvCxnSpPr>
            <a:cxnSpLocks/>
          </p:cNvCxnSpPr>
          <p:nvPr/>
        </p:nvCxnSpPr>
        <p:spPr>
          <a:xfrm flipV="1">
            <a:off x="4643120" y="2042159"/>
            <a:ext cx="894080" cy="1270000"/>
          </a:xfrm>
          <a:prstGeom prst="curvedConnector2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532B9FC-F460-207B-AB4A-2674FEFFED19}"/>
              </a:ext>
            </a:extLst>
          </p:cNvPr>
          <p:cNvCxnSpPr>
            <a:stCxn id="9" idx="3"/>
            <a:endCxn id="16" idx="2"/>
          </p:cNvCxnSpPr>
          <p:nvPr/>
        </p:nvCxnSpPr>
        <p:spPr>
          <a:xfrm flipV="1">
            <a:off x="9164320" y="3312159"/>
            <a:ext cx="1173480" cy="508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4C0C4EE-0110-C331-3DCC-1A148C989857}"/>
              </a:ext>
            </a:extLst>
          </p:cNvPr>
          <p:cNvSpPr txBox="1"/>
          <p:nvPr/>
        </p:nvSpPr>
        <p:spPr>
          <a:xfrm>
            <a:off x="5877560" y="985500"/>
            <a:ext cx="2926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3">
                    <a:lumMod val="50000"/>
                  </a:schemeClr>
                </a:solidFill>
              </a:rPr>
              <a:t>Entity</a:t>
            </a:r>
            <a:r>
              <a:rPr lang="en-IN" sz="2400" dirty="0"/>
              <a:t> 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</a:rPr>
              <a:t>Framework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3D12E5-DEDE-49D1-C608-D9F64FC9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840" y="101602"/>
            <a:ext cx="8422640" cy="67055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First Approach</a:t>
            </a:r>
          </a:p>
        </p:txBody>
      </p:sp>
    </p:spTree>
    <p:extLst>
      <p:ext uri="{BB962C8B-B14F-4D97-AF65-F5344CB8AC3E}">
        <p14:creationId xmlns:p14="http://schemas.microsoft.com/office/powerpoint/2010/main" val="302840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C51149-B6E0-AAEB-B48E-D8383F4F7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38640" cy="828040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Base First Approach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D2C457E-7230-3FEA-A160-8EAE8A028D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60320" y="4495190"/>
            <a:ext cx="7393687" cy="178369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FD3C5E-ECD0-EB02-2558-42D010E98695}"/>
              </a:ext>
            </a:extLst>
          </p:cNvPr>
          <p:cNvSpPr txBox="1"/>
          <p:nvPr/>
        </p:nvSpPr>
        <p:spPr>
          <a:xfrm>
            <a:off x="1808480" y="1788160"/>
            <a:ext cx="9001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Entity Framework Core (EF Core) Database First approach is a technique where we start with an existing database and use EF Core to create the data access layer of our application.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is useful when working with a pre-existing database 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06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806F-752E-29D8-A114-21A4A404E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8447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{A2C49544-297A-4F7F-9E32-E512BC8521C0}tf10001105</Template>
  <TotalTime>215</TotalTime>
  <Words>148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Franklin Gothic Book</vt:lpstr>
      <vt:lpstr>Times New Roman</vt:lpstr>
      <vt:lpstr>Wingdings</vt:lpstr>
      <vt:lpstr>Crop</vt:lpstr>
      <vt:lpstr>Entity Frame work</vt:lpstr>
      <vt:lpstr>What is Entity Framework</vt:lpstr>
      <vt:lpstr>What is ORM and it’s need</vt:lpstr>
      <vt:lpstr>Features of entity frame work</vt:lpstr>
      <vt:lpstr>Code First Approach</vt:lpstr>
      <vt:lpstr>Data Base First Approach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 work</dc:title>
  <dc:creator>Dilleswari Chitti</dc:creator>
  <cp:lastModifiedBy>Dilleswari Chitti</cp:lastModifiedBy>
  <cp:revision>1</cp:revision>
  <dcterms:created xsi:type="dcterms:W3CDTF">2024-01-30T16:44:38Z</dcterms:created>
  <dcterms:modified xsi:type="dcterms:W3CDTF">2024-01-31T18:35:06Z</dcterms:modified>
</cp:coreProperties>
</file>