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844040"/>
          </a:xfrm>
          <a:prstGeom prst="rect"/>
          <a:noFill/>
        </p:spPr>
        <p:txBody>
          <a:bodyPr anchor="t" bIns="45720" lIns="91440" rIns="91440" rtlCol="0" tIns="45720" wrap="square">
            <a:spAutoFit/>
          </a:bodyPr>
          <a:p>
            <a:r>
              <a:rPr dirty="0" sz="2400" lang="en-US"/>
              <a:t>STUDENT NAME: </a:t>
            </a:r>
            <a:r>
              <a:rPr altLang="en-GB" dirty="0" sz="2400" lang="en-US"/>
              <a:t>D</a:t>
            </a:r>
            <a:r>
              <a:rPr altLang="en-GB" dirty="0" sz="2400" lang="en-US"/>
              <a:t>I</a:t>
            </a:r>
            <a:r>
              <a:rPr altLang="en-GB" dirty="0" sz="2400" lang="en-US"/>
              <a:t>L</a:t>
            </a:r>
            <a:r>
              <a:rPr altLang="en-GB" dirty="0" sz="2400" lang="en-US"/>
              <a:t>L</a:t>
            </a:r>
            <a:r>
              <a:rPr altLang="en-GB" dirty="0" sz="2400" lang="en-US"/>
              <a:t>I</a:t>
            </a:r>
            <a:r>
              <a:rPr altLang="en-GB" dirty="0" sz="2400" lang="en-US"/>
              <a:t>BABU</a:t>
            </a:r>
            <a:r>
              <a:rPr altLang="en-GB" dirty="0" sz="2400" lang="en-US"/>
              <a:t>.</a:t>
            </a:r>
            <a:r>
              <a:rPr altLang="en-GB" dirty="0" sz="2400" lang="en-US"/>
              <a:t>N</a:t>
            </a:r>
            <a:endParaRPr altLang="en-US" lang="zh-CN"/>
          </a:p>
          <a:p>
            <a:r>
              <a:rPr dirty="0" sz="2400" lang="en-US"/>
              <a:t>REGISTER NO AND NMID: </a:t>
            </a:r>
            <a:r>
              <a:rPr altLang="en-GB" dirty="0" sz="2400" lang="en-US"/>
              <a:t>2</a:t>
            </a:r>
            <a:r>
              <a:rPr altLang="en-GB" dirty="0" sz="2400" lang="en-US"/>
              <a:t>2</a:t>
            </a:r>
            <a:r>
              <a:rPr altLang="en-GB" dirty="0" sz="2400" lang="en-US"/>
              <a:t>2</a:t>
            </a:r>
            <a:r>
              <a:rPr altLang="en-GB" dirty="0" sz="2400" lang="en-US"/>
              <a:t>4</a:t>
            </a:r>
            <a:r>
              <a:rPr altLang="en-GB" dirty="0" sz="2400" lang="en-US"/>
              <a:t>0</a:t>
            </a:r>
            <a:r>
              <a:rPr altLang="en-GB" dirty="0" sz="2400" lang="en-US"/>
              <a:t>2</a:t>
            </a:r>
            <a:r>
              <a:rPr altLang="en-GB" dirty="0" sz="2400" lang="en-US"/>
              <a:t>0</a:t>
            </a:r>
            <a:r>
              <a:rPr altLang="en-GB" dirty="0" sz="2400" lang="en-US"/>
              <a:t>7</a:t>
            </a:r>
            <a:r>
              <a:rPr altLang="en-GB" dirty="0" sz="2400" lang="en-US"/>
              <a:t>2</a:t>
            </a:r>
            <a:endParaRPr dirty="0" sz="2400" lang="en-US">
              <a:cs typeface="Calibri"/>
            </a:endParaRPr>
          </a:p>
          <a:p>
            <a:r>
              <a:rPr dirty="0" sz="2400" lang="en-US"/>
              <a:t>DEPARTMENT: </a:t>
            </a:r>
            <a:r>
              <a:rPr dirty="0" sz="2400" lang="en-US"/>
              <a:t>B</a:t>
            </a:r>
            <a:r>
              <a:rPr altLang="en-GB" dirty="0" sz="2400" lang="en-US"/>
              <a:t>S</a:t>
            </a:r>
            <a:r>
              <a:rPr altLang="en-GB" dirty="0" sz="2400" lang="en-US"/>
              <a:t>C</a:t>
            </a:r>
            <a:r>
              <a:rPr altLang="en-GB" dirty="0" sz="2400" lang="en-US"/>
              <a:t> </a:t>
            </a:r>
            <a:r>
              <a:rPr altLang="en-GB" dirty="0" sz="2400" lang="en-US"/>
              <a:t>C</a:t>
            </a:r>
            <a:r>
              <a:rPr altLang="en-GB" dirty="0" sz="2400" lang="en-US"/>
              <a:t>S</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altLang="en-GB" dirty="0" sz="2400" lang="en-US"/>
              <a:t>C</a:t>
            </a:r>
            <a:r>
              <a:rPr altLang="en-GB" dirty="0" sz="2400" lang="en-US"/>
              <a:t>O</a:t>
            </a:r>
            <a:r>
              <a:rPr altLang="en-GB" dirty="0" sz="2400" lang="en-US"/>
              <a:t>L</a:t>
            </a:r>
            <a:r>
              <a:rPr altLang="en-GB"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234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4726873" y="3561750"/>
            <a:ext cx="3313822" cy="313498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5975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8346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32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8346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6916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606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6060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495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1488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84200"/>
          </a:xfrm>
        </p:spPr>
        <p:txBody>
          <a:bodyPr/>
          <a:p>
            <a:r>
              <a:rPr dirty="0" lang="en-IN"/>
              <a:t>FEATURES AND FUNCTIONALITY</a:t>
            </a:r>
          </a:p>
        </p:txBody>
      </p:sp>
      <p:sp>
        <p:nvSpPr>
          <p:cNvPr id="1048673" name="Rectangle 2"/>
          <p:cNvSpPr/>
          <p:nvPr/>
        </p:nvSpPr>
        <p:spPr>
          <a:xfrm>
            <a:off x="3048000" y="1859340"/>
            <a:ext cx="6096000" cy="25552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2025-09-09T09:05:07Z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3aac7018f877421f8378ec356168f6f2</vt:lpwstr>
  </property>
</Properties>
</file>