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7" r:id="rId4"/>
    <p:sldId id="263" r:id="rId5"/>
    <p:sldId id="258" r:id="rId6"/>
    <p:sldId id="260" r:id="rId7"/>
    <p:sldId id="265" r:id="rId8"/>
    <p:sldId id="261" r:id="rId9"/>
    <p:sldId id="266" r:id="rId10"/>
    <p:sldId id="264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5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6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0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6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2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1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71F-8BC3-4512-A585-9DB669A3575D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98D-504E-4DF4-AAEA-E68258696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971F-8BC3-4512-A585-9DB669A3575D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D98D-504E-4DF4-AAEA-E68258696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0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77700"/>
            <a:ext cx="8612654" cy="1842045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PANIMALAR ENGINEERING COLLEGE</a:t>
            </a:r>
            <a:br>
              <a:rPr lang="en-US" sz="3400" dirty="0">
                <a:latin typeface="Times New Roman" pitchFamily="18" charset="0"/>
                <a:cs typeface="Times New Roman" pitchFamily="18" charset="0"/>
              </a:rPr>
            </a:b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AN AUTONOMOUS INSTITUTION</a:t>
            </a:r>
            <a:br>
              <a:rPr lang="en-US" sz="3400" dirty="0">
                <a:latin typeface="Times New Roman" pitchFamily="18" charset="0"/>
                <a:cs typeface="Times New Roman" pitchFamily="18" charset="0"/>
              </a:rPr>
            </a:b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endParaRPr lang="en-IN" sz="3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348880"/>
            <a:ext cx="8496944" cy="4392488"/>
          </a:xfrm>
        </p:spPr>
        <p:txBody>
          <a:bodyPr>
            <a:normAutofit/>
          </a:bodyPr>
          <a:lstStyle/>
          <a:p>
            <a:pPr algn="l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IT8611 Mini Project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Project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Review 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III year/VI </a:t>
            </a:r>
            <a:r>
              <a:rPr lang="en-US" sz="3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sem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A CUSTOM CHATBOT APPLICATION USING OPENAI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l"/>
            <a:endParaRPr lang="en-US" sz="34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SUNDARAMOORTHY.M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(2020PECIT209)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VISHAL.A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(2020PECIT224)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AKASH.K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(2020PECIT182)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0" y="620688"/>
            <a:ext cx="1047750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50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46615-955D-F2E7-70F5-37E013E3C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9" t="10500" r="39493"/>
          <a:stretch/>
        </p:blipFill>
        <p:spPr>
          <a:xfrm>
            <a:off x="3203847" y="188641"/>
            <a:ext cx="4536999" cy="6669360"/>
          </a:xfrm>
        </p:spPr>
      </p:pic>
    </p:spTree>
    <p:extLst>
      <p:ext uri="{BB962C8B-B14F-4D97-AF65-F5344CB8AC3E}">
        <p14:creationId xmlns:p14="http://schemas.microsoft.com/office/powerpoint/2010/main" val="263705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AutoNum type="arabicPeriod"/>
            </a:pPr>
            <a:r>
              <a:rPr lang="en-IN" dirty="0"/>
              <a:t>Lo, A., &amp; Ren, Y. (2020). A study of the effectiveness of customized chatbot for e-commerce. Journal of Electronic Commerce Research, 21(3), 267-280.</a:t>
            </a:r>
          </a:p>
          <a:p>
            <a:pPr marL="514350" indent="-514350">
              <a:buAutoNum type="arabicPeriod"/>
            </a:pPr>
            <a:r>
              <a:rPr lang="en-IN" dirty="0"/>
              <a:t>Li, X., Li, Y., Wang, W., &amp; Li, L. (2020). Development of a customized chatbot for customer service in the retail industry. International Journal of Industrial Ergonomics, 79, 103068. </a:t>
            </a:r>
          </a:p>
          <a:p>
            <a:pPr marL="514350" indent="-514350">
              <a:buAutoNum type="arabicPeriod"/>
            </a:pPr>
            <a:r>
              <a:rPr lang="en-IN" dirty="0" err="1"/>
              <a:t>Radziwon</a:t>
            </a:r>
            <a:r>
              <a:rPr lang="en-IN" dirty="0"/>
              <a:t>, A., </a:t>
            </a:r>
            <a:r>
              <a:rPr lang="en-IN" dirty="0" err="1"/>
              <a:t>Jabloński</a:t>
            </a:r>
            <a:r>
              <a:rPr lang="en-IN" dirty="0"/>
              <a:t>, B., &amp; </a:t>
            </a:r>
            <a:r>
              <a:rPr lang="en-IN" dirty="0" err="1"/>
              <a:t>Lupa-Zatwarnicka</a:t>
            </a:r>
            <a:r>
              <a:rPr lang="en-IN" dirty="0"/>
              <a:t>, K. (2020). Customizing chatbots in the healthcare sector: A review of the literature. Healthcare, 77. </a:t>
            </a:r>
          </a:p>
          <a:p>
            <a:pPr marL="514350" indent="-514350">
              <a:buAutoNum type="arabicPeriod"/>
            </a:pPr>
            <a:r>
              <a:rPr lang="en-IN" dirty="0" err="1"/>
              <a:t>Kesharwani</a:t>
            </a:r>
            <a:r>
              <a:rPr lang="en-IN" dirty="0"/>
              <a:t>, A., &amp; Mishra, A. (2021). Customized chatbots: An analysis of the key determinants for adoption in e-commerce. Journal of Retailing and Consumer Services, 61, 102556.</a:t>
            </a:r>
          </a:p>
          <a:p>
            <a:pPr marL="514350" indent="-514350">
              <a:buAutoNum type="arabicPeriod"/>
            </a:pPr>
            <a:r>
              <a:rPr lang="en-IN" dirty="0"/>
              <a:t> </a:t>
            </a:r>
            <a:r>
              <a:rPr lang="en-IN" dirty="0" err="1"/>
              <a:t>Emanuela</a:t>
            </a:r>
            <a:r>
              <a:rPr lang="en-IN" dirty="0"/>
              <a:t> Haller, Traian </a:t>
            </a:r>
            <a:r>
              <a:rPr lang="en-IN" dirty="0" err="1"/>
              <a:t>Rebedea</a:t>
            </a:r>
            <a:r>
              <a:rPr lang="en-IN" dirty="0"/>
              <a:t>, “Designing a Chat-bot that Simulates an Historical Figure”, IEEE Conference Publications, July 2013. </a:t>
            </a:r>
          </a:p>
          <a:p>
            <a:pPr marL="514350" indent="-514350">
              <a:buAutoNum type="arabicPeriod"/>
            </a:pPr>
            <a:r>
              <a:rPr lang="en-IN" dirty="0"/>
              <a:t>Pratik Slave, </a:t>
            </a:r>
            <a:r>
              <a:rPr lang="en-IN" dirty="0" err="1"/>
              <a:t>Vishruta</a:t>
            </a:r>
            <a:r>
              <a:rPr lang="en-IN" dirty="0"/>
              <a:t> Patil, </a:t>
            </a:r>
            <a:r>
              <a:rPr lang="en-IN" dirty="0" err="1"/>
              <a:t>Vyankatesh</a:t>
            </a:r>
            <a:r>
              <a:rPr lang="en-IN" dirty="0"/>
              <a:t> Gaikwad, Girish Wadhwa, “College Enquiry Chat Bot”, International Journal on Recent and Innovation Trends in Computing and Communication, Volume 5, Issue 3, March 2015. </a:t>
            </a:r>
          </a:p>
          <a:p>
            <a:pPr marL="514350" indent="-514350">
              <a:buAutoNum type="arabicPeriod"/>
            </a:pPr>
            <a:r>
              <a:rPr lang="en-IN" dirty="0"/>
              <a:t>“AIML Based Voice Enabled Artificial Intelligent Chatterbot”, International Journal of u- and e- Service, Science and Technology Volume 8 - No. 2, 2015. </a:t>
            </a:r>
          </a:p>
          <a:p>
            <a:pPr marL="514350" indent="-514350">
              <a:buAutoNum type="arabicPeriod"/>
            </a:pPr>
            <a:r>
              <a:rPr lang="en-IN" dirty="0" err="1"/>
              <a:t>Amey</a:t>
            </a:r>
            <a:r>
              <a:rPr lang="en-IN" dirty="0"/>
              <a:t> Tiwari, Rahul </a:t>
            </a:r>
            <a:r>
              <a:rPr lang="en-IN" dirty="0" err="1"/>
              <a:t>Talekar</a:t>
            </a:r>
            <a:r>
              <a:rPr lang="en-IN" dirty="0"/>
              <a:t>, Prof. S. M. Patil, “College Information Chatbot System”, International Journal of Engineering Research and General Science, Volume 2, Issue 2, April 2017. </a:t>
            </a:r>
          </a:p>
          <a:p>
            <a:pPr marL="514350" indent="-514350">
              <a:buAutoNum type="arabicPeriod"/>
            </a:pPr>
            <a:r>
              <a:rPr lang="en-IN" dirty="0" err="1"/>
              <a:t>Nimavat</a:t>
            </a:r>
            <a:r>
              <a:rPr lang="en-IN" dirty="0"/>
              <a:t>, K., </a:t>
            </a:r>
            <a:r>
              <a:rPr lang="en-IN" dirty="0" err="1"/>
              <a:t>Champaneria</a:t>
            </a:r>
            <a:r>
              <a:rPr lang="en-IN" dirty="0"/>
              <a:t>, T.: Chatbots: an overview types, architecture, tools and future possibilities. Int. J. Sci. Res. Dev. 5, 1019–1024 (2017) 35. </a:t>
            </a:r>
          </a:p>
          <a:p>
            <a:pPr marL="514350" indent="-514350">
              <a:buAutoNum type="arabicPeriod"/>
            </a:pPr>
            <a:r>
              <a:rPr lang="en-IN" dirty="0" err="1"/>
              <a:t>Kucherbaev</a:t>
            </a:r>
            <a:r>
              <a:rPr lang="en-IN" dirty="0"/>
              <a:t>, P., </a:t>
            </a:r>
            <a:r>
              <a:rPr lang="en-IN" dirty="0" err="1"/>
              <a:t>Bozzon</a:t>
            </a:r>
            <a:r>
              <a:rPr lang="en-IN" dirty="0"/>
              <a:t>, A., </a:t>
            </a:r>
            <a:r>
              <a:rPr lang="en-IN" dirty="0" err="1"/>
              <a:t>Houben</a:t>
            </a:r>
            <a:r>
              <a:rPr lang="en-IN" dirty="0"/>
              <a:t>, G.-J.: Human-aided bots. IEEE Internet </a:t>
            </a:r>
            <a:r>
              <a:rPr lang="en-IN" dirty="0" err="1"/>
              <a:t>Comput</a:t>
            </a:r>
            <a:r>
              <a:rPr lang="en-IN" dirty="0"/>
              <a:t>. 22, 36–43 (2018). https://doi.org/10.1109/MIC.2018.25209534</a:t>
            </a:r>
          </a:p>
        </p:txBody>
      </p:sp>
    </p:spTree>
    <p:extLst>
      <p:ext uri="{BB962C8B-B14F-4D97-AF65-F5344CB8AC3E}">
        <p14:creationId xmlns:p14="http://schemas.microsoft.com/office/powerpoint/2010/main" val="317823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Chatbots are software programs that use natural language understanding and processing. This project ‘ A Custom Chatbot Application Using </a:t>
            </a:r>
            <a:r>
              <a:rPr lang="en-US" sz="2000" dirty="0" err="1"/>
              <a:t>OpenAI</a:t>
            </a:r>
            <a:r>
              <a:rPr lang="en-US" sz="2000" dirty="0"/>
              <a:t>’ is typically based on </a:t>
            </a:r>
            <a:r>
              <a:rPr lang="en-US" sz="2000" dirty="0" err="1"/>
              <a:t>OpenAI's</a:t>
            </a:r>
            <a:r>
              <a:rPr lang="en-US" sz="2000" dirty="0"/>
              <a:t> language model technology, which uses advanced artificial intelligence techniques to analyze and generate natural language text. Specifically, it is based on </a:t>
            </a:r>
            <a:r>
              <a:rPr lang="en-US" sz="2000" dirty="0" err="1"/>
              <a:t>OpenAI's</a:t>
            </a:r>
            <a:r>
              <a:rPr lang="en-US" sz="2000" dirty="0"/>
              <a:t> GPT (Generative Pre-trained Transformer) models, which are large neural networks that can generate coherent and contextually relevant responses to user input to create a custom </a:t>
            </a:r>
            <a:r>
              <a:rPr lang="en-US" sz="2000" dirty="0" err="1"/>
              <a:t>chatbot.The</a:t>
            </a:r>
            <a:r>
              <a:rPr lang="en-US" sz="2000" dirty="0"/>
              <a:t> custom chatbot is an </a:t>
            </a:r>
            <a:r>
              <a:rPr lang="en-US" sz="2000" dirty="0" err="1"/>
              <a:t>an</a:t>
            </a:r>
            <a:r>
              <a:rPr lang="en-US" sz="2000" dirty="0"/>
              <a:t> application which can be installed and used in devices unlike web chatbots these chatbots can be customized by changing the layout </a:t>
            </a:r>
            <a:r>
              <a:rPr lang="en-US" sz="2000" dirty="0" err="1"/>
              <a:t>design,colour,chat</a:t>
            </a:r>
            <a:r>
              <a:rPr lang="en-US" sz="2000" dirty="0"/>
              <a:t> icons and the user can change the application according to his business needs and also train the bot to provide response to the user queries.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3148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13A2-4194-69E7-4842-73256079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CHATBOT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D835-E5D1-14FA-9BCF-561E662F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CHATBOT IS A COMPUTER  PROGRAM THAT USES ARTIFICIAL INTELLIGENCE (AI) AND NATURAL LANGUAGE PROCESSING (NLP) ,AND TO UNDERSTAND CUSTOMER QUESTIONS AND AUTOMATE RESPONSES TO THEM,SIMULATING HUMAN CONVERSATION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88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49FE25-CB9D-1669-80C2-EA5F03AF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TYPES OF CHATBOT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r>
              <a:rPr lang="en-US" dirty="0"/>
              <a:t>               1  Menu/button based chatbot</a:t>
            </a:r>
          </a:p>
          <a:p>
            <a:pPr marL="0" indent="0">
              <a:buNone/>
            </a:pPr>
            <a:r>
              <a:rPr lang="en-US" dirty="0"/>
              <a:t>               2  Rule based chatbots</a:t>
            </a:r>
          </a:p>
          <a:p>
            <a:pPr marL="0" indent="0">
              <a:buNone/>
            </a:pPr>
            <a:r>
              <a:rPr lang="en-US" dirty="0"/>
              <a:t>               3  keyword recognition based chatbots</a:t>
            </a:r>
          </a:p>
          <a:p>
            <a:pPr marL="0" indent="0">
              <a:buNone/>
            </a:pPr>
            <a:r>
              <a:rPr lang="en-US" dirty="0"/>
              <a:t>               4  Machine learning chatbots</a:t>
            </a:r>
          </a:p>
          <a:p>
            <a:pPr marL="0" indent="0">
              <a:buNone/>
            </a:pPr>
            <a:r>
              <a:rPr lang="en-US" dirty="0"/>
              <a:t>               5  The hybrid model</a:t>
            </a:r>
          </a:p>
          <a:p>
            <a:pPr marL="0" indent="0">
              <a:buNone/>
            </a:pPr>
            <a:r>
              <a:rPr lang="en-US" dirty="0"/>
              <a:t>               6   Voice bots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48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existing traditional chatbots cant be customized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existing web chatbots cant be used as an  applications and can only be used in web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Hardware Requirement</a:t>
            </a:r>
          </a:p>
          <a:p>
            <a:pPr marL="0" indent="0">
              <a:buNone/>
            </a:pPr>
            <a:r>
              <a:rPr lang="en-US" sz="1600" dirty="0"/>
              <a:t>To run android studios the required hardware specifications are </a:t>
            </a:r>
          </a:p>
          <a:p>
            <a:pPr marL="0" indent="0">
              <a:buNone/>
            </a:pPr>
            <a:r>
              <a:rPr lang="en-US" sz="1600" dirty="0"/>
              <a:t>1.supported </a:t>
            </a:r>
            <a:r>
              <a:rPr lang="en-US" sz="1600" dirty="0" err="1"/>
              <a:t>cpu</a:t>
            </a:r>
            <a:r>
              <a:rPr lang="en-US" sz="1600" dirty="0"/>
              <a:t> models </a:t>
            </a:r>
          </a:p>
          <a:p>
            <a:pPr marL="400050" indent="-400050">
              <a:buAutoNum type="romanLcParenR"/>
            </a:pPr>
            <a:r>
              <a:rPr lang="en-US" sz="1600" dirty="0"/>
              <a:t>2nd generation Intel CPU (Sandy Bridge) or newer, AMD CPU with support for a Windows Hypervisor </a:t>
            </a:r>
          </a:p>
          <a:p>
            <a:pPr marL="400050" indent="-400050">
              <a:buAutoNum type="romanLcParenR"/>
            </a:pPr>
            <a:r>
              <a:rPr lang="en-US" sz="1600" dirty="0"/>
              <a:t>ARM-based chips, or 2nd generation Intel Core or newer with support for </a:t>
            </a:r>
            <a:r>
              <a:rPr lang="en-US" sz="1600" dirty="0" err="1"/>
              <a:t>Hypervisor.Framework</a:t>
            </a:r>
            <a:r>
              <a:rPr lang="en-US" sz="1600" dirty="0"/>
              <a:t> </a:t>
            </a:r>
          </a:p>
          <a:p>
            <a:pPr marL="400050" indent="-400050">
              <a:buAutoNum type="romanLcParenR"/>
            </a:pPr>
            <a:r>
              <a:rPr lang="en-US" sz="1600" dirty="0"/>
              <a:t>Intel Core i5-8400 or better </a:t>
            </a:r>
          </a:p>
          <a:p>
            <a:pPr marL="0" indent="0">
              <a:buNone/>
            </a:pPr>
            <a:r>
              <a:rPr lang="en-US" sz="1600" dirty="0"/>
              <a:t>2.Memory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)   Minimum 8gb RAM is required 16 </a:t>
            </a:r>
            <a:r>
              <a:rPr lang="en-US" sz="1600" dirty="0" err="1"/>
              <a:t>gb</a:t>
            </a:r>
            <a:r>
              <a:rPr lang="en-US" sz="1600" dirty="0"/>
              <a:t> RAM is great to use </a:t>
            </a:r>
          </a:p>
          <a:p>
            <a:pPr marL="0" indent="0">
              <a:buNone/>
            </a:pPr>
            <a:r>
              <a:rPr lang="en-US" sz="1600" dirty="0"/>
              <a:t>ii)   Free storage-30 GB (SSD is strongly recommended) </a:t>
            </a:r>
          </a:p>
          <a:p>
            <a:pPr marL="0" indent="0">
              <a:buNone/>
            </a:pPr>
            <a:r>
              <a:rPr lang="en-US" sz="1600" dirty="0"/>
              <a:t>3.Screen Resolution </a:t>
            </a:r>
          </a:p>
          <a:p>
            <a:pPr marL="0" indent="0">
              <a:buNone/>
            </a:pPr>
            <a:r>
              <a:rPr lang="en-US" sz="1600" dirty="0" err="1"/>
              <a:t>i</a:t>
            </a:r>
            <a:r>
              <a:rPr lang="en-US" sz="1600" dirty="0"/>
              <a:t>)    1920 x 1080</a:t>
            </a:r>
          </a:p>
        </p:txBody>
      </p:sp>
    </p:spTree>
    <p:extLst>
      <p:ext uri="{BB962C8B-B14F-4D97-AF65-F5344CB8AC3E}">
        <p14:creationId xmlns:p14="http://schemas.microsoft.com/office/powerpoint/2010/main" val="241781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BF8DC-71B8-A71C-A9FE-006D01B7F56C}"/>
              </a:ext>
            </a:extLst>
          </p:cNvPr>
          <p:cNvSpPr txBox="1"/>
          <p:nvPr/>
        </p:nvSpPr>
        <p:spPr>
          <a:xfrm>
            <a:off x="611560" y="404664"/>
            <a:ext cx="81369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Software Specification </a:t>
            </a:r>
          </a:p>
          <a:p>
            <a:endParaRPr lang="en-IN" sz="2400" dirty="0"/>
          </a:p>
          <a:p>
            <a:r>
              <a:rPr lang="en-IN" sz="2400" dirty="0"/>
              <a:t>1.supported operating system versions </a:t>
            </a:r>
          </a:p>
          <a:p>
            <a:pPr marL="400050" indent="-400050">
              <a:buAutoNum type="romanLcParenR"/>
            </a:pPr>
            <a:r>
              <a:rPr lang="en-IN" sz="2400" dirty="0"/>
              <a:t>Windows 8/8.1/10/11 (64-bit) </a:t>
            </a:r>
          </a:p>
          <a:p>
            <a:pPr marL="400050" indent="-400050">
              <a:buAutoNum type="romanLcParenR"/>
            </a:pPr>
            <a:r>
              <a:rPr lang="en-IN" sz="2400" dirty="0"/>
              <a:t>macOS 10.15 (Catalina) </a:t>
            </a:r>
          </a:p>
          <a:p>
            <a:pPr marL="400050" indent="-400050">
              <a:buAutoNum type="romanLcParenR"/>
            </a:pPr>
            <a:r>
              <a:rPr lang="en-IN" sz="2400" dirty="0"/>
              <a:t>Any 64-bit Linux distribution that supports Gnome, KDE, or Unity DE </a:t>
            </a:r>
          </a:p>
          <a:p>
            <a:pPr lvl="1"/>
            <a:endParaRPr lang="en-IN" sz="2400" dirty="0"/>
          </a:p>
          <a:p>
            <a:r>
              <a:rPr lang="en-IN" sz="2400" dirty="0"/>
              <a:t>2.Latest version of android studio(flamingo or eel)</a:t>
            </a:r>
          </a:p>
          <a:p>
            <a:endParaRPr lang="en-IN" sz="2400" dirty="0"/>
          </a:p>
          <a:p>
            <a:r>
              <a:rPr lang="en-IN" sz="2400" dirty="0"/>
              <a:t>3. </a:t>
            </a:r>
            <a:r>
              <a:rPr lang="en-IN" sz="2400" dirty="0" err="1"/>
              <a:t>brainshop</a:t>
            </a:r>
            <a:r>
              <a:rPr lang="en-IN" sz="2400" dirty="0"/>
              <a:t> AI key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23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INTERFACING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INTERFACING CHATBOT WITH OPENAI KEY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This chatbot provides responses from ai website called </a:t>
            </a:r>
            <a:r>
              <a:rPr lang="en-US" sz="1800" b="1" dirty="0" err="1"/>
              <a:t>brainshop</a:t>
            </a:r>
            <a:r>
              <a:rPr lang="en-US" sz="1800" b="1" dirty="0"/>
              <a:t> </a:t>
            </a:r>
            <a:r>
              <a:rPr lang="en-US" sz="1800" b="1" dirty="0" err="1"/>
              <a:t>openai</a:t>
            </a:r>
            <a:r>
              <a:rPr lang="en-US" sz="1800" b="1" dirty="0"/>
              <a:t> </a:t>
            </a:r>
            <a:r>
              <a:rPr lang="en-US" sz="1800" dirty="0"/>
              <a:t>,which is based on generative pretrained model </a:t>
            </a:r>
            <a:r>
              <a:rPr lang="en-US" sz="1800" dirty="0" err="1"/>
              <a:t>gpt</a:t>
            </a:r>
            <a:r>
              <a:rPr lang="en-US" sz="1800" dirty="0"/>
              <a:t> and natural language processing NLP.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Natural language processing (NLP) is the ability of a computer</a:t>
            </a:r>
          </a:p>
          <a:p>
            <a:pPr marL="0" indent="0">
              <a:buNone/>
            </a:pPr>
            <a:r>
              <a:rPr lang="en-US" sz="1800" dirty="0"/>
              <a:t>Program to understand human speech as is spoken also it is a machine learning technology that give computer the ability to </a:t>
            </a:r>
            <a:r>
              <a:rPr lang="en-US" sz="1800" dirty="0" err="1"/>
              <a:t>interept</a:t>
            </a:r>
            <a:r>
              <a:rPr lang="en-US" sz="1800" dirty="0"/>
              <a:t> manipulate and comprehend human language.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Alexa is built based on NLP ,a procedure of converting speech into </a:t>
            </a:r>
            <a:r>
              <a:rPr lang="en-US" sz="1800" dirty="0" err="1"/>
              <a:t>words,sounds</a:t>
            </a:r>
            <a:r>
              <a:rPr lang="en-US" sz="1800" dirty="0"/>
              <a:t> and ideas, and amazon records your words. 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1157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74BC8-6190-F5A3-CD80-357ECAB5A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" y="899327"/>
            <a:ext cx="9144000" cy="50593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BB9209-0029-9676-CB53-C339B0A3047B}"/>
              </a:ext>
            </a:extLst>
          </p:cNvPr>
          <p:cNvSpPr/>
          <p:nvPr/>
        </p:nvSpPr>
        <p:spPr>
          <a:xfrm>
            <a:off x="2555776" y="188640"/>
            <a:ext cx="42344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BRAINSHOPAI WEBPAGE</a:t>
            </a:r>
            <a:endParaRPr lang="en-US" sz="3200" b="0" cap="none" spc="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39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905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PANIMALAR ENGINEERING COLLEGE AN AUTONOMOUS INSTITUTION DEPARTMENT OF INFORMATION TECHNOLOGY</vt:lpstr>
      <vt:lpstr>Abstract</vt:lpstr>
      <vt:lpstr>WHAT IS CHATBOT</vt:lpstr>
      <vt:lpstr>PowerPoint Presentation</vt:lpstr>
      <vt:lpstr>Existing System</vt:lpstr>
      <vt:lpstr>Requirements of the Project</vt:lpstr>
      <vt:lpstr>PowerPoint Presentation</vt:lpstr>
      <vt:lpstr>Modules of the Project</vt:lpstr>
      <vt:lpstr>PowerPoint Presentation</vt:lpstr>
      <vt:lpstr>OUTPUT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kmuthulakshmi.it</dc:creator>
  <cp:lastModifiedBy>sundaramoorthy m</cp:lastModifiedBy>
  <cp:revision>10</cp:revision>
  <dcterms:created xsi:type="dcterms:W3CDTF">2023-02-15T06:56:33Z</dcterms:created>
  <dcterms:modified xsi:type="dcterms:W3CDTF">2023-05-05T02:48:52Z</dcterms:modified>
</cp:coreProperties>
</file>