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erriweather" charset="0"/>
      <p:regular r:id="rId15"/>
      <p:bold r:id="rId16"/>
      <p:italic r:id="rId17"/>
      <p:boldItalic r:id="rId18"/>
    </p:embeddedFont>
    <p:embeddedFont>
      <p:font typeface="Wingdings 2" pitchFamily="18" charset="2"/>
      <p:regular r:id="rId19"/>
    </p:embeddedFont>
    <p:embeddedFont>
      <p:font typeface="Franklin Gothic Book" pitchFamily="34" charset="0"/>
      <p:regular r:id="rId20"/>
      <p:italic r:id="rId21"/>
    </p:embeddedFont>
    <p:embeddedFont>
      <p:font typeface="Playfair Display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7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e9534192b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e9534192b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9534192b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e9534192b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f26b927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f26b927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1768d31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1768d31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768d31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1768d31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768d31c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1768d31c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1768d31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1768d31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e953419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e953419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9534192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9534192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e953419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e9534192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e9534192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e9534192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5/5/2023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633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CHATBOT AI USING PYTHON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5025" y="4028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                                                                                            VIGNESH VARUN.J         (211420205177)</a:t>
            </a:r>
            <a:endParaRPr sz="1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                                                                                             PRAKASH  PAUDEL.P    (211420205108)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                                                                                                     DHANASEKAR.S             (211420205040)</a:t>
            </a:r>
            <a:endParaRPr sz="1900" b="1"/>
          </a:p>
        </p:txBody>
      </p:sp>
    </p:spTree>
  </p:cSld>
  <p:clrMapOvr>
    <a:masterClrMapping/>
  </p:clrMapOvr>
  <p:transition spd="med">
    <p:spli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</a:t>
            </a:r>
            <a:r>
              <a:rPr lang="e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2:</a:t>
            </a: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0075"/>
            <a:ext cx="8564477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</a:t>
            </a: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Yuhua Li, David McLean, Zuhair A. Bandar, James D. O’Shea, KeeleyCrockett, “Sentence Similarity Based on Semantic Nets and CorpusStatistics”, IEEE Transactions on Knowledge and Data Engineering,Volume 18 - No. 8, August 2006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Emanuela Haller, Traian Rebedea, “Designing a Chat-bot that Simulates an Historical Figure”, IEEE Conference Publications, July 2013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Pratik Slave, Vishruta Patil, Vyankatesh Gaikwad, Girish Wadhwa, “College Enquiry Chat Bot”, International Journal on Recent and Innovation Trends in Computing and Communication, Volume 5, Issue 3, March 2015.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“AIML Based Voice Enabled Artificial Intelligent Chatterbot”,International Journal of u- and e- Service, Science and Technology Volume 8 - No. 2, 2015.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Amey Tiwari, Rahul Talekar, Prof. S. M. Patil, “College Information Chatbot System”, International Journal of Engineering Research and General Science, Volume 2, Issue 2, April 2017.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1817550"/>
            <a:ext cx="8520600" cy="16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YOU.</a:t>
            </a:r>
            <a:endParaRPr sz="46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4361800"/>
            <a:ext cx="88500" cy="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</a:t>
            </a: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86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 dirty="0"/>
              <a:t>A chatbot is an artificial intelligence (AI) programme that simulates human-like dialogue with users through text or voice interfaces using natural language processing (NLP).</a:t>
            </a:r>
            <a:endParaRPr sz="125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 dirty="0"/>
              <a:t>chatbots are employed in a wide range of sectors, including e-commerce, healthcare, and banking</a:t>
            </a:r>
            <a:endParaRPr sz="125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 dirty="0"/>
              <a:t>With improvements in machine learning and deep learning algorithms, chatbot AI technology is continually developing, enabling more complex and individualised interactions</a:t>
            </a:r>
            <a:endParaRPr sz="125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 dirty="0"/>
              <a:t>To overcome this difficulty, chatbot developers are continuously enhancing their algorithms and putting a lot of data to use while training their chatbots.</a:t>
            </a:r>
            <a:endParaRPr sz="125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 dirty="0"/>
              <a:t>For a smooth user experience, they can also be combined with other technologies, like voice assistants like Amazon's Alexa or Google Assistant.</a:t>
            </a:r>
            <a:endParaRPr sz="1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LITERATURE SURVEY</a:t>
            </a: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77299" cy="38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EXISTING SYSTEM</a:t>
            </a: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720735"/>
            <a:ext cx="8520600" cy="2848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In the existing system ,provides response slower than the proposed system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Existing system is not interoperatable,  that </a:t>
            </a:r>
            <a:endParaRPr sz="1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	It does not support in multiple os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PROPOSED SYSTEM &amp; ITS ARCHITECTURE</a:t>
            </a:r>
            <a:endParaRPr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.</a:t>
            </a:r>
            <a:endParaRPr sz="2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549" y="1130531"/>
            <a:ext cx="3302559" cy="392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REQUIREMENTS</a:t>
            </a: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2112625"/>
            <a:ext cx="8520600" cy="2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REQUIREMENTS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REQUIREMENTS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HARDWARE REQUIREMENTS</a:t>
            </a: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895301"/>
            <a:ext cx="8520600" cy="2673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CPU: MINIMUM OF I3 PROCESSOR</a:t>
            </a: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MEMORY: MINIMUM OF 4GB RAM IS REQUIRED</a:t>
            </a: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DISK STORAGE: 250GB SSD AND MIN 500GB OF HDD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SOFTWARE REQUIREMENTS</a:t>
            </a: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803861"/>
            <a:ext cx="8520600" cy="2765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dirty="0"/>
              <a:t>SUPPORTS MULTIOPERATING SYSTEMS,</a:t>
            </a: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WINDOWS 8/8.1/WINDOWS 10/WINDOWS 11 (64 bit)</a:t>
            </a: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macOS 10.15(catalina)</a:t>
            </a: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Any 64bit LINUX OPERATING SYSTEM ,such as ubuntu ,kalilinux,and debian based systems </a:t>
            </a: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LATEST VERSION OF VISUALSTUDIO CODE</a:t>
            </a: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PYTHON -V3 (version 3)</a:t>
            </a:r>
            <a:endParaRPr sz="20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6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OUTPUT:</a:t>
            </a: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156"/>
            <a:ext cx="8516416" cy="3755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423</Words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Merriweather</vt:lpstr>
      <vt:lpstr>Wingdings 2</vt:lpstr>
      <vt:lpstr>Franklin Gothic Book</vt:lpstr>
      <vt:lpstr>Playfair Display</vt:lpstr>
      <vt:lpstr>Technic</vt:lpstr>
      <vt:lpstr>CHATBOT AI USING PYTHON</vt:lpstr>
      <vt:lpstr>ABSTRACT</vt:lpstr>
      <vt:lpstr>LITERATURE SURVEY</vt:lpstr>
      <vt:lpstr>EXISTING SYSTEM</vt:lpstr>
      <vt:lpstr>PROPOSED SYSTEM &amp; ITS ARCHITECTURE</vt:lpstr>
      <vt:lpstr>REQUIREMENTS</vt:lpstr>
      <vt:lpstr>HARDWARE REQUIREMENTS</vt:lpstr>
      <vt:lpstr>SOFTWARE REQUIREMENTS</vt:lpstr>
      <vt:lpstr>OUTPUT:</vt:lpstr>
      <vt:lpstr>OUTPUT 2:</vt:lpstr>
      <vt:lpstr>REFERENCE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AI USING PYTHON</dc:title>
  <dc:creator>PRAKASH PAUDEL P</dc:creator>
  <cp:lastModifiedBy>2020PECIT191</cp:lastModifiedBy>
  <cp:revision>1</cp:revision>
  <dcterms:modified xsi:type="dcterms:W3CDTF">2023-05-05T07:09:24Z</dcterms:modified>
</cp:coreProperties>
</file>