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57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35B909-4916-4103-B332-862015AB5A4F}">
          <p14:sldIdLst>
            <p14:sldId id="256"/>
            <p14:sldId id="261"/>
            <p14:sldId id="257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nthar Jayapal" initials="SJ" lastIdx="2" clrIdx="0">
    <p:extLst>
      <p:ext uri="{19B8F6BF-5375-455C-9EA6-DF929625EA0E}">
        <p15:presenceInfo xmlns:p15="http://schemas.microsoft.com/office/powerpoint/2012/main" userId="970492ddcaf81c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17A4-B13A-23F0-A8CF-3059D310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FD3C-9298-57EF-0E86-6E88D7AAF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338F-55E2-A6E4-1606-E3C11B07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0F28-5580-F7ED-87D0-543DA692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9D67-9D46-A4E1-070A-43A0268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9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726-3548-4295-36B3-00BFE127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95DCE-C3F1-EA12-8FDD-59F068B5B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916D-ED71-EAEE-77CA-9B70399E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1EAC-77A1-18FA-4C0A-DA4EE53F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DC29-2389-6F46-938A-8E8E3D2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19850-A016-095B-2D11-10CD45A62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64803-1A47-C746-DEC6-EA4A9D33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72AE-36F2-0238-471A-11510523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C692-D29D-3320-2899-47993293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1864-9AA4-4C29-745E-C2D0A00D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A4C8-BAD2-1553-B534-34315ED3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8855-9D9A-0F84-3838-85E6A5D0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99D6-BAFB-D0EF-25F9-B1F1EAE2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17FB-ED3E-951B-5CAA-FC82F37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3A3E-6D88-ED29-CCF0-1F598D4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1692-C08D-17E5-AC1F-9B56B447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A105-651E-0A7E-6BB3-4BD095672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40EC-1469-DD4C-606E-B07D5BE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C766-58AB-B0AB-0844-487070A4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F9CB-942C-0DA0-8FB2-6B46AF69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723-7C77-3B66-0BA4-2398506F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20FF-7859-14BA-6A30-5A6E10251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0DC8-3C72-120F-106A-1722F07F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358C7-C826-C726-2CA4-214F95D7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9FA6-B1E7-0AAE-340E-A3F79AEC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A999-099A-2028-108B-7CBE8A7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4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D82-33E1-C18F-82A4-3069C498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0B9F-5147-E4FB-A33B-EC9B8B01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C382D-3351-6E11-3C21-A8298136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EB924-C9E7-6CAF-1F60-3D4CA2E62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52E27-46E1-7D1C-7DAD-226F4EE37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928BF-065F-8ADF-69F1-FEAD0E68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000A3-7FD9-DCCE-BC79-FCC2111B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0100B-DACC-100B-0F34-72173557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4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8D1F-0207-38CC-AAE1-865F2B85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08EF7-0B2B-150A-B3E0-08526A6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C79D-BDD3-C0FC-5A20-D13934C7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BC62D-1E37-7A0B-9DF7-AFEAAC19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E987C-3D64-A8F6-F651-E7C2450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CF0E5-C9BA-1865-6E1E-79B8BDD7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4960B-427F-1548-91CB-BD8E0B3A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FCEA-F5AD-04A4-5273-E2ED10D3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DB55-F589-CAE6-2B86-FCA7D558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3C0E6-9967-C721-8209-4BBFFDE0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858B-B1E8-8B04-F80D-F86A2ED7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11AAF-3402-1D16-2EAE-E90B7DD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1CA0A-1ABF-5320-8609-A32F9FAD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CFAD-EAED-8BDD-CB85-74084BE5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F16BE-34F9-9430-5A6A-27C62BA5C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5D0B2-41FC-839D-2856-3950D4DE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84AA-13C8-17F8-42E1-85410BDD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9C08-D39B-A106-8F35-2C16B3D3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F2AC3-231B-9B46-72A6-4CB3BF13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A389D-B606-0407-53CB-581C4752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8164E-D389-4AF3-7184-E1A0F571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874E-D45B-1BFD-988C-C1E8B166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1CDB-4169-4D82-9731-350D01CE1488}" type="datetimeFigureOut">
              <a:rPr lang="en-IN" smtClean="0"/>
              <a:t>05-05-2023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C4A0-397C-6F82-F1D2-CA9713883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6E390-8E7C-CDDE-824B-36A72625B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0C9E-A190-4CEC-B0E3-FDEF66A2E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8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1009-3F9F-E507-6782-A18CCDA02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83025"/>
            <a:ext cx="12012706" cy="2147048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PANIMALAR ENGINEERING COLLEGE</a:t>
            </a:r>
            <a:br>
              <a:rPr lang="en-IN" sz="4800" dirty="0">
                <a:latin typeface="Algerian" panose="04020705040A02060702" pitchFamily="82" charset="0"/>
              </a:rPr>
            </a:br>
            <a:r>
              <a:rPr lang="en-IN" sz="1800" dirty="0">
                <a:latin typeface="Algerian" panose="04020705040A02060702" pitchFamily="82" charset="0"/>
              </a:rPr>
              <a:t>AN  AUTONOMOUS INSTITUTION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975FB-53B2-FE14-2C1C-ED4314B2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1" y="2321859"/>
            <a:ext cx="11313458" cy="45361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3200" dirty="0">
                <a:latin typeface="Algerian" panose="04020705040A02060702" pitchFamily="82" charset="0"/>
              </a:rPr>
              <a:t>IT8611 Mini Project Review</a:t>
            </a:r>
          </a:p>
          <a:p>
            <a:pPr algn="l"/>
            <a:r>
              <a:rPr lang="en-IN" sz="3200" dirty="0">
                <a:latin typeface="Algerian" panose="04020705040A02060702" pitchFamily="82" charset="0"/>
              </a:rPr>
              <a:t>III Year/VI semester</a:t>
            </a:r>
          </a:p>
          <a:p>
            <a:pPr algn="l"/>
            <a:endParaRPr lang="en-IN" sz="3200" dirty="0">
              <a:latin typeface="Algerian" panose="04020705040A02060702" pitchFamily="82" charset="0"/>
            </a:endParaRPr>
          </a:p>
          <a:p>
            <a:pPr algn="l"/>
            <a:r>
              <a:rPr lang="en-IN" sz="43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       </a:t>
            </a:r>
            <a:r>
              <a:rPr lang="en-IN" sz="57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ONLINE GROCERY SHOPPING MANAGEMENT </a:t>
            </a:r>
          </a:p>
          <a:p>
            <a:pPr algn="ctr"/>
            <a:endParaRPr lang="en-IN" sz="4000" dirty="0">
              <a:latin typeface="Algerian" panose="04020705040A02060702" pitchFamily="82" charset="0"/>
            </a:endParaRPr>
          </a:p>
          <a:p>
            <a:pPr algn="ctr"/>
            <a:r>
              <a:rPr lang="en-IN" sz="4000" u="sng" dirty="0">
                <a:latin typeface="Algerian" panose="04020705040A02060702" pitchFamily="82" charset="0"/>
              </a:rPr>
              <a:t>TEAM MEMBERS:</a:t>
            </a:r>
            <a:r>
              <a:rPr lang="en-IN" sz="4000" u="sng" dirty="0"/>
              <a:t>                                                       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4000" dirty="0"/>
              <a:t>                                                  </a:t>
            </a:r>
            <a:r>
              <a:rPr lang="en-IN" sz="4000" dirty="0">
                <a:latin typeface="Algerian" panose="04020705040A02060702" pitchFamily="82" charset="0"/>
              </a:rPr>
              <a:t>1. </a:t>
            </a:r>
            <a:r>
              <a:rPr lang="en-IN" sz="3500" dirty="0">
                <a:latin typeface="Algerian" panose="04020705040A02060702" pitchFamily="82" charset="0"/>
              </a:rPr>
              <a:t>SATHISH.A &amp; 211420205136</a:t>
            </a:r>
          </a:p>
          <a:p>
            <a:pPr algn="ctr"/>
            <a:r>
              <a:rPr lang="en-IN" sz="4000" dirty="0">
                <a:latin typeface="Algerian" panose="04020705040A02060702" pitchFamily="82" charset="0"/>
              </a:rPr>
              <a:t>                                    2. </a:t>
            </a:r>
            <a:r>
              <a:rPr lang="en-IN" sz="3500" dirty="0">
                <a:latin typeface="Algerian" panose="04020705040A02060702" pitchFamily="82" charset="0"/>
              </a:rPr>
              <a:t>SURENTHAR.J &amp; 211420205159</a:t>
            </a:r>
          </a:p>
          <a:p>
            <a:pPr algn="l"/>
            <a:r>
              <a:rPr lang="en-IN" sz="3500" dirty="0">
                <a:latin typeface="Algerian" panose="04020705040A02060702" pitchFamily="82" charset="0"/>
              </a:rPr>
              <a:t>                                                          3. THIRUNAVAKARASU.S  211420205170</a:t>
            </a:r>
          </a:p>
          <a:p>
            <a:pPr algn="l"/>
            <a:r>
              <a:rPr lang="en-IN" sz="3500" dirty="0">
                <a:latin typeface="Algerian" panose="04020705040A02060702" pitchFamily="82" charset="0"/>
              </a:rPr>
              <a:t>          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111C8-069C-664A-2F46-314E58CD1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6" y="886572"/>
            <a:ext cx="1322849" cy="129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86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BA2B-4DBF-AE1D-0FDF-E8ED2562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delivery fee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465C6-3610-C27A-C658-6FAE34CE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1905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6DA9-5A89-45E3-202F-1ADD7C10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6" y="553383"/>
            <a:ext cx="12008223" cy="1325563"/>
          </a:xfrm>
        </p:spPr>
        <p:txBody>
          <a:bodyPr>
            <a:normAutofit/>
          </a:bodyPr>
          <a:lstStyle/>
          <a:p>
            <a:r>
              <a:rPr lang="en-IN" sz="4000" dirty="0"/>
              <a:t>NEW USER REGISTRATION            USER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0B75C-94DE-52D6-1AFD-A89537A16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7" y="1672759"/>
            <a:ext cx="567914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5ED33-679C-F1A1-E187-056E0645B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2759"/>
            <a:ext cx="57822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4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3CCB-6577-FD2A-0C70-D2604F4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USER SEARCH PRODUCT          CART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8D5B2-1D50-F9B8-D786-48C8852A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5" y="1834589"/>
            <a:ext cx="5257800" cy="4073152"/>
          </a:xfr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EB1E77D0-22C6-35AB-AA97-E0E20460C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1D97244-FF32-753B-CAEE-B0551AFC8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DB685-F7D3-BF59-E53B-154518FA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34589"/>
            <a:ext cx="6248400" cy="40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991-BEE4-C161-BA72-8D595E20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Checkout: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F6D48-AED6-D048-FD82-0FEA0997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3443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E079-6568-ACFA-5B3D-F214404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3" y="-179294"/>
            <a:ext cx="10131425" cy="1456267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1AA9-9828-B82C-DDD9-8EF682A4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3786"/>
            <a:ext cx="10753164" cy="540148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1. Amite Sharma et al. / International Journal of Engineering Science and Technology (IJEST)</a:t>
            </a:r>
          </a:p>
          <a:p>
            <a:r>
              <a:rPr lang="en-IN" dirty="0"/>
              <a:t> 2. ://www.wikipedia.com/online-event-management- https system </a:t>
            </a:r>
          </a:p>
          <a:p>
            <a:r>
              <a:rPr lang="en-IN" dirty="0"/>
              <a:t>3. </a:t>
            </a:r>
            <a:r>
              <a:rPr lang="en-IN" dirty="0" err="1"/>
              <a:t>Ramsborg</a:t>
            </a:r>
            <a:r>
              <a:rPr lang="en-IN" dirty="0"/>
              <a:t>, G.C.; B Miller, D </a:t>
            </a:r>
            <a:r>
              <a:rPr lang="en-IN" dirty="0" err="1"/>
              <a:t>Breiter</a:t>
            </a:r>
            <a:r>
              <a:rPr lang="en-IN" dirty="0"/>
              <a:t>, BJ Reed &amp; A Rushing (eds), Professional meeting management: Comprehensive strategies for meetings, conventions and events, 2008, 5th ed, Kendall/Hunt Publishing, Dubuque, Iowa. ISBN 0-75755212-9 </a:t>
            </a:r>
          </a:p>
          <a:p>
            <a:r>
              <a:rPr lang="en-IN" dirty="0"/>
              <a:t> 4. </a:t>
            </a:r>
            <a:r>
              <a:rPr lang="en-IN" dirty="0" err="1"/>
              <a:t>Bowdin</a:t>
            </a:r>
            <a:r>
              <a:rPr lang="en-IN" dirty="0"/>
              <a:t>, Glenn; Johnny Allen, William O'Toole, Rob Harris, Ian McDonnell, 2010. Events Management (Events Management S.) ISBN 0-7506-6533-5</a:t>
            </a:r>
          </a:p>
          <a:p>
            <a:r>
              <a:rPr lang="en-IN" dirty="0"/>
              <a:t>  5. http://www.wikipedia.com/event+management+officail+version.pdf </a:t>
            </a:r>
          </a:p>
          <a:p>
            <a:r>
              <a:rPr lang="en-IN" dirty="0"/>
              <a:t>  6. https ://www.financesonline.com/top- 10-event-management-software</a:t>
            </a:r>
          </a:p>
          <a:p>
            <a:r>
              <a:rPr lang="en-IN" dirty="0"/>
              <a:t>  7. </a:t>
            </a:r>
            <a:r>
              <a:rPr lang="en-IN" dirty="0" err="1"/>
              <a:t>Ramsborg</a:t>
            </a:r>
            <a:r>
              <a:rPr lang="en-IN" dirty="0"/>
              <a:t>, G.C.; B Miller, D </a:t>
            </a:r>
            <a:r>
              <a:rPr lang="en-IN" dirty="0" err="1"/>
              <a:t>Breiter</a:t>
            </a:r>
            <a:r>
              <a:rPr lang="en-IN" dirty="0"/>
              <a:t>, BJ Reed &amp; A Rushing (eds), Professional meeting management: Comprehensive strategies for meetings, conventions and events, 2008, 5th ed, Kendall/Hunt Publishing, Dubuque, Iowa. ISBN 0-75755212-9</a:t>
            </a:r>
          </a:p>
        </p:txBody>
      </p:sp>
    </p:spTree>
    <p:extLst>
      <p:ext uri="{BB962C8B-B14F-4D97-AF65-F5344CB8AC3E}">
        <p14:creationId xmlns:p14="http://schemas.microsoft.com/office/powerpoint/2010/main" val="354587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9BB0-F8F1-22F8-0AE6-5F4ABE13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8" y="78253"/>
            <a:ext cx="6786282" cy="934757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TABLE OF CONTENTS   :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61F7-5C88-7932-F6AF-EB9D5AF8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3" y="18166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Page</a:t>
            </a:r>
          </a:p>
          <a:p>
            <a:pPr marL="0" indent="0">
              <a:buNone/>
            </a:pPr>
            <a:r>
              <a:rPr lang="en-IN" dirty="0"/>
              <a:t>I             ABSTRACT                                                                                     3</a:t>
            </a:r>
          </a:p>
          <a:p>
            <a:pPr marL="0" indent="0">
              <a:buNone/>
            </a:pPr>
            <a:r>
              <a:rPr lang="en-IN" dirty="0"/>
              <a:t>II            LITERATURE SURVEY                                                                   4</a:t>
            </a:r>
          </a:p>
          <a:p>
            <a:pPr marL="0" indent="0">
              <a:buNone/>
            </a:pPr>
            <a:r>
              <a:rPr lang="en-IN" dirty="0"/>
              <a:t>III           EXISTING SYSTEM                                                                        7</a:t>
            </a:r>
          </a:p>
          <a:p>
            <a:pPr marL="0" indent="0">
              <a:buNone/>
            </a:pPr>
            <a:r>
              <a:rPr lang="en-IN" dirty="0"/>
              <a:t>IV           PROPOSED OF THE SYSTEM                                                       8</a:t>
            </a:r>
          </a:p>
          <a:p>
            <a:pPr marL="0" indent="0">
              <a:buNone/>
            </a:pPr>
            <a:r>
              <a:rPr lang="en-IN" dirty="0"/>
              <a:t>V            REQUIREMENTS OF THE SYSTEM                                              9</a:t>
            </a:r>
          </a:p>
          <a:p>
            <a:pPr marL="0" indent="0">
              <a:buNone/>
            </a:pPr>
            <a:r>
              <a:rPr lang="en-IN" dirty="0"/>
              <a:t>VI           REFERENCES                                                                               10  </a:t>
            </a:r>
          </a:p>
        </p:txBody>
      </p:sp>
    </p:spTree>
    <p:extLst>
      <p:ext uri="{BB962C8B-B14F-4D97-AF65-F5344CB8AC3E}">
        <p14:creationId xmlns:p14="http://schemas.microsoft.com/office/powerpoint/2010/main" val="212238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AAF-9478-150C-2659-4A9480A4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219199"/>
          </a:xfrm>
        </p:spPr>
        <p:txBody>
          <a:bodyPr/>
          <a:lstStyle/>
          <a:p>
            <a:r>
              <a:rPr lang="en-IN" dirty="0"/>
              <a:t>                         </a:t>
            </a:r>
            <a:r>
              <a:rPr lang="en-IN" sz="5400" dirty="0"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EAB3-5685-88AF-4184-834042C4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94"/>
            <a:ext cx="10515600" cy="51213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Bold SemiConden" panose="020B0502040204020203" pitchFamily="34" charset="0"/>
              </a:rPr>
              <a:t>Online</a:t>
            </a:r>
            <a:r>
              <a:rPr lang="en-IN" dirty="0">
                <a:latin typeface="Bahnschrift SemiBold SemiConden" panose="020B0502040204020203" pitchFamily="34" charset="0"/>
              </a:rPr>
              <a:t> </a:t>
            </a:r>
            <a:r>
              <a:rPr lang="en-IN" sz="2400" dirty="0">
                <a:latin typeface="Bahnschrift SemiBold SemiConden" panose="020B0502040204020203" pitchFamily="34" charset="0"/>
              </a:rPr>
              <a:t>grocery</a:t>
            </a:r>
            <a:r>
              <a:rPr lang="en-IN" dirty="0">
                <a:latin typeface="Bahnschrift SemiBold SemiConden" panose="020B0502040204020203" pitchFamily="34" charset="0"/>
              </a:rPr>
              <a:t> </a:t>
            </a:r>
            <a:r>
              <a:rPr lang="en-IN" sz="2400" dirty="0">
                <a:latin typeface="Bahnschrift SemiBold SemiConden" panose="020B0502040204020203" pitchFamily="34" charset="0"/>
              </a:rPr>
              <a:t>shopping management is a web based application designed for purchasing grocery items online.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Bold SemiConden" panose="020B0502040204020203" pitchFamily="34" charset="0"/>
              </a:rPr>
              <a:t>The Project is built using PHP(Hyper Text </a:t>
            </a:r>
            <a:r>
              <a:rPr lang="en-IN" sz="2400" dirty="0" err="1">
                <a:latin typeface="Bahnschrift SemiBold SemiConden" panose="020B0502040204020203" pitchFamily="34" charset="0"/>
              </a:rPr>
              <a:t>preprocessor</a:t>
            </a:r>
            <a:r>
              <a:rPr lang="en-IN" sz="2400" dirty="0">
                <a:latin typeface="Bahnschrift SemiBold SemiConden" panose="020B0502040204020203" pitchFamily="34" charset="0"/>
              </a:rPr>
              <a:t>),front end is designed by </a:t>
            </a:r>
            <a:r>
              <a:rPr lang="en-IN" sz="2400" dirty="0" err="1">
                <a:latin typeface="Bahnschrift SemiBold SemiConden" panose="020B0502040204020203" pitchFamily="34" charset="0"/>
              </a:rPr>
              <a:t>html,CSS,javascript</a:t>
            </a:r>
            <a:r>
              <a:rPr lang="en-IN" sz="2400" dirty="0">
                <a:latin typeface="Bahnschrift SemiBold SemiConden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Bold SemiConden" panose="020B0502040204020203" pitchFamily="34" charset="0"/>
              </a:rPr>
              <a:t>The Primary goal of the system is to provide a easy way of purchasing the grocery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Bold SemiConden" panose="020B0502040204020203" pitchFamily="34" charset="0"/>
              </a:rPr>
              <a:t>The system involves various aspects which includes inventory </a:t>
            </a:r>
            <a:r>
              <a:rPr lang="en-IN" sz="2400" dirty="0" err="1">
                <a:latin typeface="Bahnschrift SemiBold SemiConden" panose="020B0502040204020203" pitchFamily="34" charset="0"/>
              </a:rPr>
              <a:t>management,delivery</a:t>
            </a:r>
            <a:r>
              <a:rPr lang="en-IN" sz="2400" dirty="0">
                <a:latin typeface="Bahnschrift SemiBold SemiConden" panose="020B0502040204020203" pitchFamily="34" charset="0"/>
              </a:rPr>
              <a:t> fee management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Bold SemiConden" panose="020B0502040204020203" pitchFamily="34" charset="0"/>
              </a:rPr>
              <a:t>Now a days digital marketings </a:t>
            </a:r>
            <a:r>
              <a:rPr lang="en-IN" sz="2400" dirty="0" err="1">
                <a:latin typeface="Bahnschrift SemiBold SemiConden" panose="020B0502040204020203" pitchFamily="34" charset="0"/>
              </a:rPr>
              <a:t>improved.Many</a:t>
            </a:r>
            <a:r>
              <a:rPr lang="en-IN" sz="2400" dirty="0">
                <a:latin typeface="Bahnschrift SemiBold SemiConden" panose="020B0502040204020203" pitchFamily="34" charset="0"/>
              </a:rPr>
              <a:t> people buys the products through online which saves people time and their travel expense.</a:t>
            </a:r>
          </a:p>
        </p:txBody>
      </p:sp>
    </p:spTree>
    <p:extLst>
      <p:ext uri="{BB962C8B-B14F-4D97-AF65-F5344CB8AC3E}">
        <p14:creationId xmlns:p14="http://schemas.microsoft.com/office/powerpoint/2010/main" val="12652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BD27-B8C8-025A-063D-F899ACF2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F599-32C2-2C06-445F-DF91EC75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82" y="1484966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In the existing system people travel from their place to the grocery shop, which has a lot of problems like</a:t>
            </a:r>
          </a:p>
          <a:p>
            <a:pPr marL="0" indent="0">
              <a:buNone/>
            </a:pPr>
            <a:endParaRPr lang="en-IN" sz="8000" dirty="0"/>
          </a:p>
          <a:p>
            <a:r>
              <a:rPr lang="en-IN" sz="6200" b="1" i="1" dirty="0"/>
              <a:t>  NOT COST EFFICIENT</a:t>
            </a:r>
          </a:p>
          <a:p>
            <a:r>
              <a:rPr lang="en-IN" sz="6200" b="1" i="1" dirty="0"/>
              <a:t>  WASTE OF TIME</a:t>
            </a:r>
          </a:p>
          <a:p>
            <a:pPr marL="0" indent="0">
              <a:buNone/>
            </a:pPr>
            <a:endParaRPr lang="en-IN" sz="5000" b="1" dirty="0"/>
          </a:p>
          <a:p>
            <a:pPr marL="0" indent="0">
              <a:buNone/>
            </a:pPr>
            <a:r>
              <a:rPr lang="en-IN" sz="8000" b="1" u="sng" dirty="0"/>
              <a:t>ADVANTAGES OF THE PROJECT:</a:t>
            </a:r>
          </a:p>
          <a:p>
            <a:pPr marL="0" indent="0">
              <a:buNone/>
            </a:pPr>
            <a:endParaRPr lang="en-IN" sz="5000" b="1" u="sng" dirty="0"/>
          </a:p>
          <a:p>
            <a:r>
              <a:rPr lang="en-IN" sz="6200" b="1" i="1" dirty="0"/>
              <a:t>Convenience</a:t>
            </a:r>
          </a:p>
          <a:p>
            <a:r>
              <a:rPr lang="en-IN" sz="6200" b="1" i="1" dirty="0"/>
              <a:t>Time-saving</a:t>
            </a:r>
          </a:p>
          <a:p>
            <a:r>
              <a:rPr lang="en-IN" sz="6200" b="1" i="1" dirty="0"/>
              <a:t>Efficiency</a:t>
            </a:r>
          </a:p>
          <a:p>
            <a:r>
              <a:rPr lang="en-IN" sz="6200" b="1" i="1" dirty="0"/>
              <a:t>Flexibility</a:t>
            </a:r>
          </a:p>
          <a:p>
            <a:r>
              <a:rPr lang="en-IN" sz="6200" b="1" i="1" dirty="0"/>
              <a:t>Contactless Shopping</a:t>
            </a:r>
            <a:r>
              <a:rPr lang="en-IN" sz="5000" b="1" i="1" dirty="0"/>
              <a:t>            </a:t>
            </a:r>
          </a:p>
          <a:p>
            <a:pPr marL="0" indent="0">
              <a:buNone/>
            </a:pPr>
            <a:r>
              <a:rPr lang="en-IN" sz="5000" b="1" dirty="0"/>
              <a:t>                     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8211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417C-A8B7-CEB0-DA56-1BF5FBEF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4122"/>
            <a:ext cx="10515600" cy="1325563"/>
          </a:xfrm>
        </p:spPr>
        <p:txBody>
          <a:bodyPr/>
          <a:lstStyle/>
          <a:p>
            <a:r>
              <a:rPr lang="en-IN" dirty="0"/>
              <a:t>PROPOSED SYSTEM AND ARCHITECTURE: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850269-2294-8803-2C08-81B64CB2E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744071"/>
            <a:ext cx="9646024" cy="5943600"/>
          </a:xfrm>
        </p:spPr>
      </p:pic>
    </p:spTree>
    <p:extLst>
      <p:ext uri="{BB962C8B-B14F-4D97-AF65-F5344CB8AC3E}">
        <p14:creationId xmlns:p14="http://schemas.microsoft.com/office/powerpoint/2010/main" val="41078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9AE4-C215-94F8-1E16-0316219A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8BF6-F05F-A3A7-70DB-1DA38D3D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ADMIN SIDE LOGIN</a:t>
            </a:r>
          </a:p>
          <a:p>
            <a:pPr marL="0" indent="0">
              <a:buNone/>
            </a:pPr>
            <a:r>
              <a:rPr lang="en-IN" dirty="0"/>
              <a:t>USER SIDE LOGIN</a:t>
            </a:r>
          </a:p>
        </p:txBody>
      </p:sp>
    </p:spTree>
    <p:extLst>
      <p:ext uri="{BB962C8B-B14F-4D97-AF65-F5344CB8AC3E}">
        <p14:creationId xmlns:p14="http://schemas.microsoft.com/office/powerpoint/2010/main" val="17124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B2BB-BEB2-2C1A-7A68-49689F89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SIDE: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8D74-3A2B-2B4A-44A1-3E6184F8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admin of the system can be log in to system through the admin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B401F-82B4-D755-90A1-55904C8D5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7" y="2608728"/>
            <a:ext cx="8328212" cy="40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6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DA7B-3123-0F46-4215-0B10B716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9612" cy="1325563"/>
          </a:xfrm>
        </p:spPr>
        <p:txBody>
          <a:bodyPr>
            <a:normAutofit/>
          </a:bodyPr>
          <a:lstStyle/>
          <a:p>
            <a:r>
              <a:rPr lang="en-IN" sz="2800" dirty="0"/>
              <a:t>Welcome page of the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CE817-F731-A737-7BB7-82476ACE3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1610472"/>
            <a:ext cx="7355127" cy="4351338"/>
          </a:xfrm>
        </p:spPr>
      </p:pic>
    </p:spTree>
    <p:extLst>
      <p:ext uri="{BB962C8B-B14F-4D97-AF65-F5344CB8AC3E}">
        <p14:creationId xmlns:p14="http://schemas.microsoft.com/office/powerpoint/2010/main" val="259782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05CA-E967-15A5-34A2-4C3EFFAD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365125"/>
            <a:ext cx="11658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Adding new category                    Adding products in category                      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6843D5-C320-FF0B-BA3D-7D57046CE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E3E9C99-6E4A-0254-CFFC-4D2FC65DB9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6CE98F-E5CC-1BD0-BAAF-8C765892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16327"/>
            <a:ext cx="6100482" cy="43513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F9DD6E-C15A-1D96-5E31-6BB64DA9D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1816326"/>
            <a:ext cx="5643282" cy="43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475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Bahnschrift SemiBold SemiConden</vt:lpstr>
      <vt:lpstr>Calibri</vt:lpstr>
      <vt:lpstr>Calibri Light</vt:lpstr>
      <vt:lpstr>Wingdings</vt:lpstr>
      <vt:lpstr>Office Theme</vt:lpstr>
      <vt:lpstr>PANIMALAR ENGINEERING COLLEGE AN  AUTONOMOUS INSTITUTION</vt:lpstr>
      <vt:lpstr>TABLE OF CONTENTS   :                         </vt:lpstr>
      <vt:lpstr>                         Abstract</vt:lpstr>
      <vt:lpstr>EXISTING SYSTEM</vt:lpstr>
      <vt:lpstr>PROPOSED SYSTEM AND ARCHITECTURE:</vt:lpstr>
      <vt:lpstr>MODULES:</vt:lpstr>
      <vt:lpstr>ADMIN SIDE:</vt:lpstr>
      <vt:lpstr>Welcome page of the admin</vt:lpstr>
      <vt:lpstr>Adding new category                    Adding products in category                       </vt:lpstr>
      <vt:lpstr>Setting delivery fee </vt:lpstr>
      <vt:lpstr>NEW USER REGISTRATION            USER LOGIN</vt:lpstr>
      <vt:lpstr>USER SEARCH PRODUCT          CART</vt:lpstr>
      <vt:lpstr>Checkout: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PANIMALAR ENGINEERING COLLEGE AN AUTONOMOUS INSTITUTION DEPARTMENT OF INFORMATION TECHNOLOGY</dc:title>
  <dc:creator>Suranthar Jayapal</dc:creator>
  <cp:lastModifiedBy>Suranthar Jayapal</cp:lastModifiedBy>
  <cp:revision>6</cp:revision>
  <dcterms:created xsi:type="dcterms:W3CDTF">2023-04-28T15:06:51Z</dcterms:created>
  <dcterms:modified xsi:type="dcterms:W3CDTF">2023-05-05T03:49:00Z</dcterms:modified>
</cp:coreProperties>
</file>