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099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86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532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1801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029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70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951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43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1982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06880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427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0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9/9/2025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376066"/>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791200" y="1032219"/>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371600" y="2743200"/>
            <a:ext cx="8610600" cy="2677656"/>
          </a:xfrm>
          <a:prstGeom prst="rect">
            <a:avLst/>
          </a:prstGeom>
          <a:noFill/>
        </p:spPr>
        <p:txBody>
          <a:bodyPr wrap="square" lIns="91440" tIns="45720" rIns="91440" bIns="45720" rtlCol="0" anchor="t">
            <a:spAutoFit/>
          </a:bodyPr>
          <a:lstStyle/>
          <a:p>
            <a:r>
              <a:rPr lang="en-US" sz="2400" dirty="0"/>
              <a:t>STUDENT NAME: R DILLI BHARATH</a:t>
            </a:r>
          </a:p>
          <a:p>
            <a:r>
              <a:rPr lang="en-US" sz="2400" dirty="0"/>
              <a:t>REGISTER NO: 222404326</a:t>
            </a:r>
          </a:p>
          <a:p>
            <a:r>
              <a:rPr lang="en-US" sz="2400" dirty="0">
                <a:cs typeface="Calibri"/>
              </a:rPr>
              <a:t>NM ID:</a:t>
            </a:r>
            <a:r>
              <a:rPr lang="en-US" sz="2400" dirty="0"/>
              <a:t>0D1A78FF651CB069DB04C7316794C830</a:t>
            </a:r>
            <a:endParaRPr lang="en-US" sz="2400" dirty="0">
              <a:cs typeface="Calibri"/>
            </a:endParaRP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94F19B54-4120-DD44-E838-D10C8FBA5A7E}"/>
              </a:ext>
            </a:extLst>
          </p:cNvPr>
          <p:cNvSpPr txBox="1"/>
          <p:nvPr/>
        </p:nvSpPr>
        <p:spPr>
          <a:xfrm>
            <a:off x="1747837" y="2067148"/>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6705600" y="295729"/>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33400" y="324757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30" y="108479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ools</a:t>
            </a:r>
            <a:r>
              <a:rPr lang="en-US" sz="2800" dirty="0">
                <a:solidFill>
                  <a:srgbClr val="0D0D0D"/>
                </a:solidFill>
                <a:latin typeface="Times New Roman" panose="02020603050405020304" pitchFamily="18" charset="0"/>
                <a:cs typeface="Times New Roman" panose="02020603050405020304" pitchFamily="18" charset="0"/>
              </a:rPr>
              <a:t>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CCC4A1-490E-061C-705B-F0C95415EF86}"/>
              </a:ext>
            </a:extLst>
          </p:cNvPr>
          <p:cNvSpPr txBox="1"/>
          <p:nvPr/>
        </p:nvSpPr>
        <p:spPr>
          <a:xfrm>
            <a:off x="3048000" y="2832990"/>
            <a:ext cx="6096000" cy="646331"/>
          </a:xfrm>
          <a:prstGeom prst="rect">
            <a:avLst/>
          </a:prstGeom>
          <a:noFill/>
        </p:spPr>
        <p:txBody>
          <a:bodyPr wrap="square">
            <a:spAutoFit/>
          </a:bodyPr>
          <a:lstStyle/>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375</TotalTime>
  <Words>532</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Roboto</vt:lpstr>
      <vt:lpstr>Times New Roman</vt:lpstr>
      <vt:lpstr>Trebuchet MS</vt:lpstr>
      <vt:lpstr>Tw Cen MT</vt:lpstr>
      <vt:lpstr>Tw Cen MT Condensed</vt:lpstr>
      <vt:lpstr>Wingdings 3</vt:lpstr>
      <vt:lpstr>Integral</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ganesh N</cp:lastModifiedBy>
  <cp:revision>27</cp:revision>
  <dcterms:created xsi:type="dcterms:W3CDTF">2024-03-29T15:07:22Z</dcterms:created>
  <dcterms:modified xsi:type="dcterms:W3CDTF">2025-09-09T09:42:46Z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