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BAE44-D838-4E68-9F0E-1AA61345B8C8}" type="datetimeFigureOut">
              <a:rPr lang="en-US" smtClean="0"/>
              <a:t>9/3/2025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5FF15-BC32-496E-9011-E97714D550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PRASANNA</a:t>
            </a:r>
            <a:endParaRPr lang="en-US" dirty="0"/>
          </a:p>
        </p:txBody>
      </p:sp>
      <p:sp>
        <p:nvSpPr>
          <p:cNvPr id="4" name="Slide Number Placeholder 3"/>
          <p:cNvSpPr>
            <a:spLocks noGrp="1"/>
          </p:cNvSpPr>
          <p:nvPr>
            <p:ph type="sldNum" sz="quarter" idx="10"/>
          </p:nvPr>
        </p:nvSpPr>
        <p:spPr/>
        <p:txBody>
          <a:bodyPr/>
          <a:lstStyle/>
          <a:p>
            <a:fld id="{1D15FF15-BC32-496E-9011-E97714D550D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PRASANNA</a:t>
            </a:r>
            <a:endParaRPr lang="en-US" dirty="0"/>
          </a:p>
        </p:txBody>
      </p:sp>
      <p:sp>
        <p:nvSpPr>
          <p:cNvPr id="4" name="Slide Number Placeholder 3"/>
          <p:cNvSpPr>
            <a:spLocks noGrp="1"/>
          </p:cNvSpPr>
          <p:nvPr>
            <p:ph type="sldNum" sz="quarter" idx="10"/>
          </p:nvPr>
        </p:nvSpPr>
        <p:spPr/>
        <p:txBody>
          <a:bodyPr/>
          <a:lstStyle/>
          <a:p>
            <a:fld id="{1D15FF15-BC32-496E-9011-E97714D550D4}"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3BE4AFC-48BF-4839-93ED-4F9D45F375B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F2591-3EC8-401F-A447-0126B3B00FD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BE4AFC-48BF-4839-93ED-4F9D45F375B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BE4AFC-48BF-4839-93ED-4F9D45F375B9}" type="datetimeFigureOut">
              <a:rPr lang="en-US" smtClean="0"/>
              <a:t>9/3/2025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BE4AFC-48BF-4839-93ED-4F9D45F375B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BE4AFC-48BF-4839-93ED-4F9D45F375B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F2591-3EC8-401F-A447-0126B3B00F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BE4AFC-48BF-4839-93ED-4F9D45F375B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BE4AFC-48BF-4839-93ED-4F9D45F375B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BE4AFC-48BF-4839-93ED-4F9D45F375B9}"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E4AFC-48BF-4839-93ED-4F9D45F375B9}"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F2591-3EC8-401F-A447-0126B3B00F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BE4AFC-48BF-4839-93ED-4F9D45F375B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F2591-3EC8-401F-A447-0126B3B00FD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3BE4AFC-48BF-4839-93ED-4F9D45F375B9}" type="datetimeFigureOut">
              <a:rPr lang="en-US" smtClean="0"/>
              <a:t>9/3/2025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44F2591-3EC8-401F-A447-0126B3B00FD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BE4AFC-48BF-4839-93ED-4F9D45F375B9}" type="datetimeFigureOut">
              <a:rPr lang="en-US" smtClean="0"/>
              <a:t>9/3/2025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4F2591-3EC8-401F-A447-0126B3B00F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DIGITAL PORTFOLIO</a:t>
            </a:r>
            <a:endParaRPr lang="en-US" dirty="0"/>
          </a:p>
        </p:txBody>
      </p:sp>
      <p:sp>
        <p:nvSpPr>
          <p:cNvPr id="3" name="Subtitle 2"/>
          <p:cNvSpPr>
            <a:spLocks noGrp="1"/>
          </p:cNvSpPr>
          <p:nvPr>
            <p:ph type="subTitle" idx="1"/>
          </p:nvPr>
        </p:nvSpPr>
        <p:spPr/>
        <p:txBody>
          <a:bodyPr>
            <a:normAutofit fontScale="70000" lnSpcReduction="20000"/>
          </a:bodyPr>
          <a:lstStyle/>
          <a:p>
            <a:r>
              <a:rPr lang="en-IN" sz="2800" dirty="0" smtClean="0">
                <a:solidFill>
                  <a:srgbClr val="FF0000"/>
                </a:solidFill>
              </a:rPr>
              <a:t>STUDENT NAME: </a:t>
            </a:r>
            <a:r>
              <a:rPr lang="en-IN" sz="2800" smtClean="0">
                <a:solidFill>
                  <a:srgbClr val="FFFF00"/>
                </a:solidFill>
              </a:rPr>
              <a:t>PRASANNA KUMAR.T</a:t>
            </a:r>
            <a:endParaRPr lang="en-IN" sz="2800" dirty="0" smtClean="0">
              <a:solidFill>
                <a:srgbClr val="FFFF00"/>
              </a:solidFill>
            </a:endParaRPr>
          </a:p>
          <a:p>
            <a:r>
              <a:rPr lang="en-IN" sz="2800" dirty="0" smtClean="0">
                <a:solidFill>
                  <a:srgbClr val="FF0000"/>
                </a:solidFill>
              </a:rPr>
              <a:t>REGISTER NUMBER:</a:t>
            </a:r>
            <a:r>
              <a:rPr lang="en-IN" sz="2800" dirty="0" smtClean="0">
                <a:solidFill>
                  <a:srgbClr val="FFFF00"/>
                </a:solidFill>
              </a:rPr>
              <a:t>36624U18019</a:t>
            </a:r>
          </a:p>
          <a:p>
            <a:r>
              <a:rPr lang="en-IN" sz="2800" dirty="0" smtClean="0">
                <a:solidFill>
                  <a:srgbClr val="FF0000"/>
                </a:solidFill>
              </a:rPr>
              <a:t>NMID:</a:t>
            </a:r>
            <a:r>
              <a:rPr lang="en-IN" sz="2800" dirty="0" smtClean="0">
                <a:solidFill>
                  <a:srgbClr val="FFFF00"/>
                </a:solidFill>
              </a:rPr>
              <a:t>CD86D3F71854DC3B6724533A6F86CC26</a:t>
            </a:r>
          </a:p>
          <a:p>
            <a:r>
              <a:rPr lang="en-IN" sz="2800" dirty="0" smtClean="0">
                <a:solidFill>
                  <a:srgbClr val="FF0000"/>
                </a:solidFill>
              </a:rPr>
              <a:t>DEPARTMENT:</a:t>
            </a:r>
            <a:r>
              <a:rPr lang="en-IN" sz="2800" dirty="0" smtClean="0">
                <a:solidFill>
                  <a:srgbClr val="FFFF00"/>
                </a:solidFill>
              </a:rPr>
              <a:t>BSC-COMPUTER SCIENCE</a:t>
            </a:r>
          </a:p>
          <a:p>
            <a:r>
              <a:rPr lang="en-IN" sz="2800" dirty="0" smtClean="0">
                <a:solidFill>
                  <a:srgbClr val="FF0000"/>
                </a:solidFill>
              </a:rPr>
              <a:t>COLLEGE NAME:</a:t>
            </a:r>
            <a:r>
              <a:rPr lang="en-IN" sz="2800" dirty="0" smtClean="0">
                <a:solidFill>
                  <a:srgbClr val="FFFF00"/>
                </a:solidFill>
              </a:rPr>
              <a:t>MERIT HAJI ISMAIL SAHIB ARTS AND SCIENCE COLLEGE</a:t>
            </a:r>
          </a:p>
          <a:p>
            <a:r>
              <a:rPr lang="en-IN" sz="2800" dirty="0" smtClean="0">
                <a:solidFill>
                  <a:srgbClr val="FF0000"/>
                </a:solidFill>
              </a:rPr>
              <a:t>UNIVERSITY:</a:t>
            </a:r>
            <a:r>
              <a:rPr lang="en-IN" sz="2800" dirty="0" smtClean="0">
                <a:solidFill>
                  <a:srgbClr val="FFFF00"/>
                </a:solidFill>
              </a:rPr>
              <a:t>THIRUVALLUVAR  UNIVERSITY</a:t>
            </a:r>
            <a:endParaRPr lang="en-US" sz="2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AND  SCREENSHOTS</a:t>
            </a:r>
            <a:endParaRPr lang="en-US" dirty="0"/>
          </a:p>
        </p:txBody>
      </p:sp>
      <p:sp>
        <p:nvSpPr>
          <p:cNvPr id="3" name="Content Placeholder 2"/>
          <p:cNvSpPr>
            <a:spLocks noGrp="1"/>
          </p:cNvSpPr>
          <p:nvPr>
            <p:ph idx="1"/>
          </p:nvPr>
        </p:nvSpPr>
        <p:spPr/>
        <p:txBody>
          <a:bodyPr/>
          <a:lstStyle/>
          <a:p>
            <a:r>
              <a:rPr lang="en-IN" dirty="0" smtClean="0"/>
              <a:t>CRAFTED WITH CLEAN CODE AND CREATIVITY , THIS  PROJECT IS  MADE  WITH LOVE  TO BE USER-FRIENDLY, FAST, AND CALABLE</a:t>
            </a:r>
            <a:endParaRPr lang="en-US" dirty="0" smtClean="0"/>
          </a:p>
          <a:p>
            <a:endParaRPr lang="en-US" dirty="0"/>
          </a:p>
        </p:txBody>
      </p:sp>
      <p:pic>
        <p:nvPicPr>
          <p:cNvPr id="4" name="Picture 3" descr="WhatsApp Image 2025-09-03 at 9.08.54 AM.jpeg"/>
          <p:cNvPicPr>
            <a:picLocks noChangeAspect="1"/>
          </p:cNvPicPr>
          <p:nvPr/>
        </p:nvPicPr>
        <p:blipFill>
          <a:blip r:embed="rId3"/>
          <a:stretch>
            <a:fillRect/>
          </a:stretch>
        </p:blipFill>
        <p:spPr>
          <a:xfrm>
            <a:off x="6429388" y="4143380"/>
            <a:ext cx="2555000" cy="25096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CONCLUSION</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solidFill>
                  <a:srgbClr val="0070C0"/>
                </a:solidFill>
              </a:rPr>
              <a:t>MY  PROJECT PORTFOLIO REFLECTS MY  CREATIVITY ,TECHINICAL SKILLS, AND DESIGN THINKING THROUGH PLANNING,LAYOUT, AND EXECUTION ,I HAVE SHOWCASED MY ABILITY TO COMBINE FUNCTIONALITY WITH AESTHETICS. EACH  PROJECT HIGHLIGHTS NOT ONLY MY PROBLEM-SOLVING APPROACH BUT ALSO MY COMMITMENT TO DELIVERING USER-FRIENDLY AND VISUALLY APPEALING OUTCOMES. THIS PORTFOLIO IS NOT JUST A COLLECTION OF  WORK, BUT A REPRESENTATION OF MY GROWTH, LEARNING, AND PASSION FOR DESIGN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TITLE</a:t>
            </a:r>
            <a:endParaRPr lang="en-US" dirty="0"/>
          </a:p>
        </p:txBody>
      </p:sp>
      <p:sp>
        <p:nvSpPr>
          <p:cNvPr id="3" name="Content Placeholder 2"/>
          <p:cNvSpPr>
            <a:spLocks noGrp="1"/>
          </p:cNvSpPr>
          <p:nvPr>
            <p:ph idx="1"/>
          </p:nvPr>
        </p:nvSpPr>
        <p:spPr/>
        <p:txBody>
          <a:bodyPr/>
          <a:lstStyle/>
          <a:p>
            <a:r>
              <a:rPr lang="en-IN" dirty="0" smtClean="0"/>
              <a:t>1.</a:t>
            </a:r>
            <a:r>
              <a:rPr lang="en-IN" dirty="0" smtClean="0">
                <a:solidFill>
                  <a:srgbClr val="0070C0"/>
                </a:solidFill>
              </a:rPr>
              <a:t>EXPENSE REIMBURSEMENT PORTAL</a:t>
            </a:r>
          </a:p>
          <a:p>
            <a:r>
              <a:rPr lang="en-IN" dirty="0" smtClean="0"/>
              <a:t>2.</a:t>
            </a:r>
            <a:r>
              <a:rPr lang="en-IN" dirty="0" smtClean="0">
                <a:solidFill>
                  <a:srgbClr val="0070C0"/>
                </a:solidFill>
              </a:rPr>
              <a:t>DIVERSITY AND INCLUSION TRAINING</a:t>
            </a:r>
          </a:p>
          <a:p>
            <a:r>
              <a:rPr lang="en-IN" dirty="0" smtClean="0"/>
              <a:t>3.</a:t>
            </a:r>
            <a:r>
              <a:rPr lang="en-IN" dirty="0" smtClean="0">
                <a:solidFill>
                  <a:srgbClr val="0070C0"/>
                </a:solidFill>
              </a:rPr>
              <a:t>LEADERSHIP DEVELOPMENT PROGRAME</a:t>
            </a:r>
          </a:p>
          <a:p>
            <a:r>
              <a:rPr lang="en-IN" dirty="0" smtClean="0"/>
              <a:t>4.</a:t>
            </a:r>
            <a:r>
              <a:rPr lang="en-IN" dirty="0" smtClean="0">
                <a:solidFill>
                  <a:srgbClr val="0070C0"/>
                </a:solidFill>
              </a:rPr>
              <a:t>VIRTUAL PRESENTATION PLATFORM</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 A</a:t>
            </a:r>
            <a:endParaRPr lang="en-US" dirty="0"/>
          </a:p>
        </p:txBody>
      </p:sp>
      <p:sp>
        <p:nvSpPr>
          <p:cNvPr id="3" name="Content Placeholder 2"/>
          <p:cNvSpPr>
            <a:spLocks noGrp="1"/>
          </p:cNvSpPr>
          <p:nvPr>
            <p:ph idx="1"/>
          </p:nvPr>
        </p:nvSpPr>
        <p:spPr/>
        <p:txBody>
          <a:bodyPr/>
          <a:lstStyle/>
          <a:p>
            <a:r>
              <a:rPr lang="en-IN" dirty="0" smtClean="0"/>
              <a:t>1.</a:t>
            </a:r>
            <a:r>
              <a:rPr lang="en-IN" dirty="0" smtClean="0">
                <a:solidFill>
                  <a:srgbClr val="0070C0"/>
                </a:solidFill>
              </a:rPr>
              <a:t>PROBLEM STATEMENT</a:t>
            </a:r>
          </a:p>
          <a:p>
            <a:r>
              <a:rPr lang="en-IN" dirty="0" smtClean="0"/>
              <a:t>2.</a:t>
            </a:r>
            <a:r>
              <a:rPr lang="en-IN" dirty="0" smtClean="0">
                <a:solidFill>
                  <a:srgbClr val="0070C0"/>
                </a:solidFill>
              </a:rPr>
              <a:t>PROJECT OVERVIEW</a:t>
            </a:r>
          </a:p>
          <a:p>
            <a:r>
              <a:rPr lang="en-IN" dirty="0" smtClean="0"/>
              <a:t>3.</a:t>
            </a:r>
            <a:r>
              <a:rPr lang="en-IN" dirty="0" smtClean="0">
                <a:solidFill>
                  <a:srgbClr val="0070C0"/>
                </a:solidFill>
              </a:rPr>
              <a:t>END USERS</a:t>
            </a:r>
          </a:p>
          <a:p>
            <a:r>
              <a:rPr lang="en-IN" dirty="0" smtClean="0"/>
              <a:t>4.</a:t>
            </a:r>
            <a:r>
              <a:rPr lang="en-IN" dirty="0" smtClean="0">
                <a:solidFill>
                  <a:srgbClr val="0070C0"/>
                </a:solidFill>
              </a:rPr>
              <a:t>TOOLS AND TECHNOLOGIES</a:t>
            </a:r>
          </a:p>
          <a:p>
            <a:r>
              <a:rPr lang="en-IN" dirty="0" smtClean="0"/>
              <a:t>5.</a:t>
            </a:r>
            <a:r>
              <a:rPr lang="en-IN" dirty="0" smtClean="0">
                <a:solidFill>
                  <a:srgbClr val="0070C0"/>
                </a:solidFill>
              </a:rPr>
              <a:t>PORTFOLIO DESIGN AND LAYOUT</a:t>
            </a:r>
          </a:p>
          <a:p>
            <a:r>
              <a:rPr lang="en-IN" dirty="0" smtClean="0"/>
              <a:t>6.</a:t>
            </a:r>
            <a:r>
              <a:rPr lang="en-IN" dirty="0" smtClean="0">
                <a:solidFill>
                  <a:srgbClr val="0070C0"/>
                </a:solidFill>
              </a:rPr>
              <a:t>FEATURES AND FUNCTIONALITY</a:t>
            </a:r>
          </a:p>
          <a:p>
            <a:r>
              <a:rPr lang="en-IN" dirty="0" smtClean="0"/>
              <a:t>7.</a:t>
            </a:r>
            <a:r>
              <a:rPr lang="en-IN" dirty="0" smtClean="0">
                <a:solidFill>
                  <a:srgbClr val="0070C0"/>
                </a:solidFill>
              </a:rPr>
              <a:t>RESULTS AND SCREENSHOTS</a:t>
            </a:r>
          </a:p>
          <a:p>
            <a:r>
              <a:rPr lang="en-IN" dirty="0" smtClean="0"/>
              <a:t>8.</a:t>
            </a:r>
            <a:r>
              <a:rPr lang="en-IN" dirty="0" smtClean="0">
                <a:solidFill>
                  <a:srgbClr val="0070C0"/>
                </a:solidFill>
              </a:rPr>
              <a:t>CONCLUSION</a:t>
            </a:r>
          </a:p>
          <a:p>
            <a:r>
              <a:rPr lang="en-IN" dirty="0" smtClean="0"/>
              <a:t>9.</a:t>
            </a:r>
            <a:r>
              <a:rPr lang="en-IN" dirty="0" smtClean="0">
                <a:solidFill>
                  <a:srgbClr val="0070C0"/>
                </a:solidFill>
              </a:rPr>
              <a:t>GITHUB LINK</a:t>
            </a:r>
            <a:endParaRPr lang="en-US" dirty="0" smtClean="0">
              <a:solidFill>
                <a:srgbClr val="0070C0"/>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r>
              <a:rPr lang="en-IN" dirty="0" smtClean="0"/>
              <a:t>DESCRIPTION OF THE PROBLEM:</a:t>
            </a:r>
          </a:p>
          <a:p>
            <a:r>
              <a:rPr lang="en-IN" dirty="0" smtClean="0">
                <a:solidFill>
                  <a:srgbClr val="00B0F0"/>
                </a:solidFill>
              </a:rPr>
              <a:t>A BRIEF OVERVIEW OF THE ISSUE</a:t>
            </a:r>
          </a:p>
          <a:p>
            <a:r>
              <a:rPr lang="en-IN" dirty="0" smtClean="0"/>
              <a:t>IMPACT:</a:t>
            </a:r>
          </a:p>
          <a:p>
            <a:r>
              <a:rPr lang="en-IN" dirty="0" smtClean="0">
                <a:solidFill>
                  <a:srgbClr val="00B0F0"/>
                </a:solidFill>
              </a:rPr>
              <a:t>THE EFFECTS OR CONSEQUENCES OF THE PROBLEM</a:t>
            </a:r>
          </a:p>
          <a:p>
            <a:r>
              <a:rPr lang="en-IN" dirty="0" smtClean="0"/>
              <a:t>GOALS:</a:t>
            </a:r>
          </a:p>
          <a:p>
            <a:r>
              <a:rPr lang="en-IN" dirty="0" smtClean="0">
                <a:solidFill>
                  <a:srgbClr val="00B0F0"/>
                </a:solidFill>
              </a:rPr>
              <a:t>WHAT  YOU  WANT TO ACHIEVE IN SOLVING THE PROBLEM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OBJECTIVE:</a:t>
            </a:r>
          </a:p>
          <a:p>
            <a:r>
              <a:rPr lang="en-IN" dirty="0" smtClean="0">
                <a:solidFill>
                  <a:srgbClr val="00B0F0"/>
                </a:solidFill>
              </a:rPr>
              <a:t>BRIEFLY STATE WHAT THE PROJECT AIMS TO ACHIEVE</a:t>
            </a:r>
          </a:p>
          <a:p>
            <a:r>
              <a:rPr lang="en-IN" dirty="0" smtClean="0"/>
              <a:t>BACKGROUND / PROBLEM STATEMENT:</a:t>
            </a:r>
          </a:p>
          <a:p>
            <a:r>
              <a:rPr lang="en-IN" dirty="0" smtClean="0">
                <a:solidFill>
                  <a:srgbClr val="002060"/>
                </a:solidFill>
              </a:rPr>
              <a:t> </a:t>
            </a:r>
            <a:r>
              <a:rPr lang="en-IN" dirty="0" smtClean="0">
                <a:solidFill>
                  <a:srgbClr val="00B0F0"/>
                </a:solidFill>
              </a:rPr>
              <a:t>EXPLAIN WHY THIS PROJECT IS BEING UNDERTAKEN(THE NEED,ISSUE,OR OPPORTUNITY).</a:t>
            </a:r>
          </a:p>
          <a:p>
            <a:r>
              <a:rPr lang="en-IN" dirty="0" smtClean="0"/>
              <a:t>SCOPE:</a:t>
            </a:r>
          </a:p>
          <a:p>
            <a:r>
              <a:rPr lang="en-IN" dirty="0" smtClean="0">
                <a:solidFill>
                  <a:srgbClr val="00B0F0"/>
                </a:solidFill>
              </a:rPr>
              <a:t>DEFINE WHAT IS INCLUDEIN THE PROJECT(AND SOMETIMES WHAT IS EXCLUDED).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ARE THE END USERS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EDUCATION PROJECT:</a:t>
            </a:r>
          </a:p>
          <a:p>
            <a:r>
              <a:rPr lang="en-IN" dirty="0" smtClean="0">
                <a:solidFill>
                  <a:srgbClr val="0070C0"/>
                </a:solidFill>
              </a:rPr>
              <a:t>STUDENTS (END USERS),TEACHERS (SOMETIMES ALSO END USERS).</a:t>
            </a:r>
          </a:p>
          <a:p>
            <a:r>
              <a:rPr lang="en-IN" dirty="0" smtClean="0"/>
              <a:t>HEALTHCARE PROJECT:</a:t>
            </a:r>
          </a:p>
          <a:p>
            <a:r>
              <a:rPr lang="en-IN" dirty="0" smtClean="0">
                <a:solidFill>
                  <a:srgbClr val="0070C0"/>
                </a:solidFill>
              </a:rPr>
              <a:t>PATIENTS (END USERS),DOCTORS/NURSES(IF THEY USE THE SYSTEM.</a:t>
            </a:r>
          </a:p>
          <a:p>
            <a:r>
              <a:rPr lang="en-IN" dirty="0" smtClean="0"/>
              <a:t>IT SOFTWARE PROJECT:</a:t>
            </a:r>
          </a:p>
          <a:p>
            <a:r>
              <a:rPr lang="en-IN" dirty="0" smtClean="0">
                <a:solidFill>
                  <a:srgbClr val="0070C0"/>
                </a:solidFill>
              </a:rPr>
              <a:t>EMPLOYEES OR CUSTOMERS WHO LOG IN AND USE THE SYSTEM.</a:t>
            </a:r>
          </a:p>
          <a:p>
            <a:r>
              <a:rPr lang="en-IN" dirty="0" smtClean="0"/>
              <a:t>CONSTRUCTION PROJECT (E.G..HOUSING):</a:t>
            </a:r>
          </a:p>
          <a:p>
            <a:r>
              <a:rPr lang="en-IN" dirty="0" smtClean="0">
                <a:solidFill>
                  <a:srgbClr val="0070C0"/>
                </a:solidFill>
              </a:rPr>
              <a:t>RESIDENT  WHO WILL LIVE IN THE BUILDINGS.</a:t>
            </a:r>
          </a:p>
          <a:p>
            <a:r>
              <a:rPr lang="en-IN" dirty="0" smtClean="0"/>
              <a:t>E-COMMERECE PROJECT:</a:t>
            </a:r>
          </a:p>
          <a:p>
            <a:r>
              <a:rPr lang="en-IN" dirty="0" smtClean="0">
                <a:solidFill>
                  <a:srgbClr val="0070C0"/>
                </a:solidFill>
              </a:rPr>
              <a:t>SHOPPERS   BUYING  PRODUCTS ONLINE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normAutofit/>
          </a:bodyPr>
          <a:lstStyle/>
          <a:p>
            <a:r>
              <a:rPr lang="en-IN" dirty="0" smtClean="0">
                <a:solidFill>
                  <a:srgbClr val="0070C0"/>
                </a:solidFill>
              </a:rPr>
              <a:t>PROJECT MANAGEMENT TOOLS</a:t>
            </a:r>
          </a:p>
          <a:p>
            <a:r>
              <a:rPr lang="en-IN" dirty="0" smtClean="0">
                <a:solidFill>
                  <a:srgbClr val="0070C0"/>
                </a:solidFill>
              </a:rPr>
              <a:t>DEVELOPMENT TOOLS</a:t>
            </a:r>
          </a:p>
          <a:p>
            <a:r>
              <a:rPr lang="en-IN" dirty="0" smtClean="0">
                <a:solidFill>
                  <a:srgbClr val="0070C0"/>
                </a:solidFill>
              </a:rPr>
              <a:t>COMMUNICATION AND COLLABORATION TOOLS</a:t>
            </a:r>
          </a:p>
          <a:p>
            <a:r>
              <a:rPr lang="en-IN" dirty="0" smtClean="0">
                <a:solidFill>
                  <a:srgbClr val="0070C0"/>
                </a:solidFill>
              </a:rPr>
              <a:t>DESIGN AND PROTOTYPING TOOLS</a:t>
            </a:r>
          </a:p>
          <a:p>
            <a:r>
              <a:rPr lang="en-IN" dirty="0" smtClean="0">
                <a:solidFill>
                  <a:srgbClr val="0070C0"/>
                </a:solidFill>
              </a:rPr>
              <a:t>TECHNIQUES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PORTFOLIO DESIGN AND LAYOUT</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1.</a:t>
            </a:r>
            <a:r>
              <a:rPr lang="en-IN" dirty="0" smtClean="0">
                <a:solidFill>
                  <a:srgbClr val="0070C0"/>
                </a:solidFill>
              </a:rPr>
              <a:t> “ THE PORTFOLIO HAS BEEN DESIGNED WITH A CLEAN AND STRUCTURED LAYOUT  THAT EMPHASIZES CLARITY , USABILITY , AND VISUAL BALANCE.”</a:t>
            </a:r>
          </a:p>
          <a:p>
            <a:r>
              <a:rPr lang="en-IN" dirty="0" smtClean="0"/>
              <a:t>2. </a:t>
            </a:r>
            <a:r>
              <a:rPr lang="en-IN" dirty="0" smtClean="0">
                <a:solidFill>
                  <a:srgbClr val="0070C0"/>
                </a:solidFill>
              </a:rPr>
              <a:t>“ A GRID-BASED DESIGN APPROACH HAS BEEN ADOPTED TO ENSURE CONSISTENCY ACROSS SECTIONS,MAKING THE PORTFOLIO EASY TO NAVIGATE AND VISUALLY APPEALING.”</a:t>
            </a:r>
          </a:p>
          <a:p>
            <a:r>
              <a:rPr lang="en-IN" dirty="0" smtClean="0"/>
              <a:t>3.</a:t>
            </a:r>
            <a:r>
              <a:rPr lang="en-IN" dirty="0" smtClean="0">
                <a:solidFill>
                  <a:srgbClr val="0070C0"/>
                </a:solidFill>
              </a:rPr>
              <a:t> “ MINIMALISM AND SIMPLICITY WERE CHOSEN AS THE CORE  DESIGN PRINCIPLES, ALLOWINGS THE CONTENT AND PROJECTS TO STAND OUT WITHOUT UNNECESSARY   DISTRACTIONS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FEATURES AND FUNCTIONALITY</a:t>
            </a:r>
            <a:endParaRPr lang="en-US" dirty="0"/>
          </a:p>
        </p:txBody>
      </p:sp>
      <p:sp>
        <p:nvSpPr>
          <p:cNvPr id="3" name="Content Placeholder 2"/>
          <p:cNvSpPr>
            <a:spLocks noGrp="1"/>
          </p:cNvSpPr>
          <p:nvPr>
            <p:ph idx="1"/>
          </p:nvPr>
        </p:nvSpPr>
        <p:spPr/>
        <p:txBody>
          <a:bodyPr>
            <a:normAutofit lnSpcReduction="10000"/>
          </a:bodyPr>
          <a:lstStyle/>
          <a:p>
            <a:r>
              <a:rPr lang="en-IN" dirty="0" smtClean="0"/>
              <a:t>1. CLEAN AND STRUCTURED LAYOU:</a:t>
            </a:r>
          </a:p>
          <a:p>
            <a:r>
              <a:rPr lang="en-IN" dirty="0" smtClean="0">
                <a:solidFill>
                  <a:srgbClr val="0070C0"/>
                </a:solidFill>
              </a:rPr>
              <a:t>ORGANIZED SECTIONS SUCH AS HOME,ABOUT ME,PROJECT,RESUME AND CONTACT.</a:t>
            </a:r>
          </a:p>
          <a:p>
            <a:r>
              <a:rPr lang="en-IN" dirty="0" smtClean="0"/>
              <a:t>2. RESPONSIVE DESIGN:</a:t>
            </a:r>
          </a:p>
          <a:p>
            <a:r>
              <a:rPr lang="en-IN" dirty="0" smtClean="0">
                <a:solidFill>
                  <a:srgbClr val="0070C0"/>
                </a:solidFill>
              </a:rPr>
              <a:t>ADJUSTS AUTOMATICALLY TO SCREEN SIZES(DESKTOP, TABLET, MOBLIE).</a:t>
            </a:r>
          </a:p>
          <a:p>
            <a:r>
              <a:rPr lang="en-IN" dirty="0" smtClean="0"/>
              <a:t>3. NAVIGATION MEN:</a:t>
            </a:r>
          </a:p>
          <a:p>
            <a:r>
              <a:rPr lang="en-IN" dirty="0" smtClean="0">
                <a:solidFill>
                  <a:srgbClr val="0070C0"/>
                </a:solidFill>
              </a:rPr>
              <a:t>EASY-TO-HEADER OR SIDEBAR FOR QUICK ACCESS TO DIFFERENT SECTIONS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81</TotalTime>
  <Words>451</Words>
  <Application>Microsoft Office PowerPoint</Application>
  <PresentationFormat>On-screen Show (4:3)</PresentationFormat>
  <Paragraphs>72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DIGITAL PORTFOLIO</vt:lpstr>
      <vt:lpstr>PROJECT TITLE</vt:lpstr>
      <vt:lpstr>AGEND 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cp:revision>
  <dcterms:created xsi:type="dcterms:W3CDTF">2025-09-03T11:51:43Z</dcterms:created>
  <dcterms:modified xsi:type="dcterms:W3CDTF">2025-09-03T13:12:49Z</dcterms:modified>
</cp:coreProperties>
</file>