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Slides/notesSlide2.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theme/themeOverride1.xml" ContentType="application/vnd.openxmlformats-officedocument.themeOverr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p:restoredTop sz="94660"/>
  </p:normalViewPr>
  <p:slideViewPr>
    <p:cSldViewPr>
      <p:cViewPr varScale="1">
        <p:scale>
          <a:sx n="81" d="100"/>
          <a:sy n="81" d="100"/>
        </p:scale>
        <p:origin x="-1056"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3" name=""/>
        <p:cNvGrpSpPr/>
        <p:nvPr/>
      </p:nvGrpSpPr>
      <p:grpSpPr>
        <a:xfrm>
          <a:off x="0" y="0"/>
          <a:ext cx="0" cy="0"/>
          <a:chOff x="0" y="0"/>
          <a:chExt cx="0" cy="0"/>
        </a:xfrm>
      </p:grpSpPr>
      <p:sp>
        <p:nvSpPr>
          <p:cNvPr id="1048680" name="Header Placeholder 1"/>
          <p:cNvSpPr>
            <a:spLocks noGrp="1"/>
          </p:cNvSpPr>
          <p:nvPr>
            <p:ph type="hdr" sz="quarter"/>
          </p:nvPr>
        </p:nvSpPr>
        <p:spPr>
          <a:xfrm>
            <a:off x="0" y="0"/>
            <a:ext cx="2971800" cy="457200"/>
          </a:xfrm>
          <a:prstGeom prst="rect"/>
        </p:spPr>
        <p:txBody>
          <a:bodyPr bIns="45720" lIns="91440" rIns="91440" rtlCol="0" tIns="45720" vert="horz"/>
          <a:lstStyle>
            <a:lvl1pPr algn="l">
              <a:defRPr sz="1200"/>
            </a:lvl1pPr>
          </a:lstStyle>
          <a:p>
            <a:endParaRPr lang="en-US"/>
          </a:p>
        </p:txBody>
      </p:sp>
      <p:sp>
        <p:nvSpPr>
          <p:cNvPr id="1048681" name="Date Placeholder 2"/>
          <p:cNvSpPr>
            <a:spLocks noGrp="1"/>
          </p:cNvSpPr>
          <p:nvPr>
            <p:ph type="dt" idx="1"/>
          </p:nvPr>
        </p:nvSpPr>
        <p:spPr>
          <a:xfrm>
            <a:off x="3884613" y="0"/>
            <a:ext cx="2971800" cy="457200"/>
          </a:xfrm>
          <a:prstGeom prst="rect"/>
        </p:spPr>
        <p:txBody>
          <a:bodyPr bIns="45720" lIns="91440" rIns="91440" rtlCol="0" tIns="45720" vert="horz"/>
          <a:lstStyle>
            <a:lvl1pPr algn="r">
              <a:defRPr sz="1200"/>
            </a:lvl1pPr>
          </a:lstStyle>
          <a:p>
            <a:fld id="{C05BAE44-D838-4E68-9F0E-1AA61345B8C8}" type="datetimeFigureOut">
              <a:rPr lang="en-US" smtClean="0"/>
              <a:t>9/3/2025</a:t>
            </a:fld>
            <a:endParaRPr lang="en-US"/>
          </a:p>
        </p:txBody>
      </p:sp>
      <p:sp>
        <p:nvSpPr>
          <p:cNvPr id="1048682" name="Slide Image Placeholder 3"/>
          <p:cNvSpPr>
            <a:spLocks noChangeAspect="1" noRot="1" noGrp="1"/>
          </p:cNvSpPr>
          <p:nvPr>
            <p:ph type="sldImg" idx="2"/>
          </p:nvPr>
        </p:nvSpPr>
        <p:spPr>
          <a:xfrm>
            <a:off x="1143000" y="685800"/>
            <a:ext cx="4572000" cy="3429000"/>
          </a:xfrm>
          <a:prstGeom prst="rect"/>
          <a:noFill/>
          <a:ln w="12700">
            <a:solidFill>
              <a:prstClr val="black"/>
            </a:solidFill>
          </a:ln>
        </p:spPr>
        <p:txBody>
          <a:bodyPr anchor="ctr" bIns="45720" lIns="91440" rIns="91440" rtlCol="0" tIns="45720" vert="horz"/>
          <a:p>
            <a:endParaRPr lang="en-US"/>
          </a:p>
        </p:txBody>
      </p:sp>
      <p:sp>
        <p:nvSpPr>
          <p:cNvPr id="1048683" name="Notes Placeholder 4"/>
          <p:cNvSpPr>
            <a:spLocks noGrp="1"/>
          </p:cNvSpPr>
          <p:nvPr>
            <p:ph type="body" sz="quarter" idx="3"/>
          </p:nvPr>
        </p:nvSpPr>
        <p:spPr>
          <a:xfrm>
            <a:off x="685800" y="4343400"/>
            <a:ext cx="5486400" cy="4114800"/>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84" name="Footer Placeholder 5"/>
          <p:cNvSpPr>
            <a:spLocks noGrp="1"/>
          </p:cNvSpPr>
          <p:nvPr>
            <p:ph type="ftr" sz="quarter" idx="4"/>
          </p:nvPr>
        </p:nvSpPr>
        <p:spPr>
          <a:xfrm>
            <a:off x="0" y="8685213"/>
            <a:ext cx="2971800" cy="457200"/>
          </a:xfrm>
          <a:prstGeom prst="rect"/>
        </p:spPr>
        <p:txBody>
          <a:bodyPr anchor="b" bIns="45720" lIns="91440" rIns="91440" rtlCol="0" tIns="45720" vert="horz"/>
          <a:lstStyle>
            <a:lvl1pPr algn="l">
              <a:defRPr sz="1200"/>
            </a:lvl1pPr>
          </a:lstStyle>
          <a:p>
            <a:endParaRPr lang="en-US"/>
          </a:p>
        </p:txBody>
      </p:sp>
      <p:sp>
        <p:nvSpPr>
          <p:cNvPr id="1048685" name="Slide Number Placeholder 6"/>
          <p:cNvSpPr>
            <a:spLocks noGrp="1"/>
          </p:cNvSpPr>
          <p:nvPr>
            <p:ph type="sldNum" sz="quarter" idx="5"/>
          </p:nvPr>
        </p:nvSpPr>
        <p:spPr>
          <a:xfrm>
            <a:off x="3884613" y="8685213"/>
            <a:ext cx="2971800" cy="457200"/>
          </a:xfrm>
          <a:prstGeom prst="rect"/>
        </p:spPr>
        <p:txBody>
          <a:bodyPr anchor="b" bIns="45720" lIns="91440" rIns="91440" rtlCol="0" tIns="45720" vert="horz"/>
          <a:lstStyle>
            <a:lvl1pPr algn="r">
              <a:defRPr sz="1200"/>
            </a:lvl1pPr>
          </a:lstStyle>
          <a:p>
            <a:fld id="{1D15FF15-BC32-496E-9011-E97714D550D4}" type="slidenum">
              <a:rPr lang="en-US" smtClean="0"/>
              <a:t>‹#›</a:t>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2" name="Slide Image Placeholder 1"/>
          <p:cNvSpPr>
            <a:spLocks noChangeAspect="1" noRot="1" noGrp="1"/>
          </p:cNvSpPr>
          <p:nvPr>
            <p:ph type="sldImg"/>
          </p:nvPr>
        </p:nvSpPr>
        <p:spPr/>
      </p:sp>
      <p:sp>
        <p:nvSpPr>
          <p:cNvPr id="1048593" name="Notes Placeholder 2"/>
          <p:cNvSpPr>
            <a:spLocks noGrp="1"/>
          </p:cNvSpPr>
          <p:nvPr>
            <p:ph type="body" idx="1"/>
          </p:nvPr>
        </p:nvSpPr>
        <p:spPr/>
        <p:txBody>
          <a:bodyPr>
            <a:normAutofit/>
          </a:bodyPr>
          <a:p>
            <a:r>
              <a:rPr dirty="0" lang="en-IN" smtClean="0"/>
              <a:t>PRASANNA</a:t>
            </a:r>
            <a:endParaRPr dirty="0" lang="en-US"/>
          </a:p>
        </p:txBody>
      </p:sp>
      <p:sp>
        <p:nvSpPr>
          <p:cNvPr id="1048594" name="Slide Number Placeholder 3"/>
          <p:cNvSpPr>
            <a:spLocks noGrp="1"/>
          </p:cNvSpPr>
          <p:nvPr>
            <p:ph type="sldNum" sz="quarter" idx="10"/>
          </p:nvPr>
        </p:nvSpPr>
        <p:spPr/>
        <p:txBody>
          <a:bodyPr/>
          <a:p>
            <a:fld id="{1D15FF15-BC32-496E-9011-E97714D550D4}"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8" name="Slide Image Placeholder 1"/>
          <p:cNvSpPr>
            <a:spLocks noChangeAspect="1" noRot="1" noGrp="1"/>
          </p:cNvSpPr>
          <p:nvPr>
            <p:ph type="sldImg"/>
          </p:nvPr>
        </p:nvSpPr>
        <p:spPr/>
      </p:sp>
      <p:sp>
        <p:nvSpPr>
          <p:cNvPr id="1048619" name="Notes Placeholder 2"/>
          <p:cNvSpPr>
            <a:spLocks noGrp="1"/>
          </p:cNvSpPr>
          <p:nvPr>
            <p:ph type="body" idx="1"/>
          </p:nvPr>
        </p:nvSpPr>
        <p:spPr/>
        <p:txBody>
          <a:bodyPr>
            <a:normAutofit/>
          </a:bodyPr>
          <a:p>
            <a:r>
              <a:rPr dirty="0" lang="en-IN" smtClean="0"/>
              <a:t>PRASANNA</a:t>
            </a:r>
            <a:endParaRPr dirty="0" lang="en-US"/>
          </a:p>
        </p:txBody>
      </p:sp>
      <p:sp>
        <p:nvSpPr>
          <p:cNvPr id="1048620" name="Slide Number Placeholder 3"/>
          <p:cNvSpPr>
            <a:spLocks noGrp="1"/>
          </p:cNvSpPr>
          <p:nvPr>
            <p:ph type="sldNum" sz="quarter" idx="10"/>
          </p:nvPr>
        </p:nvSpPr>
        <p:spPr/>
        <p:txBody>
          <a:bodyPr/>
          <a:p>
            <a:fld id="{1D15FF15-BC32-496E-9011-E97714D550D4}" type="slidenum">
              <a:rPr lang="en-US" smtClean="0"/>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bg>
      <p:bgRef idx="1002">
        <a:schemeClr val="bg2"/>
      </p:bgRef>
    </p:bg>
    <p:spTree>
      <p:nvGrpSpPr>
        <p:cNvPr id="24" name=""/>
        <p:cNvGrpSpPr/>
        <p:nvPr/>
      </p:nvGrpSpPr>
      <p:grpSpPr>
        <a:xfrm>
          <a:off x="0" y="0"/>
          <a:ext cx="0" cy="0"/>
          <a:chOff x="0" y="0"/>
          <a:chExt cx="0" cy="0"/>
        </a:xfrm>
      </p:grpSpPr>
      <p:sp>
        <p:nvSpPr>
          <p:cNvPr id="1048583" name="Rectangle 8"/>
          <p:cNvSpPr/>
          <p:nvPr/>
        </p:nvSpPr>
        <p:spPr bwMode="ltGray">
          <a:xfrm>
            <a:off x="0" y="0"/>
            <a:ext cx="9143999" cy="5135430"/>
          </a:xfrm>
          <a:prstGeom prst="rect"/>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
        <p:nvSpPr>
          <p:cNvPr id="1048584" name="Title 1"/>
          <p:cNvSpPr>
            <a:spLocks noGrp="1"/>
          </p:cNvSpPr>
          <p:nvPr>
            <p:ph type="ctrTitle"/>
          </p:nvPr>
        </p:nvSpPr>
        <p:spPr>
          <a:xfrm>
            <a:off x="685800" y="3355848"/>
            <a:ext cx="8077200" cy="1673352"/>
          </a:xfrm>
        </p:spPr>
        <p:txBody>
          <a:bodyPr anchor="t" bIns="0" lIns="91440" rIns="45720" rtlCol="0" tIns="0" vert="horz">
            <a:normAutofit/>
            <a:scene3d>
              <a:camera prst="orthographicFront"/>
              <a:lightRig dir="t" rig="threePt">
                <a:rot lat="0" lon="0" rev="4800000"/>
              </a:lightRig>
            </a:scene3d>
            <a:sp3d prstMaterial="matte">
              <a:bevelT w="50800" h="10160"/>
            </a:sp3d>
          </a:bodyPr>
          <a:lstStyle>
            <a:lvl1pPr algn="l">
              <a:defRPr b="1" sz="4700"/>
            </a:lvl1pPr>
          </a:lstStyle>
          <a:p>
            <a:r>
              <a:rPr kumimoji="0" lang="en-US" smtClean="0"/>
              <a:t>Click to edit Master title style</a:t>
            </a:r>
            <a:endParaRPr kumimoji="0" lang="en-US"/>
          </a:p>
        </p:txBody>
      </p:sp>
      <p:sp>
        <p:nvSpPr>
          <p:cNvPr id="1048585" name="Subtitle 2"/>
          <p:cNvSpPr>
            <a:spLocks noGrp="1"/>
          </p:cNvSpPr>
          <p:nvPr>
            <p:ph type="subTitle" idx="1"/>
          </p:nvPr>
        </p:nvSpPr>
        <p:spPr>
          <a:xfrm>
            <a:off x="685800" y="1828800"/>
            <a:ext cx="8077200" cy="1499616"/>
          </a:xfrm>
        </p:spPr>
        <p:txBody>
          <a:bodyPr anchor="b" bIns="0" lIns="118872" rIns="45720" tIns="0"/>
          <a:lstStyle>
            <a:lvl1pPr algn="l" indent="0" marL="0">
              <a:buNone/>
              <a:defRPr sz="2000">
                <a:solidFill>
                  <a:srgbClr val="FFFFFF"/>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kumimoji="0" lang="en-US" smtClean="0"/>
              <a:t>Click to edit Master subtitle style</a:t>
            </a:r>
            <a:endParaRPr kumimoji="0" lang="en-US"/>
          </a:p>
        </p:txBody>
      </p:sp>
      <p:sp>
        <p:nvSpPr>
          <p:cNvPr id="1048586" name="Date Placeholder 3"/>
          <p:cNvSpPr>
            <a:spLocks noGrp="1"/>
          </p:cNvSpPr>
          <p:nvPr>
            <p:ph type="dt" sz="half" idx="10"/>
          </p:nvPr>
        </p:nvSpPr>
        <p:spPr/>
        <p:txBody>
          <a:bodyPr/>
          <a:p>
            <a:fld id="{53BE4AFC-48BF-4839-93ED-4F9D45F375B9}" type="datetimeFigureOut">
              <a:rPr lang="en-US" smtClean="0"/>
              <a:t>9/3/2025</a:t>
            </a:fld>
            <a:endParaRPr lang="en-US"/>
          </a:p>
        </p:txBody>
      </p:sp>
      <p:sp>
        <p:nvSpPr>
          <p:cNvPr id="1048587" name="Footer Placeholder 4"/>
          <p:cNvSpPr>
            <a:spLocks noGrp="1"/>
          </p:cNvSpPr>
          <p:nvPr>
            <p:ph type="ftr" sz="quarter" idx="11"/>
          </p:nvPr>
        </p:nvSpPr>
        <p:spPr/>
        <p:txBody>
          <a:bodyPr/>
          <a:p>
            <a:endParaRPr lang="en-US"/>
          </a:p>
        </p:txBody>
      </p:sp>
      <p:sp>
        <p:nvSpPr>
          <p:cNvPr id="1048588" name="Slide Number Placeholder 5"/>
          <p:cNvSpPr>
            <a:spLocks noGrp="1"/>
          </p:cNvSpPr>
          <p:nvPr>
            <p:ph type="sldNum" sz="quarter" idx="12"/>
          </p:nvPr>
        </p:nvSpPr>
        <p:spPr/>
        <p:txBody>
          <a:bodyPr/>
          <a:p>
            <a:fld id="{344F2591-3EC8-401F-A447-0126B3B00FD5}" type="slidenum">
              <a:rPr lang="en-US" smtClean="0"/>
              <a:t>‹#›</a:t>
            </a:fld>
            <a:endParaRPr lang="en-US"/>
          </a:p>
        </p:txBody>
      </p:sp>
      <p:sp>
        <p:nvSpPr>
          <p:cNvPr id="1048589" name="Rectangle 9"/>
          <p:cNvSpPr/>
          <p:nvPr/>
        </p:nvSpPr>
        <p:spPr bwMode="invGray">
          <a:xfrm>
            <a:off x="0" y="5128334"/>
            <a:ext cx="9144000" cy="45720"/>
          </a:xfrm>
          <a:prstGeom prst="rect"/>
          <a:solidFill>
            <a:srgbClr val="FFFFFF"/>
          </a:solidFill>
          <a:ln w="48000" cap="flat" cmpd="thickThin" algn="ctr">
            <a:noFill/>
            <a:prstDash val="solid"/>
          </a:ln>
          <a:effectLst>
            <a:outerShdw algn="tl" blurRad="31750" dir="5400000" dist="10160"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Tree>
  </p:cSld>
  <p:clrMapOvr>
    <a:overrideClrMapping accent1="accent1" accent2="accent2" accent3="accent3" accent4="accent4" accent5="accent5" accent6="accent6" bg1="dk1" bg2="dk2" tx1="lt1" tx2="lt2"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7" name=""/>
        <p:cNvGrpSpPr/>
        <p:nvPr/>
      </p:nvGrpSpPr>
      <p:grpSpPr>
        <a:xfrm>
          <a:off x="0" y="0"/>
          <a:ext cx="0" cy="0"/>
          <a:chOff x="0" y="0"/>
          <a:chExt cx="0" cy="0"/>
        </a:xfrm>
      </p:grpSpPr>
      <p:sp>
        <p:nvSpPr>
          <p:cNvPr id="1048643" name="Title 1"/>
          <p:cNvSpPr>
            <a:spLocks noGrp="1"/>
          </p:cNvSpPr>
          <p:nvPr>
            <p:ph type="title"/>
          </p:nvPr>
        </p:nvSpPr>
        <p:spPr/>
        <p:txBody>
          <a:bodyPr/>
          <a:p>
            <a:r>
              <a:rPr kumimoji="0" lang="en-US" smtClean="0"/>
              <a:t>Click to edit Master title style</a:t>
            </a:r>
            <a:endParaRPr kumimoji="0" lang="en-US"/>
          </a:p>
        </p:txBody>
      </p:sp>
      <p:sp>
        <p:nvSpPr>
          <p:cNvPr id="1048644" name="Vertical Text Placeholder 2"/>
          <p:cNvSpPr>
            <a:spLocks noGrp="1"/>
          </p:cNvSpPr>
          <p:nvPr>
            <p:ph type="body" orient="vert" idx="1"/>
          </p:nvPr>
        </p:nvSpPr>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45" name="Date Placeholder 3"/>
          <p:cNvSpPr>
            <a:spLocks noGrp="1"/>
          </p:cNvSpPr>
          <p:nvPr>
            <p:ph type="dt" sz="half" idx="10"/>
          </p:nvPr>
        </p:nvSpPr>
        <p:spPr/>
        <p:txBody>
          <a:bodyPr/>
          <a:p>
            <a:fld id="{53BE4AFC-48BF-4839-93ED-4F9D45F375B9}" type="datetimeFigureOut">
              <a:rPr lang="en-US" smtClean="0"/>
              <a:t>9/3/2025</a:t>
            </a:fld>
            <a:endParaRPr lang="en-US"/>
          </a:p>
        </p:txBody>
      </p:sp>
      <p:sp>
        <p:nvSpPr>
          <p:cNvPr id="1048646" name="Footer Placeholder 4"/>
          <p:cNvSpPr>
            <a:spLocks noGrp="1"/>
          </p:cNvSpPr>
          <p:nvPr>
            <p:ph type="ftr" sz="quarter" idx="11"/>
          </p:nvPr>
        </p:nvSpPr>
        <p:spPr/>
        <p:txBody>
          <a:bodyPr/>
          <a:p>
            <a:endParaRPr lang="en-US"/>
          </a:p>
        </p:txBody>
      </p:sp>
      <p:sp>
        <p:nvSpPr>
          <p:cNvPr id="1048647" name="Slide Number Placeholder 5"/>
          <p:cNvSpPr>
            <a:spLocks noGrp="1"/>
          </p:cNvSpPr>
          <p:nvPr>
            <p:ph type="sldNum" sz="quarter" idx="12"/>
          </p:nvPr>
        </p:nvSpPr>
        <p:spPr/>
        <p:txBody>
          <a:bodyPr/>
          <a:p>
            <a:fld id="{344F2591-3EC8-401F-A447-0126B3B00FD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5" name=""/>
        <p:cNvGrpSpPr/>
        <p:nvPr/>
      </p:nvGrpSpPr>
      <p:grpSpPr>
        <a:xfrm>
          <a:off x="0" y="0"/>
          <a:ext cx="0" cy="0"/>
          <a:chOff x="0" y="0"/>
          <a:chExt cx="0" cy="0"/>
        </a:xfrm>
      </p:grpSpPr>
      <p:sp>
        <p:nvSpPr>
          <p:cNvPr id="1048628" name="Rectangle 8"/>
          <p:cNvSpPr/>
          <p:nvPr/>
        </p:nvSpPr>
        <p:spPr bwMode="invGray">
          <a:xfrm>
            <a:off x="6598920" y="0"/>
            <a:ext cx="45720" cy="6858000"/>
          </a:xfrm>
          <a:prstGeom prst="rect"/>
          <a:solidFill>
            <a:srgbClr val="FFFFFF"/>
          </a:solidFill>
          <a:ln w="48000" cap="flat" cmpd="thickThin" algn="ctr">
            <a:noFill/>
            <a:prstDash val="solid"/>
          </a:ln>
          <a:effectLst>
            <a:outerShdw algn="tl" blurRad="31750" dir="10800000" dist="10160"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
        <p:nvSpPr>
          <p:cNvPr id="1048629" name="Rectangle 7"/>
          <p:cNvSpPr/>
          <p:nvPr/>
        </p:nvSpPr>
        <p:spPr bwMode="ltGray">
          <a:xfrm>
            <a:off x="6647687" y="0"/>
            <a:ext cx="2514601" cy="6858000"/>
          </a:xfrm>
          <a:prstGeom prst="rect"/>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
        <p:nvSpPr>
          <p:cNvPr id="1048630" name="Vertical Title 1"/>
          <p:cNvSpPr>
            <a:spLocks noGrp="1"/>
          </p:cNvSpPr>
          <p:nvPr>
            <p:ph type="title" orient="vert"/>
          </p:nvPr>
        </p:nvSpPr>
        <p:spPr>
          <a:xfrm>
            <a:off x="6781800" y="274640"/>
            <a:ext cx="1905000" cy="5851525"/>
          </a:xfrm>
        </p:spPr>
        <p:txBody>
          <a:bodyPr vert="eaVert"/>
          <a:p>
            <a:r>
              <a:rPr kumimoji="0" lang="en-US" smtClean="0"/>
              <a:t>Click to edit Master title style</a:t>
            </a:r>
            <a:endParaRPr kumimoji="0" lang="en-US"/>
          </a:p>
        </p:txBody>
      </p:sp>
      <p:sp>
        <p:nvSpPr>
          <p:cNvPr id="1048631" name="Vertical Text Placeholder 2"/>
          <p:cNvSpPr>
            <a:spLocks noGrp="1"/>
          </p:cNvSpPr>
          <p:nvPr>
            <p:ph type="body" orient="vert" idx="1"/>
          </p:nvPr>
        </p:nvSpPr>
        <p:spPr>
          <a:xfrm>
            <a:off x="457200" y="304800"/>
            <a:ext cx="6019800" cy="5851525"/>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32" name="Date Placeholder 3"/>
          <p:cNvSpPr>
            <a:spLocks noGrp="1"/>
          </p:cNvSpPr>
          <p:nvPr>
            <p:ph type="dt" sz="half" idx="10"/>
          </p:nvPr>
        </p:nvSpPr>
        <p:spPr/>
        <p:txBody>
          <a:bodyPr/>
          <a:p>
            <a:fld id="{53BE4AFC-48BF-4839-93ED-4F9D45F375B9}" type="datetimeFigureOut">
              <a:rPr lang="en-US" smtClean="0"/>
              <a:t>9/3/2025</a:t>
            </a:fld>
            <a:endParaRPr lang="en-US"/>
          </a:p>
        </p:txBody>
      </p:sp>
      <p:sp>
        <p:nvSpPr>
          <p:cNvPr id="1048633" name="Footer Placeholder 4"/>
          <p:cNvSpPr>
            <a:spLocks noGrp="1"/>
          </p:cNvSpPr>
          <p:nvPr>
            <p:ph type="ftr" sz="quarter" idx="11"/>
          </p:nvPr>
        </p:nvSpPr>
        <p:spPr>
          <a:xfrm>
            <a:off x="2640597" y="6377459"/>
            <a:ext cx="3836404" cy="365125"/>
          </a:xfrm>
        </p:spPr>
        <p:txBody>
          <a:bodyPr/>
          <a:p>
            <a:endParaRPr lang="en-US"/>
          </a:p>
        </p:txBody>
      </p:sp>
      <p:sp>
        <p:nvSpPr>
          <p:cNvPr id="1048634" name="Slide Number Placeholder 5"/>
          <p:cNvSpPr>
            <a:spLocks noGrp="1"/>
          </p:cNvSpPr>
          <p:nvPr>
            <p:ph type="sldNum" sz="quarter" idx="12"/>
          </p:nvPr>
        </p:nvSpPr>
        <p:spPr/>
        <p:txBody>
          <a:bodyPr/>
          <a:p>
            <a:fld id="{344F2591-3EC8-401F-A447-0126B3B00FD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0" name=""/>
        <p:cNvGrpSpPr/>
        <p:nvPr/>
      </p:nvGrpSpPr>
      <p:grpSpPr>
        <a:xfrm>
          <a:off x="0" y="0"/>
          <a:ext cx="0" cy="0"/>
          <a:chOff x="0" y="0"/>
          <a:chExt cx="0" cy="0"/>
        </a:xfrm>
      </p:grpSpPr>
      <p:sp>
        <p:nvSpPr>
          <p:cNvPr id="1048595" name="Title 1"/>
          <p:cNvSpPr>
            <a:spLocks noGrp="1"/>
          </p:cNvSpPr>
          <p:nvPr>
            <p:ph type="title"/>
          </p:nvPr>
        </p:nvSpPr>
        <p:spPr>
          <a:xfrm>
            <a:off x="457200" y="155448"/>
            <a:ext cx="8229600" cy="1252728"/>
          </a:xfrm>
        </p:spPr>
        <p:txBody>
          <a:bodyPr/>
          <a:p>
            <a:r>
              <a:rPr kumimoji="0" lang="en-US" smtClean="0"/>
              <a:t>Click to edit Master title style</a:t>
            </a:r>
            <a:endParaRPr kumimoji="0" lang="en-US"/>
          </a:p>
        </p:txBody>
      </p:sp>
      <p:sp>
        <p:nvSpPr>
          <p:cNvPr id="1048596" name="Content Placeholder 2"/>
          <p:cNvSpPr>
            <a:spLocks noGrp="1"/>
          </p:cNvSpPr>
          <p:nvPr>
            <p:ph idx="1"/>
          </p:nvPr>
        </p:nvSpPr>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597" name="Date Placeholder 3"/>
          <p:cNvSpPr>
            <a:spLocks noGrp="1"/>
          </p:cNvSpPr>
          <p:nvPr>
            <p:ph type="dt" sz="half" idx="10"/>
          </p:nvPr>
        </p:nvSpPr>
        <p:spPr/>
        <p:txBody>
          <a:bodyPr/>
          <a:p>
            <a:fld id="{53BE4AFC-48BF-4839-93ED-4F9D45F375B9}" type="datetimeFigureOut">
              <a:rPr lang="en-US" smtClean="0"/>
              <a:t>9/3/2025</a:t>
            </a:fld>
            <a:endParaRPr lang="en-US"/>
          </a:p>
        </p:txBody>
      </p:sp>
      <p:sp>
        <p:nvSpPr>
          <p:cNvPr id="1048598" name="Footer Placeholder 4"/>
          <p:cNvSpPr>
            <a:spLocks noGrp="1"/>
          </p:cNvSpPr>
          <p:nvPr>
            <p:ph type="ftr" sz="quarter" idx="11"/>
          </p:nvPr>
        </p:nvSpPr>
        <p:spPr/>
        <p:txBody>
          <a:bodyPr/>
          <a:p>
            <a:endParaRPr lang="en-US"/>
          </a:p>
        </p:txBody>
      </p:sp>
      <p:sp>
        <p:nvSpPr>
          <p:cNvPr id="1048599" name="Slide Number Placeholder 5"/>
          <p:cNvSpPr>
            <a:spLocks noGrp="1"/>
          </p:cNvSpPr>
          <p:nvPr>
            <p:ph type="sldNum" sz="quarter" idx="12"/>
          </p:nvPr>
        </p:nvSpPr>
        <p:spPr/>
        <p:txBody>
          <a:bodyPr/>
          <a:p>
            <a:fld id="{344F2591-3EC8-401F-A447-0126B3B00FD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bg>
      <p:bgRef idx="1002">
        <a:schemeClr val="bg2"/>
      </p:bgRef>
    </p:bg>
    <p:spTree>
      <p:nvGrpSpPr>
        <p:cNvPr id="48" name=""/>
        <p:cNvGrpSpPr/>
        <p:nvPr/>
      </p:nvGrpSpPr>
      <p:grpSpPr>
        <a:xfrm>
          <a:off x="0" y="0"/>
          <a:ext cx="0" cy="0"/>
          <a:chOff x="0" y="0"/>
          <a:chExt cx="0" cy="0"/>
        </a:xfrm>
      </p:grpSpPr>
      <p:sp>
        <p:nvSpPr>
          <p:cNvPr id="1048648" name="Rectangle 8"/>
          <p:cNvSpPr/>
          <p:nvPr/>
        </p:nvSpPr>
        <p:spPr bwMode="ltGray">
          <a:xfrm>
            <a:off x="0" y="1"/>
            <a:ext cx="9144000" cy="2602520"/>
          </a:xfrm>
          <a:prstGeom prst="rect"/>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
        <p:nvSpPr>
          <p:cNvPr id="1048649" name="Rectangle 11"/>
          <p:cNvSpPr/>
          <p:nvPr/>
        </p:nvSpPr>
        <p:spPr bwMode="invGray">
          <a:xfrm>
            <a:off x="0" y="2602520"/>
            <a:ext cx="9144000" cy="45720"/>
          </a:xfrm>
          <a:prstGeom prst="rect"/>
          <a:solidFill>
            <a:srgbClr val="FFFFFF"/>
          </a:solidFill>
          <a:ln w="48000" cap="flat" cmpd="thickThin" algn="ctr">
            <a:noFill/>
            <a:prstDash val="solid"/>
          </a:ln>
          <a:effectLst>
            <a:outerShdw algn="tl" blurRad="31750" dir="5400000" dist="10160"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
        <p:nvSpPr>
          <p:cNvPr id="1048650" name="Title 1"/>
          <p:cNvSpPr>
            <a:spLocks noGrp="1"/>
          </p:cNvSpPr>
          <p:nvPr>
            <p:ph type="title"/>
          </p:nvPr>
        </p:nvSpPr>
        <p:spPr>
          <a:xfrm>
            <a:off x="749808" y="118872"/>
            <a:ext cx="8013192" cy="1636776"/>
          </a:xfrm>
        </p:spPr>
        <p:txBody>
          <a:bodyPr anchor="b" bIns="0" lIns="91440" rIns="91440" rtlCol="0" tIns="0" vert="horz">
            <a:normAutofit/>
            <a:scene3d>
              <a:camera prst="orthographicFront"/>
              <a:lightRig dir="t" rig="threePt">
                <a:rot lat="0" lon="0" rev="4800000"/>
              </a:lightRig>
            </a:scene3d>
            <a:sp3d prstMaterial="matte">
              <a:bevelT w="50800" h="10160"/>
            </a:sp3d>
          </a:bodyPr>
          <a:lstStyle>
            <a:lvl1pPr algn="l">
              <a:defRPr baseline="0" b="1" cap="none" sz="4700"/>
            </a:lvl1pPr>
          </a:lstStyle>
          <a:p>
            <a:r>
              <a:rPr kumimoji="0" lang="en-US" smtClean="0"/>
              <a:t>Click to edit Master title style</a:t>
            </a:r>
            <a:endParaRPr kumimoji="0" lang="en-US"/>
          </a:p>
        </p:txBody>
      </p:sp>
      <p:sp>
        <p:nvSpPr>
          <p:cNvPr id="1048651" name="Text Placeholder 2"/>
          <p:cNvSpPr>
            <a:spLocks noGrp="1"/>
          </p:cNvSpPr>
          <p:nvPr>
            <p:ph type="body" idx="1"/>
          </p:nvPr>
        </p:nvSpPr>
        <p:spPr>
          <a:xfrm>
            <a:off x="740664" y="1828800"/>
            <a:ext cx="8022336" cy="685800"/>
          </a:xfrm>
        </p:spPr>
        <p:txBody>
          <a:bodyPr anchor="t" bIns="0" lIns="146304" rIns="45720" tIns="0"/>
          <a:lstStyle>
            <a:lvl1pPr indent="0" marL="0">
              <a:buNone/>
              <a:defRPr sz="2000">
                <a:solidFill>
                  <a:srgbClr val="FFFFFF"/>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eaLnBrk="1" hangingPunct="1" latinLnBrk="0" lvl="0"/>
            <a:r>
              <a:rPr kumimoji="0" lang="en-US" smtClean="0"/>
              <a:t>Click to edit Master text styles</a:t>
            </a:r>
          </a:p>
        </p:txBody>
      </p:sp>
      <p:sp>
        <p:nvSpPr>
          <p:cNvPr id="1048652" name="Date Placeholder 3"/>
          <p:cNvSpPr>
            <a:spLocks noGrp="1"/>
          </p:cNvSpPr>
          <p:nvPr>
            <p:ph type="dt" sz="half" idx="10"/>
          </p:nvPr>
        </p:nvSpPr>
        <p:spPr/>
        <p:txBody>
          <a:bodyPr/>
          <a:p>
            <a:fld id="{53BE4AFC-48BF-4839-93ED-4F9D45F375B9}" type="datetimeFigureOut">
              <a:rPr lang="en-US" smtClean="0"/>
              <a:t>9/3/2025</a:t>
            </a:fld>
            <a:endParaRPr lang="en-US"/>
          </a:p>
        </p:txBody>
      </p:sp>
      <p:sp>
        <p:nvSpPr>
          <p:cNvPr id="1048653" name="Footer Placeholder 4"/>
          <p:cNvSpPr>
            <a:spLocks noGrp="1"/>
          </p:cNvSpPr>
          <p:nvPr>
            <p:ph type="ftr" sz="quarter" idx="11"/>
          </p:nvPr>
        </p:nvSpPr>
        <p:spPr/>
        <p:txBody>
          <a:bodyPr/>
          <a:p>
            <a:endParaRPr lang="en-US"/>
          </a:p>
        </p:txBody>
      </p:sp>
      <p:sp>
        <p:nvSpPr>
          <p:cNvPr id="1048654" name="Slide Number Placeholder 5"/>
          <p:cNvSpPr>
            <a:spLocks noGrp="1"/>
          </p:cNvSpPr>
          <p:nvPr>
            <p:ph type="sldNum" sz="quarter" idx="12"/>
          </p:nvPr>
        </p:nvSpPr>
        <p:spPr/>
        <p:txBody>
          <a:bodyPr/>
          <a:p>
            <a:fld id="{344F2591-3EC8-401F-A447-0126B3B00FD5}" type="slidenum">
              <a:rPr lang="en-US" smtClean="0"/>
              <a:t>‹#›</a:t>
            </a:fld>
            <a:endParaRPr lang="en-US"/>
          </a:p>
        </p:txBody>
      </p:sp>
    </p:spTree>
  </p:cSld>
  <p:clrMapOvr>
    <a:overrideClrMapping accent1="accent1" accent2="accent2" accent3="accent3" accent4="accent4" accent5="accent5" accent6="accent6" bg1="dk1" bg2="dk2" tx1="lt1" tx2="lt2"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9" name=""/>
        <p:cNvGrpSpPr/>
        <p:nvPr/>
      </p:nvGrpSpPr>
      <p:grpSpPr>
        <a:xfrm>
          <a:off x="0" y="0"/>
          <a:ext cx="0" cy="0"/>
          <a:chOff x="0" y="0"/>
          <a:chExt cx="0" cy="0"/>
        </a:xfrm>
      </p:grpSpPr>
      <p:sp>
        <p:nvSpPr>
          <p:cNvPr id="1048655" name="Title 1"/>
          <p:cNvSpPr>
            <a:spLocks noGrp="1"/>
          </p:cNvSpPr>
          <p:nvPr>
            <p:ph type="title"/>
          </p:nvPr>
        </p:nvSpPr>
        <p:spPr/>
        <p:txBody>
          <a:bodyPr/>
          <a:p>
            <a:r>
              <a:rPr kumimoji="0" lang="en-US" smtClean="0"/>
              <a:t>Click to edit Master title style</a:t>
            </a:r>
            <a:endParaRPr kumimoji="0" lang="en-US"/>
          </a:p>
        </p:txBody>
      </p:sp>
      <p:sp>
        <p:nvSpPr>
          <p:cNvPr id="1048656"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7"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8" name="Date Placeholder 4"/>
          <p:cNvSpPr>
            <a:spLocks noGrp="1"/>
          </p:cNvSpPr>
          <p:nvPr>
            <p:ph type="dt" sz="half" idx="10"/>
          </p:nvPr>
        </p:nvSpPr>
        <p:spPr/>
        <p:txBody>
          <a:bodyPr/>
          <a:p>
            <a:fld id="{53BE4AFC-48BF-4839-93ED-4F9D45F375B9}" type="datetimeFigureOut">
              <a:rPr lang="en-US" smtClean="0"/>
              <a:t>9/3/2025</a:t>
            </a:fld>
            <a:endParaRPr lang="en-US"/>
          </a:p>
        </p:txBody>
      </p:sp>
      <p:sp>
        <p:nvSpPr>
          <p:cNvPr id="1048659" name="Footer Placeholder 5"/>
          <p:cNvSpPr>
            <a:spLocks noGrp="1"/>
          </p:cNvSpPr>
          <p:nvPr>
            <p:ph type="ftr" sz="quarter" idx="11"/>
          </p:nvPr>
        </p:nvSpPr>
        <p:spPr/>
        <p:txBody>
          <a:bodyPr/>
          <a:p>
            <a:endParaRPr lang="en-US"/>
          </a:p>
        </p:txBody>
      </p:sp>
      <p:sp>
        <p:nvSpPr>
          <p:cNvPr id="1048660" name="Slide Number Placeholder 6"/>
          <p:cNvSpPr>
            <a:spLocks noGrp="1"/>
          </p:cNvSpPr>
          <p:nvPr>
            <p:ph type="sldNum" sz="quarter" idx="12"/>
          </p:nvPr>
        </p:nvSpPr>
        <p:spPr/>
        <p:txBody>
          <a:bodyPr/>
          <a:p>
            <a:fld id="{344F2591-3EC8-401F-A447-0126B3B00FD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0" name=""/>
        <p:cNvGrpSpPr/>
        <p:nvPr/>
      </p:nvGrpSpPr>
      <p:grpSpPr>
        <a:xfrm>
          <a:off x="0" y="0"/>
          <a:ext cx="0" cy="0"/>
          <a:chOff x="0" y="0"/>
          <a:chExt cx="0" cy="0"/>
        </a:xfrm>
      </p:grpSpPr>
      <p:sp>
        <p:nvSpPr>
          <p:cNvPr id="1048661" name="Title 1"/>
          <p:cNvSpPr>
            <a:spLocks noGrp="1"/>
          </p:cNvSpPr>
          <p:nvPr>
            <p:ph type="title"/>
          </p:nvPr>
        </p:nvSpPr>
        <p:spPr/>
        <p:txBody>
          <a:bodyPr/>
          <a:p>
            <a:r>
              <a:rPr kumimoji="0" lang="en-US" smtClean="0"/>
              <a:t>Click to edit Master title style</a:t>
            </a:r>
            <a:endParaRPr kumimoji="0" lang="en-US"/>
          </a:p>
        </p:txBody>
      </p:sp>
      <p:sp>
        <p:nvSpPr>
          <p:cNvPr id="1048662" name="Text Placeholder 2"/>
          <p:cNvSpPr>
            <a:spLocks noGrp="1"/>
          </p:cNvSpPr>
          <p:nvPr>
            <p:ph type="body" idx="1"/>
          </p:nvPr>
        </p:nvSpPr>
        <p:spPr>
          <a:xfrm>
            <a:off x="457200" y="1698987"/>
            <a:ext cx="4040188" cy="715355"/>
          </a:xfrm>
        </p:spPr>
        <p:txBody>
          <a:bodyPr anchor="ctr" lIns="146304"/>
          <a:lstStyle>
            <a:lvl1pPr indent="0" marL="0">
              <a:buNone/>
              <a:defRPr baseline="0" b="1" cap="all" sz="23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eaLnBrk="1" hangingPunct="1" latinLnBrk="0" lvl="0"/>
            <a:r>
              <a:rPr kumimoji="0" lang="en-US" smtClean="0"/>
              <a:t>Click to edit Master text styles</a:t>
            </a:r>
          </a:p>
        </p:txBody>
      </p:sp>
      <p:sp>
        <p:nvSpPr>
          <p:cNvPr id="1048663"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64" name="Text Placeholder 4"/>
          <p:cNvSpPr>
            <a:spLocks noGrp="1"/>
          </p:cNvSpPr>
          <p:nvPr>
            <p:ph type="body" sz="quarter" idx="3"/>
          </p:nvPr>
        </p:nvSpPr>
        <p:spPr>
          <a:xfrm>
            <a:off x="4645025" y="1698987"/>
            <a:ext cx="4041775" cy="715355"/>
          </a:xfrm>
        </p:spPr>
        <p:txBody>
          <a:bodyPr anchor="ctr" lIns="146304"/>
          <a:lstStyle>
            <a:lvl1pPr indent="0" marL="0">
              <a:buNone/>
              <a:defRPr baseline="0" b="1" cap="all" sz="23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eaLnBrk="1" hangingPunct="1" latinLnBrk="0" lvl="0"/>
            <a:r>
              <a:rPr kumimoji="0" lang="en-US" smtClean="0"/>
              <a:t>Click to edit Master text styles</a:t>
            </a:r>
          </a:p>
        </p:txBody>
      </p:sp>
      <p:sp>
        <p:nvSpPr>
          <p:cNvPr id="1048665"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66" name="Date Placeholder 6"/>
          <p:cNvSpPr>
            <a:spLocks noGrp="1"/>
          </p:cNvSpPr>
          <p:nvPr>
            <p:ph type="dt" sz="half" idx="10"/>
          </p:nvPr>
        </p:nvSpPr>
        <p:spPr/>
        <p:txBody>
          <a:bodyPr/>
          <a:p>
            <a:fld id="{53BE4AFC-48BF-4839-93ED-4F9D45F375B9}" type="datetimeFigureOut">
              <a:rPr lang="en-US" smtClean="0"/>
              <a:t>9/3/2025</a:t>
            </a:fld>
            <a:endParaRPr lang="en-US"/>
          </a:p>
        </p:txBody>
      </p:sp>
      <p:sp>
        <p:nvSpPr>
          <p:cNvPr id="1048667" name="Footer Placeholder 7"/>
          <p:cNvSpPr>
            <a:spLocks noGrp="1"/>
          </p:cNvSpPr>
          <p:nvPr>
            <p:ph type="ftr" sz="quarter" idx="11"/>
          </p:nvPr>
        </p:nvSpPr>
        <p:spPr/>
        <p:txBody>
          <a:bodyPr/>
          <a:p>
            <a:endParaRPr lang="en-US"/>
          </a:p>
        </p:txBody>
      </p:sp>
      <p:sp>
        <p:nvSpPr>
          <p:cNvPr id="1048668" name="Slide Number Placeholder 8"/>
          <p:cNvSpPr>
            <a:spLocks noGrp="1"/>
          </p:cNvSpPr>
          <p:nvPr>
            <p:ph type="sldNum" sz="quarter" idx="12"/>
          </p:nvPr>
        </p:nvSpPr>
        <p:spPr/>
        <p:txBody>
          <a:bodyPr/>
          <a:p>
            <a:fld id="{344F2591-3EC8-401F-A447-0126B3B00FD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3" name=""/>
        <p:cNvGrpSpPr/>
        <p:nvPr/>
      </p:nvGrpSpPr>
      <p:grpSpPr>
        <a:xfrm>
          <a:off x="0" y="0"/>
          <a:ext cx="0" cy="0"/>
          <a:chOff x="0" y="0"/>
          <a:chExt cx="0" cy="0"/>
        </a:xfrm>
      </p:grpSpPr>
      <p:sp>
        <p:nvSpPr>
          <p:cNvPr id="1048621" name="Title 1"/>
          <p:cNvSpPr>
            <a:spLocks noGrp="1"/>
          </p:cNvSpPr>
          <p:nvPr>
            <p:ph type="title"/>
          </p:nvPr>
        </p:nvSpPr>
        <p:spPr/>
        <p:txBody>
          <a:bodyPr/>
          <a:p>
            <a:r>
              <a:rPr kumimoji="0" lang="en-US" smtClean="0"/>
              <a:t>Click to edit Master title style</a:t>
            </a:r>
            <a:endParaRPr kumimoji="0" lang="en-US"/>
          </a:p>
        </p:txBody>
      </p:sp>
      <p:sp>
        <p:nvSpPr>
          <p:cNvPr id="1048622" name="Date Placeholder 2"/>
          <p:cNvSpPr>
            <a:spLocks noGrp="1"/>
          </p:cNvSpPr>
          <p:nvPr>
            <p:ph type="dt" sz="half" idx="10"/>
          </p:nvPr>
        </p:nvSpPr>
        <p:spPr/>
        <p:txBody>
          <a:bodyPr/>
          <a:p>
            <a:fld id="{53BE4AFC-48BF-4839-93ED-4F9D45F375B9}" type="datetimeFigureOut">
              <a:rPr lang="en-US" smtClean="0"/>
              <a:t>9/3/2025</a:t>
            </a:fld>
            <a:endParaRPr lang="en-US"/>
          </a:p>
        </p:txBody>
      </p:sp>
      <p:sp>
        <p:nvSpPr>
          <p:cNvPr id="1048623" name="Footer Placeholder 3"/>
          <p:cNvSpPr>
            <a:spLocks noGrp="1"/>
          </p:cNvSpPr>
          <p:nvPr>
            <p:ph type="ftr" sz="quarter" idx="11"/>
          </p:nvPr>
        </p:nvSpPr>
        <p:spPr/>
        <p:txBody>
          <a:bodyPr/>
          <a:p>
            <a:endParaRPr lang="en-US"/>
          </a:p>
        </p:txBody>
      </p:sp>
      <p:sp>
        <p:nvSpPr>
          <p:cNvPr id="1048624" name="Slide Number Placeholder 4"/>
          <p:cNvSpPr>
            <a:spLocks noGrp="1"/>
          </p:cNvSpPr>
          <p:nvPr>
            <p:ph type="sldNum" sz="quarter" idx="12"/>
          </p:nvPr>
        </p:nvSpPr>
        <p:spPr/>
        <p:txBody>
          <a:bodyPr/>
          <a:p>
            <a:fld id="{344F2591-3EC8-401F-A447-0126B3B00FD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type="blank">
  <p:cSld name="Blank">
    <p:spTree>
      <p:nvGrpSpPr>
        <p:cNvPr id="51" name=""/>
        <p:cNvGrpSpPr/>
        <p:nvPr/>
      </p:nvGrpSpPr>
      <p:grpSpPr>
        <a:xfrm>
          <a:off x="0" y="0"/>
          <a:ext cx="0" cy="0"/>
          <a:chOff x="0" y="0"/>
          <a:chExt cx="0" cy="0"/>
        </a:xfrm>
      </p:grpSpPr>
      <p:sp>
        <p:nvSpPr>
          <p:cNvPr id="1048669" name="Date Placeholder 1"/>
          <p:cNvSpPr>
            <a:spLocks noGrp="1"/>
          </p:cNvSpPr>
          <p:nvPr>
            <p:ph type="dt" sz="half" idx="10"/>
          </p:nvPr>
        </p:nvSpPr>
        <p:spPr/>
        <p:txBody>
          <a:bodyPr/>
          <a:p>
            <a:fld id="{53BE4AFC-48BF-4839-93ED-4F9D45F375B9}" type="datetimeFigureOut">
              <a:rPr lang="en-US" smtClean="0"/>
              <a:t>9/3/2025</a:t>
            </a:fld>
            <a:endParaRPr lang="en-US"/>
          </a:p>
        </p:txBody>
      </p:sp>
      <p:sp>
        <p:nvSpPr>
          <p:cNvPr id="1048670" name="Footer Placeholder 2"/>
          <p:cNvSpPr>
            <a:spLocks noGrp="1"/>
          </p:cNvSpPr>
          <p:nvPr>
            <p:ph type="ftr" sz="quarter" idx="11"/>
          </p:nvPr>
        </p:nvSpPr>
        <p:spPr/>
        <p:txBody>
          <a:bodyPr/>
          <a:p>
            <a:endParaRPr lang="en-US"/>
          </a:p>
        </p:txBody>
      </p:sp>
      <p:sp>
        <p:nvSpPr>
          <p:cNvPr id="1048671" name="Slide Number Placeholder 3"/>
          <p:cNvSpPr>
            <a:spLocks noGrp="1"/>
          </p:cNvSpPr>
          <p:nvPr>
            <p:ph type="sldNum" sz="quarter" idx="12"/>
          </p:nvPr>
        </p:nvSpPr>
        <p:spPr/>
        <p:txBody>
          <a:bodyPr/>
          <a:p>
            <a:fld id="{344F2591-3EC8-401F-A447-0126B3B00FD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2" name=""/>
        <p:cNvGrpSpPr/>
        <p:nvPr/>
      </p:nvGrpSpPr>
      <p:grpSpPr>
        <a:xfrm>
          <a:off x="0" y="0"/>
          <a:ext cx="0" cy="0"/>
          <a:chOff x="0" y="0"/>
          <a:chExt cx="0" cy="0"/>
        </a:xfrm>
      </p:grpSpPr>
      <p:sp>
        <p:nvSpPr>
          <p:cNvPr id="1048672" name="Title 1"/>
          <p:cNvSpPr>
            <a:spLocks noGrp="1"/>
          </p:cNvSpPr>
          <p:nvPr>
            <p:ph type="title"/>
          </p:nvPr>
        </p:nvSpPr>
        <p:spPr>
          <a:xfrm>
            <a:off x="167838" y="152400"/>
            <a:ext cx="2523744" cy="978408"/>
          </a:xfrm>
        </p:spPr>
        <p:txBody>
          <a:bodyPr anchor="b" bIns="0" lIns="73152" rIns="45720" rtlCol="0" vert="horz">
            <a:normAutofit/>
            <a:sp3d prstMaterial="matte"/>
          </a:bodyPr>
          <a:lstStyle>
            <a:lvl1pPr algn="l">
              <a:defRPr b="0" sz="2000"/>
            </a:lvl1pPr>
          </a:lstStyle>
          <a:p>
            <a:r>
              <a:rPr kumimoji="0" lang="en-US" smtClean="0"/>
              <a:t>Click to edit Master title style</a:t>
            </a:r>
            <a:endParaRPr kumimoji="0" lang="en-US"/>
          </a:p>
        </p:txBody>
      </p:sp>
      <p:sp>
        <p:nvSpPr>
          <p:cNvPr id="104867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74" name="Text Placeholder 3"/>
          <p:cNvSpPr>
            <a:spLocks noGrp="1"/>
          </p:cNvSpPr>
          <p:nvPr>
            <p:ph type="body" sz="half" idx="2"/>
          </p:nvPr>
        </p:nvSpPr>
        <p:spPr>
          <a:xfrm>
            <a:off x="167838" y="1730018"/>
            <a:ext cx="2468880" cy="4572000"/>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eaLnBrk="1" hangingPunct="1" latinLnBrk="0" lvl="0"/>
            <a:r>
              <a:rPr kumimoji="0" lang="en-US" smtClean="0"/>
              <a:t>Click to edit Master text styles</a:t>
            </a:r>
          </a:p>
        </p:txBody>
      </p:sp>
      <p:sp>
        <p:nvSpPr>
          <p:cNvPr id="1048675" name="Date Placeholder 4"/>
          <p:cNvSpPr>
            <a:spLocks noGrp="1"/>
          </p:cNvSpPr>
          <p:nvPr>
            <p:ph type="dt" sz="half" idx="10"/>
          </p:nvPr>
        </p:nvSpPr>
        <p:spPr/>
        <p:txBody>
          <a:bodyPr/>
          <a:p>
            <a:fld id="{53BE4AFC-48BF-4839-93ED-4F9D45F375B9}" type="datetimeFigureOut">
              <a:rPr lang="en-US" smtClean="0"/>
              <a:t>9/3/2025</a:t>
            </a:fld>
            <a:endParaRPr lang="en-US"/>
          </a:p>
        </p:txBody>
      </p:sp>
      <p:sp>
        <p:nvSpPr>
          <p:cNvPr id="1048676" name="Footer Placeholder 5"/>
          <p:cNvSpPr>
            <a:spLocks noGrp="1"/>
          </p:cNvSpPr>
          <p:nvPr>
            <p:ph type="ftr" sz="quarter" idx="11"/>
          </p:nvPr>
        </p:nvSpPr>
        <p:spPr/>
        <p:txBody>
          <a:bodyPr/>
          <a:p>
            <a:endParaRPr lang="en-US"/>
          </a:p>
        </p:txBody>
      </p:sp>
      <p:sp>
        <p:nvSpPr>
          <p:cNvPr id="1048677" name="Slide Number Placeholder 6"/>
          <p:cNvSpPr>
            <a:spLocks noGrp="1"/>
          </p:cNvSpPr>
          <p:nvPr>
            <p:ph type="sldNum" sz="quarter" idx="12"/>
          </p:nvPr>
        </p:nvSpPr>
        <p:spPr/>
        <p:txBody>
          <a:bodyPr/>
          <a:p>
            <a:fld id="{344F2591-3EC8-401F-A447-0126B3B00FD5}" type="slidenum">
              <a:rPr lang="en-US" smtClean="0"/>
              <a:t>‹#›</a:t>
            </a:fld>
            <a:endParaRPr lang="en-US"/>
          </a:p>
        </p:txBody>
      </p:sp>
      <p:sp>
        <p:nvSpPr>
          <p:cNvPr id="1048678" name="Rectangle 11"/>
          <p:cNvSpPr/>
          <p:nvPr/>
        </p:nvSpPr>
        <p:spPr bwMode="invGray">
          <a:xfrm>
            <a:off x="2855737" y="0"/>
            <a:ext cx="45720" cy="1453896"/>
          </a:xfrm>
          <a:prstGeom prst="rect"/>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
        <p:nvSpPr>
          <p:cNvPr id="1048679" name="Rectangle 8"/>
          <p:cNvSpPr/>
          <p:nvPr/>
        </p:nvSpPr>
        <p:spPr bwMode="invGray">
          <a:xfrm>
            <a:off x="2855737" y="0"/>
            <a:ext cx="45720" cy="1453896"/>
          </a:xfrm>
          <a:prstGeom prst="rect"/>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bg>
      <p:bgRef idx="1001">
        <a:schemeClr val="bg2"/>
      </p:bgRef>
    </p:bg>
    <p:spTree>
      <p:nvGrpSpPr>
        <p:cNvPr id="46" name=""/>
        <p:cNvGrpSpPr/>
        <p:nvPr/>
      </p:nvGrpSpPr>
      <p:grpSpPr>
        <a:xfrm>
          <a:off x="0" y="0"/>
          <a:ext cx="0" cy="0"/>
          <a:chOff x="0" y="0"/>
          <a:chExt cx="0" cy="0"/>
        </a:xfrm>
      </p:grpSpPr>
      <p:sp>
        <p:nvSpPr>
          <p:cNvPr id="1048635" name="Title 1"/>
          <p:cNvSpPr>
            <a:spLocks noGrp="1"/>
          </p:cNvSpPr>
          <p:nvPr>
            <p:ph type="title"/>
          </p:nvPr>
        </p:nvSpPr>
        <p:spPr>
          <a:xfrm>
            <a:off x="164592" y="155448"/>
            <a:ext cx="2525150" cy="978408"/>
          </a:xfrm>
        </p:spPr>
        <p:txBody>
          <a:bodyPr anchor="b" bIns="0" lIns="73152">
            <a:sp3d prstMaterial="matte"/>
          </a:bodyPr>
          <a:lstStyle>
            <a:lvl1pPr algn="l">
              <a:defRPr b="0" sz="2000"/>
            </a:lvl1pPr>
          </a:lstStyle>
          <a:p>
            <a:r>
              <a:rPr kumimoji="0" lang="en-US" smtClean="0"/>
              <a:t>Click to edit Master title style</a:t>
            </a:r>
            <a:endParaRPr kumimoji="0" lang="en-US"/>
          </a:p>
        </p:txBody>
      </p:sp>
      <p:sp>
        <p:nvSpPr>
          <p:cNvPr id="1048636" name="Picture Placeholder 2"/>
          <p:cNvSpPr>
            <a:spLocks noGrp="1"/>
          </p:cNvSpPr>
          <p:nvPr>
            <p:ph type="pic" idx="1"/>
          </p:nvPr>
        </p:nvSpPr>
        <p:spPr>
          <a:xfrm>
            <a:off x="2903805" y="1484808"/>
            <a:ext cx="6247397" cy="5373192"/>
          </a:xfrm>
          <a:solidFill>
            <a:schemeClr val="bg2">
              <a:shade val="75000"/>
            </a:schemeClr>
          </a:solidFill>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kumimoji="0" lang="en-US" smtClean="0"/>
              <a:t>Click icon to add picture</a:t>
            </a:r>
            <a:endParaRPr dirty="0" kumimoji="0" lang="en-US"/>
          </a:p>
        </p:txBody>
      </p:sp>
      <p:sp>
        <p:nvSpPr>
          <p:cNvPr id="1048637" name="Text Placeholder 3"/>
          <p:cNvSpPr>
            <a:spLocks noGrp="1"/>
          </p:cNvSpPr>
          <p:nvPr>
            <p:ph type="body" sz="half" idx="2"/>
          </p:nvPr>
        </p:nvSpPr>
        <p:spPr>
          <a:xfrm>
            <a:off x="164592" y="1728216"/>
            <a:ext cx="2468880" cy="4572000"/>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eaLnBrk="1" hangingPunct="1" latinLnBrk="0" lvl="0"/>
            <a:r>
              <a:rPr kumimoji="0" lang="en-US" smtClean="0"/>
              <a:t>Click to edit Master text styles</a:t>
            </a:r>
          </a:p>
        </p:txBody>
      </p:sp>
      <p:sp>
        <p:nvSpPr>
          <p:cNvPr id="1048638" name="Date Placeholder 4"/>
          <p:cNvSpPr>
            <a:spLocks noGrp="1"/>
          </p:cNvSpPr>
          <p:nvPr>
            <p:ph type="dt" sz="half" idx="10"/>
          </p:nvPr>
        </p:nvSpPr>
        <p:spPr>
          <a:xfrm>
            <a:off x="164592" y="1170432"/>
            <a:ext cx="2523744" cy="201168"/>
          </a:xfrm>
        </p:spPr>
        <p:txBody>
          <a:bodyPr/>
          <a:p>
            <a:fld id="{53BE4AFC-48BF-4839-93ED-4F9D45F375B9}" type="datetimeFigureOut">
              <a:rPr lang="en-US" smtClean="0"/>
              <a:t>9/3/2025</a:t>
            </a:fld>
            <a:endParaRPr lang="en-US"/>
          </a:p>
        </p:txBody>
      </p:sp>
      <p:sp>
        <p:nvSpPr>
          <p:cNvPr id="1048639" name="Rectangle 10"/>
          <p:cNvSpPr/>
          <p:nvPr/>
        </p:nvSpPr>
        <p:spPr>
          <a:xfrm>
            <a:off x="2855737" y="0"/>
            <a:ext cx="45720" cy="6858000"/>
          </a:xfrm>
          <a:prstGeom prst="rect"/>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
        <p:nvSpPr>
          <p:cNvPr id="1048640" name="Rectangle 8"/>
          <p:cNvSpPr/>
          <p:nvPr/>
        </p:nvSpPr>
        <p:spPr bwMode="invGray">
          <a:xfrm>
            <a:off x="2855737" y="0"/>
            <a:ext cx="45720" cy="6858000"/>
          </a:xfrm>
          <a:prstGeom prst="rect"/>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
        <p:nvSpPr>
          <p:cNvPr id="1048641"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1048642" name="Slide Number Placeholder 6"/>
          <p:cNvSpPr>
            <a:spLocks noGrp="1"/>
          </p:cNvSpPr>
          <p:nvPr>
            <p:ph type="sldNum" sz="quarter" idx="12"/>
          </p:nvPr>
        </p:nvSpPr>
        <p:spPr>
          <a:xfrm>
            <a:off x="8339328" y="1170432"/>
            <a:ext cx="733864" cy="201168"/>
          </a:xfrm>
        </p:spPr>
        <p:txBody>
          <a:bodyPr/>
          <a:p>
            <a:fld id="{344F2591-3EC8-401F-A447-0126B3B00FD5}" type="slidenum">
              <a:rPr lang="en-US" smtClean="0"/>
              <a:t>‹#›</a:t>
            </a:fld>
            <a:endParaRPr lang="en-US"/>
          </a:p>
        </p:txBody>
      </p:sp>
    </p:spTree>
  </p:cSld>
  <p:clrMapOvr>
    <a:overrideClrMapping accent1="accent1" accent2="accent2" accent3="accent3" accent4="accent4" accent5="accent5" accent6="accent6" bg1="lt1" bg2="lt2" tx1="dk1" tx2="dk2"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Rectangle 9"/>
          <p:cNvSpPr/>
          <p:nvPr/>
        </p:nvSpPr>
        <p:spPr bwMode="invGray">
          <a:xfrm>
            <a:off x="0" y="1435895"/>
            <a:ext cx="9144000" cy="45720"/>
          </a:xfrm>
          <a:prstGeom prst="rect"/>
          <a:solidFill>
            <a:srgbClr val="FFFFFF"/>
          </a:solidFill>
          <a:ln w="48000" cap="flat" cmpd="thickThin" algn="ctr">
            <a:noFill/>
            <a:prstDash val="solid"/>
          </a:ln>
          <a:effectLst>
            <a:outerShdw algn="tl" blurRad="31750" dir="5400000" dist="10160"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
        <p:nvSpPr>
          <p:cNvPr id="1048577" name="Rectangle 6"/>
          <p:cNvSpPr/>
          <p:nvPr/>
        </p:nvSpPr>
        <p:spPr bwMode="ltGray">
          <a:xfrm>
            <a:off x="0" y="0"/>
            <a:ext cx="9143999" cy="1433733"/>
          </a:xfrm>
          <a:prstGeom prst="rect"/>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
        <p:nvSpPr>
          <p:cNvPr id="1048578" name="Title Placeholder 1"/>
          <p:cNvSpPr>
            <a:spLocks noGrp="1"/>
          </p:cNvSpPr>
          <p:nvPr>
            <p:ph type="title"/>
          </p:nvPr>
        </p:nvSpPr>
        <p:spPr>
          <a:xfrm>
            <a:off x="457200" y="152400"/>
            <a:ext cx="8229600" cy="1251062"/>
          </a:xfrm>
          <a:prstGeom prst="rect"/>
        </p:spPr>
        <p:txBody>
          <a:bodyPr anchor="ctr" lIns="91440" rIns="45720" rtlCol="0" vert="horz">
            <a:normAutofit/>
            <a:scene3d>
              <a:camera prst="orthographicFront"/>
              <a:lightRig dir="t" rig="threePt">
                <a:rot lat="0" lon="0" rev="4800000"/>
              </a:lightRig>
            </a:scene3d>
            <a:sp3d prstMaterial="matte">
              <a:bevelT w="50800" h="10160"/>
            </a:sp3d>
          </a:bodyPr>
          <a:p>
            <a:r>
              <a:rPr kumimoji="0" lang="en-US" smtClean="0"/>
              <a:t>Click to edit Master title style</a:t>
            </a:r>
            <a:endParaRPr kumimoji="0" lang="en-US"/>
          </a:p>
        </p:txBody>
      </p:sp>
      <p:sp>
        <p:nvSpPr>
          <p:cNvPr id="1048579" name="Text Placeholder 2"/>
          <p:cNvSpPr>
            <a:spLocks noGrp="1"/>
          </p:cNvSpPr>
          <p:nvPr>
            <p:ph type="body" idx="1"/>
          </p:nvPr>
        </p:nvSpPr>
        <p:spPr>
          <a:xfrm>
            <a:off x="457200" y="1775191"/>
            <a:ext cx="8229600" cy="4625609"/>
          </a:xfrm>
          <a:prstGeom prst="rect"/>
        </p:spPr>
        <p:txBody>
          <a:bodyPr lIns="54864" rtlCol="0" tIns="91440" vert="horz">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
        <p:nvSpPr>
          <p:cNvPr id="1048580" name="Date Placeholder 3"/>
          <p:cNvSpPr>
            <a:spLocks noGrp="1"/>
          </p:cNvSpPr>
          <p:nvPr>
            <p:ph type="dt" sz="half" idx="2"/>
          </p:nvPr>
        </p:nvSpPr>
        <p:spPr>
          <a:xfrm>
            <a:off x="457200" y="6476999"/>
            <a:ext cx="2133600" cy="274320"/>
          </a:xfrm>
          <a:prstGeom prst="rect"/>
        </p:spPr>
        <p:txBody>
          <a:bodyPr anchor="b" bIns="0" lIns="109728" rIns="45720" rtlCol="0" vert="horz"/>
          <a:lstStyle>
            <a:lvl1pPr algn="l" eaLnBrk="1" hangingPunct="1" latinLnBrk="0">
              <a:defRPr sz="1200" kumimoji="0">
                <a:solidFill>
                  <a:schemeClr val="tx1">
                    <a:tint val="95000"/>
                  </a:schemeClr>
                </a:solidFill>
              </a:defRPr>
            </a:lvl1pPr>
          </a:lstStyle>
          <a:p>
            <a:fld id="{53BE4AFC-48BF-4839-93ED-4F9D45F375B9}" type="datetimeFigureOut">
              <a:rPr lang="en-US" smtClean="0"/>
              <a:t>9/3/2025</a:t>
            </a:fld>
            <a:endParaRPr lang="en-US"/>
          </a:p>
        </p:txBody>
      </p:sp>
      <p:sp>
        <p:nvSpPr>
          <p:cNvPr id="1048581" name="Footer Placeholder 4"/>
          <p:cNvSpPr>
            <a:spLocks noGrp="1"/>
          </p:cNvSpPr>
          <p:nvPr>
            <p:ph type="ftr" sz="quarter" idx="3"/>
          </p:nvPr>
        </p:nvSpPr>
        <p:spPr>
          <a:xfrm>
            <a:off x="2640596" y="6476999"/>
            <a:ext cx="5507719" cy="274320"/>
          </a:xfrm>
          <a:prstGeom prst="rect"/>
        </p:spPr>
        <p:txBody>
          <a:bodyPr anchor="b" bIns="0" lIns="45720" rIns="45720" rtlCol="0" vert="horz"/>
          <a:lstStyle>
            <a:lvl1pPr algn="l" eaLnBrk="1" hangingPunct="1" latinLnBrk="0">
              <a:defRPr sz="1200" kumimoji="0">
                <a:solidFill>
                  <a:schemeClr val="tx1">
                    <a:tint val="95000"/>
                  </a:schemeClr>
                </a:solidFill>
              </a:defRPr>
            </a:lvl1pPr>
          </a:lstStyle>
          <a:p>
            <a:endParaRPr lang="en-US"/>
          </a:p>
        </p:txBody>
      </p:sp>
      <p:sp>
        <p:nvSpPr>
          <p:cNvPr id="1048582" name="Slide Number Placeholder 5"/>
          <p:cNvSpPr>
            <a:spLocks noGrp="1"/>
          </p:cNvSpPr>
          <p:nvPr>
            <p:ph type="sldNum" sz="quarter" idx="4"/>
          </p:nvPr>
        </p:nvSpPr>
        <p:spPr>
          <a:xfrm>
            <a:off x="8204396" y="6476999"/>
            <a:ext cx="733864" cy="274320"/>
          </a:xfrm>
          <a:prstGeom prst="rect"/>
        </p:spPr>
        <p:txBody>
          <a:bodyPr anchor="b" bIns="0" rtlCol="0" vert="horz"/>
          <a:lstStyle>
            <a:lvl1pPr algn="r" eaLnBrk="1" hangingPunct="1" latinLnBrk="0">
              <a:defRPr sz="1200" kumimoji="0">
                <a:solidFill>
                  <a:schemeClr val="tx1">
                    <a:tint val="95000"/>
                  </a:schemeClr>
                </a:solidFill>
              </a:defRPr>
            </a:lvl1pPr>
          </a:lstStyle>
          <a:p>
            <a:fld id="{344F2591-3EC8-401F-A447-0126B3B00FD5}"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eaLnBrk="1" hangingPunct="1" latinLnBrk="0" rtl="0">
        <a:spcBef>
          <a:spcPct val="0"/>
        </a:spcBef>
        <a:buNone/>
        <a:defRPr b="1" sz="4500" kern="1200" kumimoji="0">
          <a:solidFill>
            <a:schemeClr val="accent1">
              <a:satMod val="150000"/>
            </a:schemeClr>
          </a:solidFill>
          <a:effectLst/>
          <a:latin typeface="+mj-lt"/>
          <a:ea typeface="+mj-ea"/>
          <a:cs typeface="+mj-cs"/>
        </a:defRPr>
      </a:lvl1pPr>
    </p:titleStyle>
    <p:bodyStyle>
      <a:lvl1pPr algn="l" eaLnBrk="1" hangingPunct="1" indent="-320040" latinLnBrk="0" marL="438912" rtl="0">
        <a:spcBef>
          <a:spcPts val="0"/>
        </a:spcBef>
        <a:buClr>
          <a:schemeClr val="accent1"/>
        </a:buClr>
        <a:buSzPct val="80000"/>
        <a:buFont typeface="Wingdings 2"/>
        <a:buChar char=""/>
        <a:defRPr sz="3200" kern="1200" kumimoji="0">
          <a:solidFill>
            <a:schemeClr val="tx1"/>
          </a:solidFill>
          <a:latin typeface="+mn-lt"/>
          <a:ea typeface="+mn-ea"/>
          <a:cs typeface="+mn-cs"/>
        </a:defRPr>
      </a:lvl1pPr>
      <a:lvl2pPr algn="l" eaLnBrk="1" hangingPunct="1" indent="-274320" latinLnBrk="0" marL="731520" rtl="0">
        <a:spcBef>
          <a:spcPct val="20000"/>
        </a:spcBef>
        <a:buClr>
          <a:schemeClr val="accent2"/>
        </a:buClr>
        <a:buSzPct val="90000"/>
        <a:buFont typeface="Wingdings"/>
        <a:buChar char=""/>
        <a:defRPr sz="2800" kern="1200" kumimoji="0">
          <a:solidFill>
            <a:schemeClr val="tx1"/>
          </a:solidFill>
          <a:latin typeface="+mn-lt"/>
          <a:ea typeface="+mn-ea"/>
          <a:cs typeface="+mn-cs"/>
        </a:defRPr>
      </a:lvl2pPr>
      <a:lvl3pPr algn="l" eaLnBrk="1" hangingPunct="1" indent="-228600" latinLnBrk="0" marL="996696" rtl="0">
        <a:spcBef>
          <a:spcPct val="20000"/>
        </a:spcBef>
        <a:buClr>
          <a:schemeClr val="accent3"/>
        </a:buClr>
        <a:buFont typeface="Arial"/>
        <a:buChar char="▪"/>
        <a:defRPr sz="2400" kern="1200" kumimoji="0">
          <a:solidFill>
            <a:schemeClr val="tx1"/>
          </a:solidFill>
          <a:latin typeface="+mn-lt"/>
          <a:ea typeface="+mn-ea"/>
          <a:cs typeface="+mn-cs"/>
        </a:defRPr>
      </a:lvl3pPr>
      <a:lvl4pPr algn="l" eaLnBrk="1" hangingPunct="1" indent="-182880" latinLnBrk="0" marL="1216152" rtl="0">
        <a:spcBef>
          <a:spcPct val="20000"/>
        </a:spcBef>
        <a:buClr>
          <a:schemeClr val="accent4"/>
        </a:buClr>
        <a:buFont typeface="Arial"/>
        <a:buChar char="▪"/>
        <a:defRPr sz="2000" kern="1200" kumimoji="0">
          <a:solidFill>
            <a:schemeClr val="tx1"/>
          </a:solidFill>
          <a:latin typeface="+mn-lt"/>
          <a:ea typeface="+mn-ea"/>
          <a:cs typeface="+mn-cs"/>
        </a:defRPr>
      </a:lvl4pPr>
      <a:lvl5pPr algn="l" eaLnBrk="1" hangingPunct="1" indent="-182880" latinLnBrk="0" marL="1426464" rtl="0">
        <a:spcBef>
          <a:spcPct val="20000"/>
        </a:spcBef>
        <a:buClr>
          <a:schemeClr val="accent5"/>
        </a:buClr>
        <a:buFont typeface="Wingdings 3"/>
        <a:buChar char=""/>
        <a:defRPr sz="2000" kern="1200" kumimoji="0" lang="en-US" smtClean="0">
          <a:solidFill>
            <a:schemeClr val="tx1"/>
          </a:solidFill>
          <a:latin typeface="+mn-lt"/>
          <a:ea typeface="+mn-ea"/>
          <a:cs typeface="+mn-cs"/>
        </a:defRPr>
      </a:lvl5pPr>
      <a:lvl6pPr algn="l" eaLnBrk="1" hangingPunct="1" indent="-182880" latinLnBrk="0" marL="1627632" rtl="0">
        <a:spcBef>
          <a:spcPct val="20000"/>
        </a:spcBef>
        <a:buClr>
          <a:schemeClr val="accent6"/>
        </a:buClr>
        <a:buSzPct val="100000"/>
        <a:buFont typeface="Wingdings 2"/>
        <a:buChar char=""/>
        <a:defRPr sz="2000" kern="1200" kumimoji="0">
          <a:solidFill>
            <a:schemeClr val="tx1"/>
          </a:solidFill>
          <a:latin typeface="+mn-lt"/>
          <a:ea typeface="+mn-ea"/>
          <a:cs typeface="+mn-cs"/>
        </a:defRPr>
      </a:lvl6pPr>
      <a:lvl7pPr algn="l" eaLnBrk="1" hangingPunct="1" indent="-182880" latinLnBrk="0" marL="1828800" rtl="0">
        <a:spcBef>
          <a:spcPct val="20000"/>
        </a:spcBef>
        <a:buClr>
          <a:schemeClr val="accent1"/>
        </a:buClr>
        <a:buSzPct val="100000"/>
        <a:buFont typeface="Wingdings 2"/>
        <a:buChar char=""/>
        <a:defRPr sz="1800" kern="1200" kumimoji="0">
          <a:solidFill>
            <a:schemeClr val="tx1"/>
          </a:solidFill>
          <a:latin typeface="+mn-lt"/>
          <a:ea typeface="+mn-ea"/>
          <a:cs typeface="+mn-cs"/>
        </a:defRPr>
      </a:lvl7pPr>
      <a:lvl8pPr algn="l" eaLnBrk="1" hangingPunct="1" indent="-182880" latinLnBrk="0" marL="2029968" rtl="0">
        <a:spcBef>
          <a:spcPct val="20000"/>
        </a:spcBef>
        <a:buClr>
          <a:schemeClr val="accent2"/>
        </a:buClr>
        <a:buFont typeface="Wingdings 2" pitchFamily="18" charset="2"/>
        <a:buChar char=""/>
        <a:defRPr sz="1800" kern="1200" kumimoji="0">
          <a:solidFill>
            <a:schemeClr val="tx1"/>
          </a:solidFill>
          <a:latin typeface="+mn-lt"/>
          <a:ea typeface="+mn-ea"/>
          <a:cs typeface="+mn-cs"/>
        </a:defRPr>
      </a:lvl8pPr>
      <a:lvl9pPr algn="l" eaLnBrk="1" hangingPunct="1" indent="-182880" latinLnBrk="0" marL="2231136" rtl="0">
        <a:spcBef>
          <a:spcPct val="20000"/>
        </a:spcBef>
        <a:buClr>
          <a:schemeClr val="accent3"/>
        </a:buClr>
        <a:buFont typeface="Wingdings 2" pitchFamily="18" charset="2"/>
        <a:buChar char=""/>
        <a:defRPr baseline="0" sz="18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11.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jpeg"/><Relationship Id="rId3"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90" name="Title 1"/>
          <p:cNvSpPr>
            <a:spLocks noGrp="1"/>
          </p:cNvSpPr>
          <p:nvPr>
            <p:ph type="ctrTitle"/>
          </p:nvPr>
        </p:nvSpPr>
        <p:spPr/>
        <p:txBody>
          <a:bodyPr/>
          <a:p>
            <a:r>
              <a:rPr dirty="0" lang="en-IN" smtClean="0"/>
              <a:t>DIGITAL PORTFOLIO</a:t>
            </a:r>
            <a:endParaRPr dirty="0" lang="en-US"/>
          </a:p>
        </p:txBody>
      </p:sp>
      <p:sp>
        <p:nvSpPr>
          <p:cNvPr id="1048591" name="Subtitle 2"/>
          <p:cNvSpPr>
            <a:spLocks noGrp="1"/>
          </p:cNvSpPr>
          <p:nvPr>
            <p:ph type="subTitle" idx="1"/>
          </p:nvPr>
        </p:nvSpPr>
        <p:spPr/>
        <p:txBody>
          <a:bodyPr>
            <a:normAutofit fontScale="82143" lnSpcReduction="20000"/>
          </a:bodyPr>
          <a:p>
            <a:r>
              <a:rPr dirty="0" sz="2800" lang="en-IN" smtClean="0">
                <a:solidFill>
                  <a:srgbClr val="FF0000"/>
                </a:solidFill>
              </a:rPr>
              <a:t>STUDENT NAME: </a:t>
            </a:r>
            <a:r>
              <a:rPr sz="2800" lang="en-IN" smtClean="0">
                <a:solidFill>
                  <a:srgbClr val="FFFF00"/>
                </a:solidFill>
              </a:rPr>
              <a:t>PRASANNA KUMAR.T</a:t>
            </a:r>
            <a:endParaRPr dirty="0" sz="2800" lang="en-IN" smtClean="0">
              <a:solidFill>
                <a:srgbClr val="FFFF00"/>
              </a:solidFill>
            </a:endParaRPr>
          </a:p>
          <a:p>
            <a:r>
              <a:rPr dirty="0" sz="2800" lang="en-IN" smtClean="0">
                <a:solidFill>
                  <a:srgbClr val="FF0000"/>
                </a:solidFill>
              </a:rPr>
              <a:t>REGISTER NUMBER:</a:t>
            </a:r>
            <a:r>
              <a:rPr dirty="0" sz="2800" lang="en-IN" smtClean="0">
                <a:solidFill>
                  <a:srgbClr val="FFFF00"/>
                </a:solidFill>
              </a:rPr>
              <a:t>36624U18019</a:t>
            </a:r>
          </a:p>
          <a:p>
            <a:r>
              <a:rPr dirty="0" sz="2800" lang="en-IN" smtClean="0">
                <a:solidFill>
                  <a:srgbClr val="FF0000"/>
                </a:solidFill>
              </a:rPr>
              <a:t>NMID:</a:t>
            </a:r>
            <a:r>
              <a:rPr dirty="0" sz="2800" lang="en-IN" smtClean="0">
                <a:solidFill>
                  <a:srgbClr val="FFFF00"/>
                </a:solidFill>
              </a:rPr>
              <a:t>CD86D3F71854DC3B6724533A6F86CC26</a:t>
            </a:r>
          </a:p>
          <a:p>
            <a:r>
              <a:rPr dirty="0" sz="2800" lang="en-IN" smtClean="0">
                <a:solidFill>
                  <a:srgbClr val="FF0000"/>
                </a:solidFill>
              </a:rPr>
              <a:t>DEPARTMENT:</a:t>
            </a:r>
            <a:r>
              <a:rPr dirty="0" sz="2800" lang="en-IN" smtClean="0">
                <a:solidFill>
                  <a:srgbClr val="FFFF00"/>
                </a:solidFill>
              </a:rPr>
              <a:t>BSC-COMPUTER SCIENCE</a:t>
            </a:r>
          </a:p>
          <a:p>
            <a:r>
              <a:rPr dirty="0" sz="2800" lang="en-IN" smtClean="0">
                <a:solidFill>
                  <a:srgbClr val="FF0000"/>
                </a:solidFill>
              </a:rPr>
              <a:t>COLLEGE NAME:</a:t>
            </a:r>
            <a:r>
              <a:rPr dirty="0" sz="2800" lang="en-IN" smtClean="0">
                <a:solidFill>
                  <a:srgbClr val="FFFF00"/>
                </a:solidFill>
              </a:rPr>
              <a:t>MERIT HAJI ISMAIL SAHIB ARTS AND SCIENCE COLLEGE</a:t>
            </a:r>
          </a:p>
          <a:p>
            <a:r>
              <a:rPr dirty="0" sz="2800" lang="en-IN" smtClean="0">
                <a:solidFill>
                  <a:srgbClr val="FF0000"/>
                </a:solidFill>
              </a:rPr>
              <a:t>UNIVERSITY:</a:t>
            </a:r>
            <a:r>
              <a:rPr dirty="0" sz="2800" lang="en-IN" smtClean="0">
                <a:solidFill>
                  <a:srgbClr val="FFFF00"/>
                </a:solidFill>
              </a:rPr>
              <a:t>THIRUVALLUVAR  UNIVERSITY</a:t>
            </a:r>
            <a:endParaRPr dirty="0" sz="2800" lang="en-US">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6" name="Title 1"/>
          <p:cNvSpPr>
            <a:spLocks noGrp="1"/>
          </p:cNvSpPr>
          <p:nvPr>
            <p:ph type="title"/>
          </p:nvPr>
        </p:nvSpPr>
        <p:spPr/>
        <p:txBody>
          <a:bodyPr/>
          <a:p>
            <a:r>
              <a:rPr dirty="0" lang="en-IN" smtClean="0"/>
              <a:t>RESULTS  AND  SCREENSHOTS</a:t>
            </a:r>
            <a:endParaRPr dirty="0" lang="en-US"/>
          </a:p>
        </p:txBody>
      </p:sp>
      <p:sp>
        <p:nvSpPr>
          <p:cNvPr id="1048617" name="Content Placeholder 2"/>
          <p:cNvSpPr>
            <a:spLocks noGrp="1"/>
          </p:cNvSpPr>
          <p:nvPr>
            <p:ph idx="1"/>
          </p:nvPr>
        </p:nvSpPr>
        <p:spPr/>
        <p:txBody>
          <a:bodyPr/>
          <a:p>
            <a:r>
              <a:rPr dirty="0" lang="en-IN" smtClean="0"/>
              <a:t>CRAFTED WITH CLEAN CODE AND CREATIVITY , THIS  PROJECT IS  MADE  WITH LOVE  TO BE USER-FRIENDLY, FAST, AND CALABLE</a:t>
            </a:r>
            <a:endParaRPr dirty="0" lang="en-US" smtClean="0"/>
          </a:p>
          <a:p>
            <a:endParaRPr dirty="0" lang="en-US"/>
          </a:p>
        </p:txBody>
      </p:sp>
      <p:pic>
        <p:nvPicPr>
          <p:cNvPr id="2097152" name="Picture 3" descr="WhatsApp Image 2025-09-03 at 9.08.54 AM.jpeg"/>
          <p:cNvPicPr>
            <a:picLocks noChangeAspect="1"/>
          </p:cNvPicPr>
          <p:nvPr/>
        </p:nvPicPr>
        <p:blipFill>
          <a:blip xmlns:r="http://schemas.openxmlformats.org/officeDocument/2006/relationships" r:embed="rId1"/>
          <a:stretch>
            <a:fillRect/>
          </a:stretch>
        </p:blipFill>
        <p:spPr>
          <a:xfrm>
            <a:off x="6429388" y="4143380"/>
            <a:ext cx="2555000" cy="2509687"/>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pic>
        <p:nvPicPr>
          <p:cNvPr id="2097153" name=""/>
          <p:cNvPicPr>
            <a:picLocks/>
          </p:cNvPicPr>
          <p:nvPr/>
        </p:nvPicPr>
        <p:blipFill>
          <a:blip xmlns:r="http://schemas.openxmlformats.org/officeDocument/2006/relationships" r:embed="rId1"/>
          <a:stretch>
            <a:fillRect/>
          </a:stretch>
        </p:blipFill>
        <p:spPr>
          <a:xfrm rot="1772">
            <a:off x="-89610" y="1014213"/>
            <a:ext cx="5482609" cy="5794266"/>
          </a:xfrm>
          <a:prstGeom prst="rect"/>
        </p:spPr>
      </p:pic>
      <p:pic>
        <p:nvPicPr>
          <p:cNvPr id="2097154" name=""/>
          <p:cNvPicPr>
            <a:picLocks/>
          </p:cNvPicPr>
          <p:nvPr/>
        </p:nvPicPr>
        <p:blipFill>
          <a:blip xmlns:r="http://schemas.openxmlformats.org/officeDocument/2006/relationships" r:embed="rId2"/>
          <a:srcRect t="19704" b="19704"/>
          <a:stretch>
            <a:fillRect/>
          </a:stretch>
        </p:blipFill>
        <p:spPr>
          <a:xfrm rot="21594722">
            <a:off x="4272659" y="981635"/>
            <a:ext cx="4874436" cy="6200463"/>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625" name=""/>
          <p:cNvSpPr>
            <a:spLocks noGrp="1"/>
          </p:cNvSpPr>
          <p:nvPr>
            <p:ph type="title"/>
          </p:nvPr>
        </p:nvSpPr>
        <p:spPr/>
        <p:txBody>
          <a:bodyPr/>
          <a:p>
            <a:endParaRPr lang="en-GB"/>
          </a:p>
        </p:txBody>
      </p:sp>
      <p:sp>
        <p:nvSpPr>
          <p:cNvPr id="1048626" name="Content Placeholder 2"/>
          <p:cNvSpPr>
            <a:spLocks noGrp="1"/>
          </p:cNvSpPr>
          <p:nvPr/>
        </p:nvSpPr>
        <p:spPr>
          <a:xfrm>
            <a:off x="457200" y="1775191"/>
            <a:ext cx="8229600" cy="4625609"/>
          </a:xfrm>
          <a:prstGeom prst="rect"/>
        </p:spPr>
        <p:txBody>
          <a:bodyPr lIns="54864" rtlCol="0" tIns="91440" vert="horz">
            <a:normAutofit/>
          </a:bodyPr>
          <a:lstStyle>
            <a:lvl1pPr algn="l" eaLnBrk="1" hangingPunct="1" indent="-320040" latinLnBrk="0" marL="438912" rtl="0">
              <a:spcBef>
                <a:spcPts val="0"/>
              </a:spcBef>
              <a:buClr>
                <a:srgbClr val="F0AD00"/>
              </a:buClr>
              <a:buSzPct val="80000"/>
              <a:buFont typeface="Wingdings 2"/>
              <a:buChar char=""/>
              <a:defRPr sz="3200" kern="1200" kumimoji="0">
                <a:solidFill>
                  <a:srgbClr val="000000"/>
                </a:solidFill>
                <a:latin typeface="+mn-lt"/>
                <a:ea typeface="+mn-ea"/>
                <a:cs typeface="+mn-cs"/>
              </a:defRPr>
            </a:lvl1pPr>
            <a:lvl2pPr algn="l" eaLnBrk="1" hangingPunct="1" indent="-274320" latinLnBrk="0" marL="731520" rtl="0">
              <a:spcBef>
                <a:spcPct val="20000"/>
              </a:spcBef>
              <a:buClr>
                <a:srgbClr val="60B5CC"/>
              </a:buClr>
              <a:buSzPct val="90000"/>
              <a:buFont typeface="Wingdings"/>
              <a:buChar char=""/>
              <a:defRPr sz="2800" kern="1200" kumimoji="0">
                <a:solidFill>
                  <a:srgbClr val="000000"/>
                </a:solidFill>
                <a:latin typeface="+mn-lt"/>
                <a:ea typeface="+mn-ea"/>
                <a:cs typeface="+mn-cs"/>
              </a:defRPr>
            </a:lvl2pPr>
            <a:lvl3pPr algn="l" eaLnBrk="1" hangingPunct="1" indent="-228600" latinLnBrk="0" marL="996696" rtl="0">
              <a:spcBef>
                <a:spcPct val="20000"/>
              </a:spcBef>
              <a:buClr>
                <a:srgbClr val="E66C7D"/>
              </a:buClr>
              <a:buFont typeface="Arial"/>
              <a:buChar char="▪"/>
              <a:defRPr sz="2400" kern="1200" kumimoji="0">
                <a:solidFill>
                  <a:srgbClr val="000000"/>
                </a:solidFill>
                <a:latin typeface="+mn-lt"/>
                <a:ea typeface="+mn-ea"/>
                <a:cs typeface="+mn-cs"/>
              </a:defRPr>
            </a:lvl3pPr>
            <a:lvl4pPr algn="l" eaLnBrk="1" hangingPunct="1" indent="-182880" latinLnBrk="0" marL="1216152" rtl="0">
              <a:spcBef>
                <a:spcPct val="20000"/>
              </a:spcBef>
              <a:buClr>
                <a:srgbClr val="6BB76D"/>
              </a:buClr>
              <a:buFont typeface="Arial"/>
              <a:buChar char="▪"/>
              <a:defRPr sz="2000" kern="1200" kumimoji="0">
                <a:solidFill>
                  <a:srgbClr val="000000"/>
                </a:solidFill>
                <a:latin typeface="+mn-lt"/>
                <a:ea typeface="+mn-ea"/>
                <a:cs typeface="+mn-cs"/>
              </a:defRPr>
            </a:lvl4pPr>
            <a:lvl5pPr algn="l" eaLnBrk="1" hangingPunct="1" indent="-182880" latinLnBrk="0" marL="1426464" rtl="0">
              <a:spcBef>
                <a:spcPct val="20000"/>
              </a:spcBef>
              <a:buClr>
                <a:srgbClr val="E88651"/>
              </a:buClr>
              <a:buFont typeface="Wingdings 3"/>
              <a:buChar char=""/>
              <a:defRPr sz="2000" kern="1200" kumimoji="0" lang="en-US" smtClean="0">
                <a:solidFill>
                  <a:srgbClr val="000000"/>
                </a:solidFill>
                <a:latin typeface="+mn-lt"/>
                <a:ea typeface="+mn-ea"/>
                <a:cs typeface="+mn-cs"/>
              </a:defRPr>
            </a:lvl5pPr>
            <a:lvl6pPr algn="l" eaLnBrk="1" hangingPunct="1" indent="-182880" latinLnBrk="0" marL="1627632" rtl="0">
              <a:spcBef>
                <a:spcPct val="20000"/>
              </a:spcBef>
              <a:buClr>
                <a:srgbClr val="C64847"/>
              </a:buClr>
              <a:buSzPct val="100000"/>
              <a:buFont typeface="Wingdings 2"/>
              <a:buChar char=""/>
              <a:defRPr sz="2000" kern="1200" kumimoji="0">
                <a:solidFill>
                  <a:srgbClr val="000000"/>
                </a:solidFill>
                <a:latin typeface="+mn-lt"/>
                <a:ea typeface="+mn-ea"/>
                <a:cs typeface="+mn-cs"/>
              </a:defRPr>
            </a:lvl6pPr>
            <a:lvl7pPr algn="l" eaLnBrk="1" hangingPunct="1" indent="-182880" latinLnBrk="0" marL="1828800" rtl="0">
              <a:spcBef>
                <a:spcPct val="20000"/>
              </a:spcBef>
              <a:buClr>
                <a:srgbClr val="F0AD00"/>
              </a:buClr>
              <a:buSzPct val="100000"/>
              <a:buFont typeface="Wingdings 2"/>
              <a:buChar char=""/>
              <a:defRPr sz="1800" kern="1200" kumimoji="0">
                <a:solidFill>
                  <a:srgbClr val="000000"/>
                </a:solidFill>
                <a:latin typeface="+mn-lt"/>
                <a:ea typeface="+mn-ea"/>
                <a:cs typeface="+mn-cs"/>
              </a:defRPr>
            </a:lvl7pPr>
            <a:lvl8pPr algn="l" eaLnBrk="1" hangingPunct="1" indent="-182880" latinLnBrk="0" marL="2029968" rtl="0">
              <a:spcBef>
                <a:spcPct val="20000"/>
              </a:spcBef>
              <a:buClr>
                <a:srgbClr val="60B5CC"/>
              </a:buClr>
              <a:buFont typeface="Wingdings 2" pitchFamily="18" charset="2"/>
              <a:buChar char=""/>
              <a:defRPr sz="1800" kern="1200" kumimoji="0">
                <a:solidFill>
                  <a:srgbClr val="000000"/>
                </a:solidFill>
                <a:latin typeface="+mn-lt"/>
                <a:ea typeface="+mn-ea"/>
                <a:cs typeface="+mn-cs"/>
              </a:defRPr>
            </a:lvl8pPr>
            <a:lvl9pPr algn="l" eaLnBrk="1" hangingPunct="1" indent="-182880" latinLnBrk="0" marL="2231136" rtl="0">
              <a:spcBef>
                <a:spcPct val="20000"/>
              </a:spcBef>
              <a:buClr>
                <a:srgbClr val="E66C7D"/>
              </a:buClr>
              <a:buFont typeface="Wingdings 2" pitchFamily="18" charset="2"/>
              <a:buChar char=""/>
              <a:defRPr baseline="0" sz="1800" kern="1200" kumimoji="0">
                <a:solidFill>
                  <a:srgbClr val="000000"/>
                </a:solidFill>
                <a:latin typeface="+mn-lt"/>
                <a:ea typeface="+mn-ea"/>
                <a:cs typeface="+mn-cs"/>
              </a:defRPr>
            </a:lvl9pPr>
          </a:lstStyle>
          <a:p>
            <a:r>
              <a:rPr dirty="0" lang="en-IN" smtClean="0">
                <a:solidFill>
                  <a:srgbClr val="0070C0"/>
                </a:solidFill>
                <a:latin typeface="Corbel"/>
              </a:rPr>
              <a:t>MY  PROJECT PORTFOLIO REFLECTS MY  CREATIVITY ,TECHINICAL SKILLS, AND DESIGN THINKING THROUGH PLANNING,LAYOUT, AND EXECUTION ,I HAVE SHOWCASED MY ABILITY TO COMBINE FUNCTIONALITY WITH AESTHETICS. EACH  PROJECT HIGHLIGHTS NOT ONLY MY PROBLEM-SOLVING APPROACH BUT ALSO MY COMMITMENT TO DELIVERING USER-FRIENDLY AND VISUALLY APPEALING OUTCOMES. THIS PORTFOLIO IS NOT JUST A COLLECTION OF  WORK, BUT A REPRESENTATION OF MY GROWTH, LEARNING, AND PASSION FOR DESIGN</a:t>
            </a:r>
            <a:endParaRPr dirty="0" lang="en-US"/>
          </a:p>
        </p:txBody>
      </p:sp>
      <p:sp>
        <p:nvSpPr>
          <p:cNvPr id="1048627" name="Title 1"/>
          <p:cNvSpPr>
            <a:spLocks noGrp="1"/>
          </p:cNvSpPr>
          <p:nvPr/>
        </p:nvSpPr>
        <p:spPr>
          <a:xfrm>
            <a:off x="457200" y="155448"/>
            <a:ext cx="8229600" cy="1252728"/>
          </a:xfrm>
          <a:prstGeom prst="rect"/>
        </p:spPr>
        <p:txBody>
          <a:bodyPr anchor="ctr" lIns="91440" rIns="45720" rtlCol="0" vert="horz">
            <a:normAutofit/>
            <a:scene3d>
              <a:camera prst="orthographicFront"/>
              <a:lightRig dir="t" rig="threePt">
                <a:rot lat="0" lon="0" rev="4800000"/>
              </a:lightRig>
            </a:scene3d>
            <a:sp3d prstMaterial="matte">
              <a:bevelT w="50800" h="10160"/>
            </a:sp3d>
          </a:bodyPr>
          <a:lstStyle>
            <a:lvl1pPr algn="l" eaLnBrk="1" hangingPunct="1" latinLnBrk="0" rtl="0">
              <a:spcBef>
                <a:spcPct val="0"/>
              </a:spcBef>
              <a:buNone/>
              <a:defRPr b="1" sz="4500" kern="1200" kumimoji="0">
                <a:solidFill>
                  <a:srgbClr val="FFC700"/>
                </a:solidFill>
                <a:effectLst/>
                <a:latin typeface="+mj-lt"/>
                <a:ea typeface="+mj-ea"/>
                <a:cs typeface="+mj-cs"/>
              </a:defRPr>
            </a:lvl1pPr>
          </a:lstStyle>
          <a:p>
            <a:r>
              <a:rPr dirty="0" lang="en-IN" smtClean="0">
                <a:solidFill>
                  <a:srgbClr val="FF0000"/>
                </a:solidFill>
                <a:latin typeface="Corbel"/>
              </a:rPr>
              <a:t>CONCLUSION</a:t>
            </a:r>
            <a:endParaRPr dirty="0" lang="en-US"/>
          </a:p>
        </p:txBody>
      </p:sp>
    </p:spTree>
  </p:cSld>
  <p:clrMapOvr>
    <a:overrideClrMapping accent1="accent1" accent2="accent2" accent3="accent3" accent4="accent4" accent5="accent5" accent6="accent6" bg1="lt1" bg2="lt2" tx1="dk1" tx2="dk2"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0" name="Title 1"/>
          <p:cNvSpPr>
            <a:spLocks noGrp="1"/>
          </p:cNvSpPr>
          <p:nvPr>
            <p:ph type="title"/>
          </p:nvPr>
        </p:nvSpPr>
        <p:spPr/>
        <p:txBody>
          <a:bodyPr/>
          <a:p>
            <a:r>
              <a:rPr dirty="0" lang="en-IN" smtClean="0"/>
              <a:t>PROJECT TITLE</a:t>
            </a:r>
            <a:endParaRPr dirty="0" lang="en-US"/>
          </a:p>
        </p:txBody>
      </p:sp>
      <p:sp>
        <p:nvSpPr>
          <p:cNvPr id="1048601" name="Content Placeholder 2"/>
          <p:cNvSpPr>
            <a:spLocks noGrp="1"/>
          </p:cNvSpPr>
          <p:nvPr>
            <p:ph idx="1"/>
          </p:nvPr>
        </p:nvSpPr>
        <p:spPr/>
        <p:txBody>
          <a:bodyPr/>
          <a:p>
            <a:r>
              <a:rPr dirty="0" lang="en-IN" smtClean="0"/>
              <a:t>1.</a:t>
            </a:r>
            <a:r>
              <a:rPr dirty="0" lang="en-IN" smtClean="0">
                <a:solidFill>
                  <a:srgbClr val="0070C0"/>
                </a:solidFill>
              </a:rPr>
              <a:t>EXPENSE REIMBURSEMENT PORTAL</a:t>
            </a:r>
          </a:p>
          <a:p>
            <a:r>
              <a:rPr dirty="0" lang="en-IN" smtClean="0"/>
              <a:t>2.</a:t>
            </a:r>
            <a:r>
              <a:rPr dirty="0" lang="en-IN" smtClean="0">
                <a:solidFill>
                  <a:srgbClr val="0070C0"/>
                </a:solidFill>
              </a:rPr>
              <a:t>DIVERSITY AND INCLUSION TRAINING</a:t>
            </a:r>
          </a:p>
          <a:p>
            <a:r>
              <a:rPr dirty="0" lang="en-IN" smtClean="0"/>
              <a:t>3.</a:t>
            </a:r>
            <a:r>
              <a:rPr dirty="0" lang="en-IN" smtClean="0">
                <a:solidFill>
                  <a:srgbClr val="0070C0"/>
                </a:solidFill>
              </a:rPr>
              <a:t>LEADERSHIP DEVELOPMENT PROGRAME</a:t>
            </a:r>
          </a:p>
          <a:p>
            <a:r>
              <a:rPr dirty="0" lang="en-IN" smtClean="0"/>
              <a:t>4.</a:t>
            </a:r>
            <a:r>
              <a:rPr dirty="0" lang="en-IN" smtClean="0">
                <a:solidFill>
                  <a:srgbClr val="0070C0"/>
                </a:solidFill>
              </a:rPr>
              <a:t>VIRTUAL PRESENTATION PLATFORM</a:t>
            </a:r>
            <a:endParaRPr dirty="0" lang="en-US" smtClean="0"/>
          </a:p>
          <a:p>
            <a:endParaRPr dirty="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2" name="Title 1"/>
          <p:cNvSpPr>
            <a:spLocks noGrp="1"/>
          </p:cNvSpPr>
          <p:nvPr>
            <p:ph type="title"/>
          </p:nvPr>
        </p:nvSpPr>
        <p:spPr/>
        <p:txBody>
          <a:bodyPr/>
          <a:p>
            <a:r>
              <a:rPr dirty="0" lang="en-IN" smtClean="0"/>
              <a:t>AGEND A</a:t>
            </a:r>
            <a:endParaRPr dirty="0" lang="en-US"/>
          </a:p>
        </p:txBody>
      </p:sp>
      <p:sp>
        <p:nvSpPr>
          <p:cNvPr id="1048603" name="Content Placeholder 2"/>
          <p:cNvSpPr>
            <a:spLocks noGrp="1"/>
          </p:cNvSpPr>
          <p:nvPr>
            <p:ph idx="1"/>
          </p:nvPr>
        </p:nvSpPr>
        <p:spPr/>
        <p:txBody>
          <a:bodyPr/>
          <a:p>
            <a:r>
              <a:rPr dirty="0" lang="en-IN" smtClean="0"/>
              <a:t>1.</a:t>
            </a:r>
            <a:r>
              <a:rPr dirty="0" lang="en-IN" smtClean="0">
                <a:solidFill>
                  <a:srgbClr val="0070C0"/>
                </a:solidFill>
              </a:rPr>
              <a:t>PROBLEM STATEMENT</a:t>
            </a:r>
          </a:p>
          <a:p>
            <a:r>
              <a:rPr dirty="0" lang="en-IN" smtClean="0"/>
              <a:t>2.</a:t>
            </a:r>
            <a:r>
              <a:rPr dirty="0" lang="en-IN" smtClean="0">
                <a:solidFill>
                  <a:srgbClr val="0070C0"/>
                </a:solidFill>
              </a:rPr>
              <a:t>PROJECT OVERVIEW</a:t>
            </a:r>
          </a:p>
          <a:p>
            <a:r>
              <a:rPr dirty="0" lang="en-IN" smtClean="0"/>
              <a:t>3.</a:t>
            </a:r>
            <a:r>
              <a:rPr dirty="0" lang="en-IN" smtClean="0">
                <a:solidFill>
                  <a:srgbClr val="0070C0"/>
                </a:solidFill>
              </a:rPr>
              <a:t>END USERS</a:t>
            </a:r>
          </a:p>
          <a:p>
            <a:r>
              <a:rPr dirty="0" lang="en-IN" smtClean="0"/>
              <a:t>4.</a:t>
            </a:r>
            <a:r>
              <a:rPr dirty="0" lang="en-IN" smtClean="0">
                <a:solidFill>
                  <a:srgbClr val="0070C0"/>
                </a:solidFill>
              </a:rPr>
              <a:t>TOOLS AND TECHNOLOGIES</a:t>
            </a:r>
          </a:p>
          <a:p>
            <a:r>
              <a:rPr dirty="0" lang="en-IN" smtClean="0"/>
              <a:t>5.</a:t>
            </a:r>
            <a:r>
              <a:rPr dirty="0" lang="en-IN" smtClean="0">
                <a:solidFill>
                  <a:srgbClr val="0070C0"/>
                </a:solidFill>
              </a:rPr>
              <a:t>PORTFOLIO DESIGN AND LAYOUT</a:t>
            </a:r>
          </a:p>
          <a:p>
            <a:r>
              <a:rPr dirty="0" lang="en-IN" smtClean="0"/>
              <a:t>6.</a:t>
            </a:r>
            <a:r>
              <a:rPr dirty="0" lang="en-IN" smtClean="0">
                <a:solidFill>
                  <a:srgbClr val="0070C0"/>
                </a:solidFill>
              </a:rPr>
              <a:t>FEATURES AND FUNCTIONALITY</a:t>
            </a:r>
          </a:p>
          <a:p>
            <a:r>
              <a:rPr dirty="0" lang="en-IN" smtClean="0"/>
              <a:t>7.</a:t>
            </a:r>
            <a:r>
              <a:rPr dirty="0" lang="en-IN" smtClean="0">
                <a:solidFill>
                  <a:srgbClr val="0070C0"/>
                </a:solidFill>
              </a:rPr>
              <a:t>RESULTS AND SCREENSHOTS</a:t>
            </a:r>
          </a:p>
          <a:p>
            <a:r>
              <a:rPr dirty="0" lang="en-IN" smtClean="0"/>
              <a:t>8.</a:t>
            </a:r>
            <a:r>
              <a:rPr dirty="0" lang="en-IN" smtClean="0">
                <a:solidFill>
                  <a:srgbClr val="0070C0"/>
                </a:solidFill>
              </a:rPr>
              <a:t>CONCLUSION</a:t>
            </a:r>
          </a:p>
          <a:p>
            <a:r>
              <a:rPr dirty="0" lang="en-IN" smtClean="0"/>
              <a:t>9.</a:t>
            </a:r>
            <a:r>
              <a:rPr dirty="0" lang="en-IN" smtClean="0">
                <a:solidFill>
                  <a:srgbClr val="0070C0"/>
                </a:solidFill>
              </a:rPr>
              <a:t>GITHUB LINK</a:t>
            </a:r>
            <a:endParaRPr dirty="0" lang="en-US" smtClean="0">
              <a:solidFill>
                <a:srgbClr val="0070C0"/>
              </a:solidFill>
            </a:endParaRPr>
          </a:p>
          <a:p>
            <a:endParaRPr dirty="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4" name="Title 1"/>
          <p:cNvSpPr>
            <a:spLocks noGrp="1"/>
          </p:cNvSpPr>
          <p:nvPr>
            <p:ph type="title"/>
          </p:nvPr>
        </p:nvSpPr>
        <p:spPr/>
        <p:txBody>
          <a:bodyPr/>
          <a:p>
            <a:r>
              <a:rPr dirty="0" lang="en-IN" smtClean="0"/>
              <a:t>PROBLEM STATEMENT</a:t>
            </a:r>
            <a:endParaRPr dirty="0" lang="en-US"/>
          </a:p>
        </p:txBody>
      </p:sp>
      <p:sp>
        <p:nvSpPr>
          <p:cNvPr id="1048605" name="Content Placeholder 2"/>
          <p:cNvSpPr>
            <a:spLocks noGrp="1"/>
          </p:cNvSpPr>
          <p:nvPr>
            <p:ph idx="1"/>
          </p:nvPr>
        </p:nvSpPr>
        <p:spPr/>
        <p:txBody>
          <a:bodyPr/>
          <a:p>
            <a:r>
              <a:rPr dirty="0" lang="en-IN" smtClean="0"/>
              <a:t>DESCRIPTION OF THE PROBLEM:</a:t>
            </a:r>
          </a:p>
          <a:p>
            <a:r>
              <a:rPr dirty="0" lang="en-IN" smtClean="0">
                <a:solidFill>
                  <a:srgbClr val="00B0F0"/>
                </a:solidFill>
              </a:rPr>
              <a:t>A BRIEF OVERVIEW OF THE ISSUE</a:t>
            </a:r>
          </a:p>
          <a:p>
            <a:r>
              <a:rPr dirty="0" lang="en-IN" smtClean="0"/>
              <a:t>IMPACT:</a:t>
            </a:r>
          </a:p>
          <a:p>
            <a:r>
              <a:rPr dirty="0" lang="en-IN" smtClean="0">
                <a:solidFill>
                  <a:srgbClr val="00B0F0"/>
                </a:solidFill>
              </a:rPr>
              <a:t>THE EFFECTS OR CONSEQUENCES OF THE PROBLEM</a:t>
            </a:r>
          </a:p>
          <a:p>
            <a:r>
              <a:rPr dirty="0" lang="en-IN" smtClean="0"/>
              <a:t>GOALS:</a:t>
            </a:r>
          </a:p>
          <a:p>
            <a:r>
              <a:rPr dirty="0" lang="en-IN" smtClean="0">
                <a:solidFill>
                  <a:srgbClr val="00B0F0"/>
                </a:solidFill>
              </a:rPr>
              <a:t>WHAT  YOU  WANT TO ACHIEVE IN SOLVING THE PROBLEM </a:t>
            </a:r>
          </a:p>
          <a:p>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6" name="Title 1"/>
          <p:cNvSpPr>
            <a:spLocks noGrp="1"/>
          </p:cNvSpPr>
          <p:nvPr>
            <p:ph type="title"/>
          </p:nvPr>
        </p:nvSpPr>
        <p:spPr/>
        <p:txBody>
          <a:bodyPr/>
          <a:p>
            <a:r>
              <a:rPr dirty="0" lang="en-IN" smtClean="0"/>
              <a:t>PROJECT OVERVIEW</a:t>
            </a:r>
            <a:endParaRPr dirty="0" lang="en-US"/>
          </a:p>
        </p:txBody>
      </p:sp>
      <p:sp>
        <p:nvSpPr>
          <p:cNvPr id="1048607" name="Content Placeholder 2"/>
          <p:cNvSpPr>
            <a:spLocks noGrp="1"/>
          </p:cNvSpPr>
          <p:nvPr>
            <p:ph idx="1"/>
          </p:nvPr>
        </p:nvSpPr>
        <p:spPr/>
        <p:txBody>
          <a:bodyPr>
            <a:normAutofit/>
          </a:bodyPr>
          <a:p>
            <a:r>
              <a:rPr dirty="0" lang="en-IN" smtClean="0"/>
              <a:t>OBJECTIVE:</a:t>
            </a:r>
          </a:p>
          <a:p>
            <a:r>
              <a:rPr dirty="0" lang="en-IN" smtClean="0">
                <a:solidFill>
                  <a:srgbClr val="00B0F0"/>
                </a:solidFill>
              </a:rPr>
              <a:t>BRIEFLY STATE WHAT THE PROJECT AIMS TO ACHIEVE</a:t>
            </a:r>
          </a:p>
          <a:p>
            <a:r>
              <a:rPr dirty="0" lang="en-IN" smtClean="0"/>
              <a:t>BACKGROUND / PROBLEM STATEMENT:</a:t>
            </a:r>
          </a:p>
          <a:p>
            <a:r>
              <a:rPr dirty="0" lang="en-IN" smtClean="0">
                <a:solidFill>
                  <a:srgbClr val="002060"/>
                </a:solidFill>
              </a:rPr>
              <a:t> </a:t>
            </a:r>
            <a:r>
              <a:rPr dirty="0" lang="en-IN" smtClean="0">
                <a:solidFill>
                  <a:srgbClr val="00B0F0"/>
                </a:solidFill>
              </a:rPr>
              <a:t>EXPLAIN WHY THIS PROJECT IS BEING UNDERTAKEN(THE NEED,ISSUE,OR OPPORTUNITY).</a:t>
            </a:r>
          </a:p>
          <a:p>
            <a:r>
              <a:rPr dirty="0" lang="en-IN" smtClean="0"/>
              <a:t>SCOPE:</a:t>
            </a:r>
          </a:p>
          <a:p>
            <a:r>
              <a:rPr dirty="0" lang="en-IN" smtClean="0">
                <a:solidFill>
                  <a:srgbClr val="00B0F0"/>
                </a:solidFill>
              </a:rPr>
              <a:t>DEFINE WHAT IS INCLUDEIN THE PROJECT(AND SOMETIMES WHAT IS EXCLUDED).</a:t>
            </a:r>
          </a:p>
          <a:p>
            <a:endParaRPr dirty="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8" name="Title 1"/>
          <p:cNvSpPr>
            <a:spLocks noGrp="1"/>
          </p:cNvSpPr>
          <p:nvPr>
            <p:ph type="title"/>
          </p:nvPr>
        </p:nvSpPr>
        <p:spPr/>
        <p:txBody>
          <a:bodyPr/>
          <a:p>
            <a:r>
              <a:rPr dirty="0" lang="en-IN" smtClean="0"/>
              <a:t>WHO ARE THE END USERS</a:t>
            </a:r>
            <a:endParaRPr dirty="0" lang="en-US"/>
          </a:p>
        </p:txBody>
      </p:sp>
      <p:sp>
        <p:nvSpPr>
          <p:cNvPr id="1048609" name="Content Placeholder 2"/>
          <p:cNvSpPr>
            <a:spLocks noGrp="1"/>
          </p:cNvSpPr>
          <p:nvPr>
            <p:ph idx="1"/>
          </p:nvPr>
        </p:nvSpPr>
        <p:spPr/>
        <p:txBody>
          <a:bodyPr>
            <a:normAutofit/>
          </a:bodyPr>
          <a:p>
            <a:r>
              <a:rPr dirty="0" lang="en-IN" smtClean="0"/>
              <a:t>EDUCATION PROJECT:</a:t>
            </a:r>
          </a:p>
          <a:p>
            <a:r>
              <a:rPr dirty="0" lang="en-IN" smtClean="0">
                <a:solidFill>
                  <a:srgbClr val="0070C0"/>
                </a:solidFill>
              </a:rPr>
              <a:t>STUDENTS (END USERS),TEACHERS (SOMETIMES ALSO END USERS).</a:t>
            </a:r>
          </a:p>
          <a:p>
            <a:r>
              <a:rPr dirty="0" lang="en-IN" smtClean="0"/>
              <a:t>HEALTHCARE PROJECT:</a:t>
            </a:r>
          </a:p>
          <a:p>
            <a:r>
              <a:rPr dirty="0" lang="en-IN" smtClean="0">
                <a:solidFill>
                  <a:srgbClr val="0070C0"/>
                </a:solidFill>
              </a:rPr>
              <a:t>PATIENTS (END USERS),DOCTORS/NURSES(IF THEY USE THE SYSTEM.</a:t>
            </a:r>
          </a:p>
          <a:p>
            <a:r>
              <a:rPr dirty="0" lang="en-IN" smtClean="0"/>
              <a:t>IT SOFTWARE PROJECT:</a:t>
            </a:r>
          </a:p>
          <a:p>
            <a:r>
              <a:rPr dirty="0" lang="en-IN" smtClean="0">
                <a:solidFill>
                  <a:srgbClr val="0070C0"/>
                </a:solidFill>
              </a:rPr>
              <a:t>EMPLOYEES OR CUSTOMERS WHO LOG IN AND USE THE SYSTEM.</a:t>
            </a:r>
          </a:p>
          <a:p>
            <a:r>
              <a:rPr dirty="0" lang="en-IN" smtClean="0"/>
              <a:t>CONSTRUCTION PROJECT (E.G..HOUSING):</a:t>
            </a:r>
          </a:p>
          <a:p>
            <a:r>
              <a:rPr dirty="0" lang="en-IN" smtClean="0">
                <a:solidFill>
                  <a:srgbClr val="0070C0"/>
                </a:solidFill>
              </a:rPr>
              <a:t>RESIDENT  WHO WILL LIVE IN THE BUILDINGS.</a:t>
            </a:r>
          </a:p>
          <a:p>
            <a:r>
              <a:rPr dirty="0" lang="en-IN" smtClean="0"/>
              <a:t>E-COMMERECE PROJECT:</a:t>
            </a:r>
          </a:p>
          <a:p>
            <a:r>
              <a:rPr dirty="0" lang="en-IN" smtClean="0">
                <a:solidFill>
                  <a:srgbClr val="0070C0"/>
                </a:solidFill>
              </a:rPr>
              <a:t>SHOPPERS   BUYING  PRODUCTS ONLINE</a:t>
            </a:r>
            <a:endParaRPr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0" name="Title 1"/>
          <p:cNvSpPr>
            <a:spLocks noGrp="1"/>
          </p:cNvSpPr>
          <p:nvPr>
            <p:ph type="title"/>
          </p:nvPr>
        </p:nvSpPr>
        <p:spPr/>
        <p:txBody>
          <a:bodyPr/>
          <a:p>
            <a:r>
              <a:rPr dirty="0" lang="en-IN" smtClean="0"/>
              <a:t>TOOLS AND TECHNIQUES</a:t>
            </a:r>
            <a:endParaRPr dirty="0" lang="en-US"/>
          </a:p>
        </p:txBody>
      </p:sp>
      <p:sp>
        <p:nvSpPr>
          <p:cNvPr id="1048611" name="Content Placeholder 2"/>
          <p:cNvSpPr>
            <a:spLocks noGrp="1"/>
          </p:cNvSpPr>
          <p:nvPr>
            <p:ph idx="1"/>
          </p:nvPr>
        </p:nvSpPr>
        <p:spPr/>
        <p:txBody>
          <a:bodyPr>
            <a:normAutofit/>
          </a:bodyPr>
          <a:p>
            <a:r>
              <a:rPr dirty="0" lang="en-IN" smtClean="0">
                <a:solidFill>
                  <a:srgbClr val="0070C0"/>
                </a:solidFill>
              </a:rPr>
              <a:t>PROJECT MANAGEMENT TOOLS</a:t>
            </a:r>
          </a:p>
          <a:p>
            <a:r>
              <a:rPr dirty="0" lang="en-IN" smtClean="0">
                <a:solidFill>
                  <a:srgbClr val="0070C0"/>
                </a:solidFill>
              </a:rPr>
              <a:t>DEVELOPMENT TOOLS</a:t>
            </a:r>
          </a:p>
          <a:p>
            <a:r>
              <a:rPr dirty="0" lang="en-IN" smtClean="0">
                <a:solidFill>
                  <a:srgbClr val="0070C0"/>
                </a:solidFill>
              </a:rPr>
              <a:t>COMMUNICATION AND COLLABORATION TOOLS</a:t>
            </a:r>
          </a:p>
          <a:p>
            <a:r>
              <a:rPr dirty="0" lang="en-IN" smtClean="0">
                <a:solidFill>
                  <a:srgbClr val="0070C0"/>
                </a:solidFill>
              </a:rPr>
              <a:t>DESIGN AND PROTOTYPING TOOLS</a:t>
            </a:r>
          </a:p>
          <a:p>
            <a:r>
              <a:rPr dirty="0" lang="en-IN" smtClean="0">
                <a:solidFill>
                  <a:srgbClr val="0070C0"/>
                </a:solidFill>
              </a:rPr>
              <a:t>TECHNIQUES</a:t>
            </a:r>
          </a:p>
          <a:p>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2" name="Title 1"/>
          <p:cNvSpPr>
            <a:spLocks noGrp="1"/>
          </p:cNvSpPr>
          <p:nvPr>
            <p:ph type="title"/>
          </p:nvPr>
        </p:nvSpPr>
        <p:spPr/>
        <p:txBody>
          <a:bodyPr>
            <a:normAutofit/>
          </a:bodyPr>
          <a:p>
            <a:r>
              <a:rPr dirty="0" lang="en-IN" smtClean="0"/>
              <a:t>PORTFOLIO DESIGN AND LAYOUT</a:t>
            </a:r>
            <a:endParaRPr dirty="0" lang="en-US"/>
          </a:p>
        </p:txBody>
      </p:sp>
      <p:sp>
        <p:nvSpPr>
          <p:cNvPr id="1048613" name="Content Placeholder 2"/>
          <p:cNvSpPr>
            <a:spLocks noGrp="1"/>
          </p:cNvSpPr>
          <p:nvPr>
            <p:ph idx="1"/>
          </p:nvPr>
        </p:nvSpPr>
        <p:spPr/>
        <p:txBody>
          <a:bodyPr>
            <a:normAutofit/>
          </a:bodyPr>
          <a:p>
            <a:r>
              <a:rPr dirty="0" lang="en-IN" smtClean="0"/>
              <a:t>1.</a:t>
            </a:r>
            <a:r>
              <a:rPr dirty="0" lang="en-IN" smtClean="0">
                <a:solidFill>
                  <a:srgbClr val="0070C0"/>
                </a:solidFill>
              </a:rPr>
              <a:t> “ THE PORTFOLIO HAS BEEN DESIGNED WITH A CLEAN AND STRUCTURED LAYOUT  THAT EMPHASIZES CLARITY , USABILITY , AND VISUAL BALANCE.”</a:t>
            </a:r>
          </a:p>
          <a:p>
            <a:r>
              <a:rPr dirty="0" lang="en-IN" smtClean="0"/>
              <a:t>2. </a:t>
            </a:r>
            <a:r>
              <a:rPr dirty="0" lang="en-IN" smtClean="0">
                <a:solidFill>
                  <a:srgbClr val="0070C0"/>
                </a:solidFill>
              </a:rPr>
              <a:t>“ A GRID-BASED DESIGN APPROACH HAS BEEN ADOPTED TO ENSURE CONSISTENCY ACROSS SECTIONS,MAKING THE PORTFOLIO EASY TO NAVIGATE AND VISUALLY APPEALING.”</a:t>
            </a:r>
          </a:p>
          <a:p>
            <a:r>
              <a:rPr dirty="0" lang="en-IN" smtClean="0"/>
              <a:t>3.</a:t>
            </a:r>
            <a:r>
              <a:rPr dirty="0" lang="en-IN" smtClean="0">
                <a:solidFill>
                  <a:srgbClr val="0070C0"/>
                </a:solidFill>
              </a:rPr>
              <a:t> “ MINIMALISM AND SIMPLICITY WERE CHOSEN AS THE CORE  DESIGN PRINCIPLES, ALLOWINGS THE CONTENT AND PROJECTS TO STAND OUT WITHOUT UNNECESSARY   DISTRACTIONS</a:t>
            </a:r>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4" name="Title 1"/>
          <p:cNvSpPr>
            <a:spLocks noGrp="1"/>
          </p:cNvSpPr>
          <p:nvPr>
            <p:ph type="title"/>
          </p:nvPr>
        </p:nvSpPr>
        <p:spPr/>
        <p:txBody>
          <a:bodyPr>
            <a:normAutofit/>
          </a:bodyPr>
          <a:p>
            <a:r>
              <a:rPr dirty="0" lang="en-IN" smtClean="0"/>
              <a:t>FEATURES AND FUNCTIONALITY</a:t>
            </a:r>
            <a:endParaRPr dirty="0" lang="en-US"/>
          </a:p>
        </p:txBody>
      </p:sp>
      <p:sp>
        <p:nvSpPr>
          <p:cNvPr id="1048615" name="Content Placeholder 2"/>
          <p:cNvSpPr>
            <a:spLocks noGrp="1"/>
          </p:cNvSpPr>
          <p:nvPr>
            <p:ph idx="1"/>
          </p:nvPr>
        </p:nvSpPr>
        <p:spPr/>
        <p:txBody>
          <a:bodyPr>
            <a:normAutofit lnSpcReduction="10000"/>
          </a:bodyPr>
          <a:p>
            <a:r>
              <a:rPr dirty="0" lang="en-IN" smtClean="0"/>
              <a:t>1. CLEAN AND STRUCTURED LAYOU:</a:t>
            </a:r>
          </a:p>
          <a:p>
            <a:r>
              <a:rPr dirty="0" lang="en-IN" smtClean="0">
                <a:solidFill>
                  <a:srgbClr val="0070C0"/>
                </a:solidFill>
              </a:rPr>
              <a:t>ORGANIZED SECTIONS SUCH AS HOME,ABOUT ME,PROJECT,RESUME AND CONTACT.</a:t>
            </a:r>
          </a:p>
          <a:p>
            <a:r>
              <a:rPr dirty="0" lang="en-IN" smtClean="0"/>
              <a:t>2. RESPONSIVE DESIGN:</a:t>
            </a:r>
          </a:p>
          <a:p>
            <a:r>
              <a:rPr dirty="0" lang="en-IN" smtClean="0">
                <a:solidFill>
                  <a:srgbClr val="0070C0"/>
                </a:solidFill>
              </a:rPr>
              <a:t>ADJUSTS AUTOMATICALLY TO SCREEN SIZES(DESKTOP, TABLET, MOBLIE).</a:t>
            </a:r>
          </a:p>
          <a:p>
            <a:r>
              <a:rPr dirty="0" lang="en-IN" smtClean="0"/>
              <a:t>3. NAVIGATION MEN:</a:t>
            </a:r>
          </a:p>
          <a:p>
            <a:r>
              <a:rPr dirty="0" lang="en-IN" smtClean="0">
                <a:solidFill>
                  <a:srgbClr val="0070C0"/>
                </a:solidFill>
              </a:rPr>
              <a:t>EASY-TO-HEADER OR SIDEBAR FOR QUICK ACCESS TO DIFFERENT SECTIONS</a:t>
            </a:r>
            <a:endParaRPr dirty="0"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Overrid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lastClr="000000" val="windowText"/>
      </a:dk1>
      <a:lt1>
        <a:sysClr lastClr="FFFFFF" val="window"/>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r="5400000" dist="25000" rotWithShape="0">
              <a:srgbClr val="000000">
                <a:alpha val="38000"/>
              </a:srgbClr>
            </a:outerShdw>
          </a:effectLst>
        </a:effectStyle>
        <a:effectStyle>
          <a:effectLst>
            <a:outerShdw blurRad="39000" dir="5400000" dist="25400" rotWithShape="0">
              <a:srgbClr val="000000">
                <a:alpha val="38000"/>
              </a:srgbClr>
            </a:outerShdw>
          </a:effectLst>
        </a:effectStyle>
        <a:effectStyle>
          <a:effectLst>
            <a:outerShdw blurRad="39000" dir="5400000" dist="25400" rotWithShape="0">
              <a:srgbClr val="000000">
                <a:alpha val="38000"/>
              </a:srgbClr>
            </a:outerShdw>
          </a:effectLst>
          <a:scene3d>
            <a:camera prst="orthographicFront" fov="0">
              <a:rot lat="0" lon="0" rev="0"/>
            </a:camera>
            <a:lightRig dir="t" rig="threeP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algn="tl" flip="none" sx="38000" sy="38000" tx="0" ty="0"/>
        </a:blip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Override1.xml><?xml version="1.0" encoding="utf-8"?>
<a:themeOverride xmlns:a="http://schemas.openxmlformats.org/drawingml/2006/main">
  <a:clrScheme name="Module">
    <a:dk1>
      <a:sysClr lastClr="000000" val="windowText"/>
    </a:dk1>
    <a:lt1>
      <a:sysClr lastClr="FFFFFF" val="window"/>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r="5400000" dist="25000" rotWithShape="0">
            <a:srgbClr val="000000">
              <a:alpha val="38000"/>
            </a:srgbClr>
          </a:outerShdw>
        </a:effectLst>
      </a:effectStyle>
      <a:effectStyle>
        <a:effectLst>
          <a:outerShdw blurRad="39000" dir="5400000" dist="25400" rotWithShape="0">
            <a:srgbClr val="000000">
              <a:alpha val="38000"/>
            </a:srgbClr>
          </a:outerShdw>
        </a:effectLst>
      </a:effectStyle>
      <a:effectStyle>
        <a:effectLst>
          <a:outerShdw blurRad="39000" dir="5400000" dist="25400" rotWithShape="0">
            <a:srgbClr val="000000">
              <a:alpha val="38000"/>
            </a:srgbClr>
          </a:outerShdw>
        </a:effectLst>
        <a:scene3d>
          <a:camera prst="orthographicFront" fov="0">
            <a:rot lat="0" lon="0" rev="0"/>
          </a:camera>
          <a:lightRig dir="t" rig="threeP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algn="tl" flip="none" sx="38000" sy="38000" tx="0" ty="0"/>
      </a:blip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Slide 1</dc:title>
  <dc:creator>Windows User</dc:creator>
  <cp:lastModifiedBy>Windows User</cp:lastModifiedBy>
  <dcterms:created xsi:type="dcterms:W3CDTF">2025-09-02T13:51:43Z</dcterms:created>
  <dcterms:modified xsi:type="dcterms:W3CDTF">2025-09-09T14:02:16Z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a16aa11b7eb54b1998a9b4e6565db6a2</vt:lpwstr>
  </property>
</Properties>
</file>