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93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5143500" type="screen16x9"/>
  <p:notesSz cx="6858000" cy="9144000"/>
  <p:embeddedFontLst>
    <p:embeddedFont>
      <p:font typeface="Coming Soon" panose="020B0604020202020204" charset="0"/>
      <p:regular r:id="rId17"/>
    </p:embeddedFont>
    <p:embeddedFont>
      <p:font typeface="Concert One" pitchFamily="2" charset="0"/>
      <p:regular r:id="rId18"/>
    </p:embeddedFont>
    <p:embeddedFont>
      <p:font typeface="Merriweather" panose="00000500000000000000" pitchFamily="2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  <p:embeddedFont>
      <p:font typeface="Roboto Mono" panose="00000009000000000000" pitchFamily="49" charset="0"/>
      <p:regular r:id="rId27"/>
      <p:bold r:id="rId28"/>
      <p:italic r:id="rId29"/>
      <p:boldItalic r:id="rId30"/>
    </p:embeddedFont>
    <p:embeddedFont>
      <p:font typeface="Roboto Mono Medium" panose="00000009000000000000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iAyC9jz+NVjWgHYbXjgviv9BDU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presProps" Target="pres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LLI PRAKASH" userId="c2ffa49750d2de8b" providerId="LiveId" clId="{B023F1A4-B623-4DD5-BA1B-3C995CDDF25D}"/>
    <pc:docChg chg="modSld">
      <pc:chgData name="DILLI PRAKASH" userId="c2ffa49750d2de8b" providerId="LiveId" clId="{B023F1A4-B623-4DD5-BA1B-3C995CDDF25D}" dt="2024-09-26T04:34:35.766" v="3" actId="14100"/>
      <pc:docMkLst>
        <pc:docMk/>
      </pc:docMkLst>
      <pc:sldChg chg="modSp mod">
        <pc:chgData name="DILLI PRAKASH" userId="c2ffa49750d2de8b" providerId="LiveId" clId="{B023F1A4-B623-4DD5-BA1B-3C995CDDF25D}" dt="2024-09-26T04:34:35.766" v="3" actId="14100"/>
        <pc:sldMkLst>
          <pc:docMk/>
          <pc:sldMk cId="0" sldId="256"/>
        </pc:sldMkLst>
        <pc:spChg chg="mod">
          <ac:chgData name="DILLI PRAKASH" userId="c2ffa49750d2de8b" providerId="LiveId" clId="{B023F1A4-B623-4DD5-BA1B-3C995CDDF25D}" dt="2024-09-26T04:34:15.184" v="1" actId="14100"/>
          <ac:spMkLst>
            <pc:docMk/>
            <pc:sldMk cId="0" sldId="256"/>
            <ac:spMk id="610" creationId="{00000000-0000-0000-0000-000000000000}"/>
          </ac:spMkLst>
        </pc:spChg>
        <pc:spChg chg="mod">
          <ac:chgData name="DILLI PRAKASH" userId="c2ffa49750d2de8b" providerId="LiveId" clId="{B023F1A4-B623-4DD5-BA1B-3C995CDDF25D}" dt="2024-09-26T04:34:35.766" v="3" actId="14100"/>
          <ac:spMkLst>
            <pc:docMk/>
            <pc:sldMk cId="0" sldId="256"/>
            <ac:spMk id="6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f02c553431_0_1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4" name="Google Shape;694;g2f02c553431_0_1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f02c553431_0_1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3" name="Google Shape;703;g2f02c553431_0_1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f02c553431_0_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2" name="Google Shape;712;g2f02c553431_0_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0" name="Google Shape;73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7" name="Google Shape;6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7" name="Google Shape;6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f02c55343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6" name="Google Shape;646;g2f02c55343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f02c55343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6" name="Google Shape;656;g2f02c55343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f02c55343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6" name="Google Shape;666;g2f02c55343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f02c553431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6" name="Google Shape;676;g2f02c553431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f02c553431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5" name="Google Shape;685;g2f02c553431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8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8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3725"/>
              </a:srgbClr>
            </a:outerShdw>
          </a:effectLst>
        </p:spPr>
      </p:pic>
      <p:sp>
        <p:nvSpPr>
          <p:cNvPr id="13" name="Google Shape;13;p8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8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9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91"/>
          <p:cNvSpPr txBox="1">
            <a:spLocks noGrp="1"/>
          </p:cNvSpPr>
          <p:nvPr>
            <p:ph type="body" idx="1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91"/>
          <p:cNvSpPr txBox="1">
            <a:spLocks noGrp="1"/>
          </p:cNvSpPr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2"/>
          <p:cNvSpPr txBox="1">
            <a:spLocks noGrp="1"/>
          </p:cNvSpPr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5" name="Google Shape;75;p92"/>
          <p:cNvSpPr txBox="1">
            <a:spLocks noGrp="1"/>
          </p:cNvSpPr>
          <p:nvPr>
            <p:ph type="subTitle" idx="1"/>
          </p:nvPr>
        </p:nvSpPr>
        <p:spPr>
          <a:xfrm>
            <a:off x="801101" y="2389868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92"/>
          <p:cNvSpPr txBox="1">
            <a:spLocks noGrp="1"/>
          </p:cNvSpPr>
          <p:nvPr>
            <p:ph type="title" idx="2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7" name="Google Shape;77;p92"/>
          <p:cNvSpPr txBox="1">
            <a:spLocks noGrp="1"/>
          </p:cNvSpPr>
          <p:nvPr>
            <p:ph type="subTitle" idx="3"/>
          </p:nvPr>
        </p:nvSpPr>
        <p:spPr>
          <a:xfrm>
            <a:off x="5850880" y="2389875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92"/>
          <p:cNvSpPr txBox="1">
            <a:spLocks noGrp="1"/>
          </p:cNvSpPr>
          <p:nvPr>
            <p:ph type="title" idx="4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9" name="Google Shape;79;p92"/>
          <p:cNvSpPr txBox="1">
            <a:spLocks noGrp="1"/>
          </p:cNvSpPr>
          <p:nvPr>
            <p:ph type="subTitle" idx="5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92"/>
          <p:cNvSpPr txBox="1">
            <a:spLocks noGrp="1"/>
          </p:cNvSpPr>
          <p:nvPr>
            <p:ph type="title" idx="6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81" name="Google Shape;81;p92"/>
          <p:cNvSpPr txBox="1">
            <a:spLocks noGrp="1"/>
          </p:cNvSpPr>
          <p:nvPr>
            <p:ph type="subTitle" idx="7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92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SECTION_TITLE_AND_DESCRIPTION_1_2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9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3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93"/>
          <p:cNvSpPr txBox="1">
            <a:spLocks noGrp="1"/>
          </p:cNvSpPr>
          <p:nvPr>
            <p:ph type="title"/>
          </p:nvPr>
        </p:nvSpPr>
        <p:spPr>
          <a:xfrm>
            <a:off x="2598373" y="1548225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87" name="Google Shape;87;p93"/>
          <p:cNvSpPr txBox="1">
            <a:spLocks noGrp="1"/>
          </p:cNvSpPr>
          <p:nvPr>
            <p:ph type="subTitle" idx="1"/>
          </p:nvPr>
        </p:nvSpPr>
        <p:spPr>
          <a:xfrm>
            <a:off x="2598375" y="1928075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93"/>
          <p:cNvSpPr txBox="1">
            <a:spLocks noGrp="1"/>
          </p:cNvSpPr>
          <p:nvPr>
            <p:ph type="title" idx="2"/>
          </p:nvPr>
        </p:nvSpPr>
        <p:spPr>
          <a:xfrm>
            <a:off x="5835074" y="1548225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89" name="Google Shape;89;p93"/>
          <p:cNvSpPr txBox="1">
            <a:spLocks noGrp="1"/>
          </p:cNvSpPr>
          <p:nvPr>
            <p:ph type="subTitle" idx="3"/>
          </p:nvPr>
        </p:nvSpPr>
        <p:spPr>
          <a:xfrm>
            <a:off x="5835075" y="1928075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93"/>
          <p:cNvSpPr txBox="1">
            <a:spLocks noGrp="1"/>
          </p:cNvSpPr>
          <p:nvPr>
            <p:ph type="title" idx="4"/>
          </p:nvPr>
        </p:nvSpPr>
        <p:spPr>
          <a:xfrm>
            <a:off x="2598373" y="2987900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1" name="Google Shape;91;p93"/>
          <p:cNvSpPr txBox="1">
            <a:spLocks noGrp="1"/>
          </p:cNvSpPr>
          <p:nvPr>
            <p:ph type="subTitle" idx="5"/>
          </p:nvPr>
        </p:nvSpPr>
        <p:spPr>
          <a:xfrm>
            <a:off x="2598375" y="3369312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93"/>
          <p:cNvSpPr txBox="1">
            <a:spLocks noGrp="1"/>
          </p:cNvSpPr>
          <p:nvPr>
            <p:ph type="title" idx="6"/>
          </p:nvPr>
        </p:nvSpPr>
        <p:spPr>
          <a:xfrm>
            <a:off x="5835074" y="2987898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3" name="Google Shape;93;p93"/>
          <p:cNvSpPr txBox="1">
            <a:spLocks noGrp="1"/>
          </p:cNvSpPr>
          <p:nvPr>
            <p:ph type="subTitle" idx="7"/>
          </p:nvPr>
        </p:nvSpPr>
        <p:spPr>
          <a:xfrm>
            <a:off x="5835075" y="3369311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93"/>
          <p:cNvSpPr txBox="1">
            <a:spLocks noGrp="1"/>
          </p:cNvSpPr>
          <p:nvPr>
            <p:ph type="title" idx="8"/>
          </p:nvPr>
        </p:nvSpPr>
        <p:spPr>
          <a:xfrm>
            <a:off x="1926750" y="711175"/>
            <a:ext cx="529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9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4"/>
          <p:cNvSpPr txBox="1">
            <a:spLocks noGrp="1"/>
          </p:cNvSpPr>
          <p:nvPr>
            <p:ph type="title"/>
          </p:nvPr>
        </p:nvSpPr>
        <p:spPr>
          <a:xfrm>
            <a:off x="534900" y="2495013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99" name="Google Shape;99;p94"/>
          <p:cNvSpPr txBox="1">
            <a:spLocks noGrp="1"/>
          </p:cNvSpPr>
          <p:nvPr>
            <p:ph type="subTitle" idx="1"/>
          </p:nvPr>
        </p:nvSpPr>
        <p:spPr>
          <a:xfrm>
            <a:off x="799650" y="3241096"/>
            <a:ext cx="32685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100" name="Google Shape;100;p94"/>
          <p:cNvSpPr txBox="1">
            <a:spLocks noGrp="1"/>
          </p:cNvSpPr>
          <p:nvPr>
            <p:ph type="title" idx="2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SECTION_TITLE_AND_DESCRIPTION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9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95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5" name="Google Shape;105;p95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95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" name="Google Shape;107;p95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95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9" name="Google Shape;109;p95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95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SECTION_TITLE_AND_DESCRIPTION_1_1_4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9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6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96"/>
          <p:cNvSpPr txBox="1">
            <a:spLocks noGrp="1"/>
          </p:cNvSpPr>
          <p:nvPr>
            <p:ph type="title"/>
          </p:nvPr>
        </p:nvSpPr>
        <p:spPr>
          <a:xfrm>
            <a:off x="3628589" y="2942625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96"/>
          <p:cNvSpPr txBox="1">
            <a:spLocks noGrp="1"/>
          </p:cNvSpPr>
          <p:nvPr>
            <p:ph type="subTitle" idx="1"/>
          </p:nvPr>
        </p:nvSpPr>
        <p:spPr>
          <a:xfrm>
            <a:off x="3628600" y="3303578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96"/>
          <p:cNvSpPr txBox="1">
            <a:spLocks noGrp="1"/>
          </p:cNvSpPr>
          <p:nvPr>
            <p:ph type="title" idx="2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96"/>
          <p:cNvSpPr txBox="1">
            <a:spLocks noGrp="1"/>
          </p:cNvSpPr>
          <p:nvPr>
            <p:ph type="subTitle" idx="3"/>
          </p:nvPr>
        </p:nvSpPr>
        <p:spPr>
          <a:xfrm>
            <a:off x="1295511" y="2491901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96"/>
          <p:cNvSpPr txBox="1">
            <a:spLocks noGrp="1"/>
          </p:cNvSpPr>
          <p:nvPr>
            <p:ph type="title" idx="4"/>
          </p:nvPr>
        </p:nvSpPr>
        <p:spPr>
          <a:xfrm>
            <a:off x="5964918" y="21309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9" name="Google Shape;119;p96"/>
          <p:cNvSpPr txBox="1">
            <a:spLocks noGrp="1"/>
          </p:cNvSpPr>
          <p:nvPr>
            <p:ph type="subTitle" idx="5"/>
          </p:nvPr>
        </p:nvSpPr>
        <p:spPr>
          <a:xfrm>
            <a:off x="5964925" y="2491900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96"/>
          <p:cNvSpPr txBox="1">
            <a:spLocks noGrp="1"/>
          </p:cNvSpPr>
          <p:nvPr>
            <p:ph type="title" idx="6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IG_NUMBER_1_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9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7"/>
          <p:cNvSpPr txBox="1">
            <a:spLocks noGrp="1"/>
          </p:cNvSpPr>
          <p:nvPr>
            <p:ph type="title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25" name="Google Shape;125;p97"/>
          <p:cNvSpPr txBox="1">
            <a:spLocks noGrp="1"/>
          </p:cNvSpPr>
          <p:nvPr>
            <p:ph type="subTitle" idx="1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97"/>
          <p:cNvSpPr txBox="1">
            <a:spLocks noGrp="1"/>
          </p:cNvSpPr>
          <p:nvPr>
            <p:ph type="title" idx="2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27" name="Google Shape;127;p97"/>
          <p:cNvSpPr txBox="1">
            <a:spLocks noGrp="1"/>
          </p:cNvSpPr>
          <p:nvPr>
            <p:ph type="subTitle" idx="3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97"/>
          <p:cNvSpPr txBox="1">
            <a:spLocks noGrp="1"/>
          </p:cNvSpPr>
          <p:nvPr>
            <p:ph type="title" idx="4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29" name="Google Shape;129;p97"/>
          <p:cNvSpPr txBox="1">
            <a:spLocks noGrp="1"/>
          </p:cNvSpPr>
          <p:nvPr>
            <p:ph type="subTitle" idx="5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97"/>
          <p:cNvSpPr txBox="1">
            <a:spLocks noGrp="1"/>
          </p:cNvSpPr>
          <p:nvPr>
            <p:ph type="title" idx="6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IG_NUMBER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98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98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98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8"/>
          <p:cNvSpPr txBox="1">
            <a:spLocks noGrp="1"/>
          </p:cNvSpPr>
          <p:nvPr>
            <p:ph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37" name="Google Shape;137;p98"/>
          <p:cNvSpPr txBox="1">
            <a:spLocks noGrp="1"/>
          </p:cNvSpPr>
          <p:nvPr>
            <p:ph type="subTitle" idx="1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98"/>
          <p:cNvSpPr txBox="1">
            <a:spLocks noGrp="1"/>
          </p:cNvSpPr>
          <p:nvPr>
            <p:ph type="title" idx="2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39" name="Google Shape;139;p98"/>
          <p:cNvSpPr txBox="1">
            <a:spLocks noGrp="1"/>
          </p:cNvSpPr>
          <p:nvPr>
            <p:ph type="subTitle" idx="3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98"/>
          <p:cNvSpPr txBox="1">
            <a:spLocks noGrp="1"/>
          </p:cNvSpPr>
          <p:nvPr>
            <p:ph type="title" idx="4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41" name="Google Shape;141;p98"/>
          <p:cNvSpPr txBox="1">
            <a:spLocks noGrp="1"/>
          </p:cNvSpPr>
          <p:nvPr>
            <p:ph type="subTitle" idx="5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BIG_NUMBER_1_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9"/>
          <p:cNvSpPr txBox="1">
            <a:spLocks noGrp="1"/>
          </p:cNvSpPr>
          <p:nvPr>
            <p:ph type="title"/>
          </p:nvPr>
        </p:nvSpPr>
        <p:spPr>
          <a:xfrm>
            <a:off x="2216050" y="11412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46" name="Google Shape;146;p99"/>
          <p:cNvSpPr txBox="1">
            <a:spLocks noGrp="1"/>
          </p:cNvSpPr>
          <p:nvPr>
            <p:ph type="subTitle" idx="1"/>
          </p:nvPr>
        </p:nvSpPr>
        <p:spPr>
          <a:xfrm>
            <a:off x="2216050" y="1740988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99"/>
          <p:cNvSpPr txBox="1">
            <a:spLocks noGrp="1"/>
          </p:cNvSpPr>
          <p:nvPr>
            <p:ph type="title" idx="2"/>
          </p:nvPr>
        </p:nvSpPr>
        <p:spPr>
          <a:xfrm>
            <a:off x="2216050" y="2830963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48" name="Google Shape;148;p99"/>
          <p:cNvSpPr txBox="1">
            <a:spLocks noGrp="1"/>
          </p:cNvSpPr>
          <p:nvPr>
            <p:ph type="subTitle" idx="3"/>
          </p:nvPr>
        </p:nvSpPr>
        <p:spPr>
          <a:xfrm>
            <a:off x="2216050" y="3430676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99"/>
          <p:cNvSpPr txBox="1">
            <a:spLocks noGrp="1"/>
          </p:cNvSpPr>
          <p:nvPr>
            <p:ph type="title" idx="4"/>
          </p:nvPr>
        </p:nvSpPr>
        <p:spPr>
          <a:xfrm>
            <a:off x="6348050" y="2830963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50" name="Google Shape;150;p99"/>
          <p:cNvSpPr txBox="1">
            <a:spLocks noGrp="1"/>
          </p:cNvSpPr>
          <p:nvPr>
            <p:ph type="subTitle" idx="5"/>
          </p:nvPr>
        </p:nvSpPr>
        <p:spPr>
          <a:xfrm>
            <a:off x="6348050" y="3430676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99"/>
          <p:cNvSpPr txBox="1">
            <a:spLocks noGrp="1"/>
          </p:cNvSpPr>
          <p:nvPr>
            <p:ph type="title" idx="6"/>
          </p:nvPr>
        </p:nvSpPr>
        <p:spPr>
          <a:xfrm>
            <a:off x="6348050" y="11412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52" name="Google Shape;152;p99"/>
          <p:cNvSpPr txBox="1">
            <a:spLocks noGrp="1"/>
          </p:cNvSpPr>
          <p:nvPr>
            <p:ph type="subTitle" idx="7"/>
          </p:nvPr>
        </p:nvSpPr>
        <p:spPr>
          <a:xfrm>
            <a:off x="6348050" y="1740988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SECTION_TITLE_AND_DESCRIPTION_1_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0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0"/>
          <p:cNvSpPr txBox="1">
            <a:spLocks noGrp="1"/>
          </p:cNvSpPr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7" name="Google Shape;157;p100"/>
          <p:cNvSpPr txBox="1">
            <a:spLocks noGrp="1"/>
          </p:cNvSpPr>
          <p:nvPr>
            <p:ph type="subTitle" idx="1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00"/>
          <p:cNvSpPr txBox="1">
            <a:spLocks noGrp="1"/>
          </p:cNvSpPr>
          <p:nvPr>
            <p:ph type="title" idx="2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9" name="Google Shape;159;p100"/>
          <p:cNvSpPr txBox="1">
            <a:spLocks noGrp="1"/>
          </p:cNvSpPr>
          <p:nvPr>
            <p:ph type="subTitle" idx="3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00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83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3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3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marL="914400" lvl="1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2pPr>
            <a:lvl3pPr marL="1371600" lvl="2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rabicPeriod"/>
              <a:defRPr sz="950">
                <a:solidFill>
                  <a:schemeClr val="dk2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5pPr>
            <a:lvl6pPr marL="2743200" lvl="5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6pPr>
            <a:lvl7pPr marL="3200400" lvl="6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rabicPeriod"/>
              <a:defRPr sz="950">
                <a:solidFill>
                  <a:schemeClr val="dk2"/>
                </a:solidFill>
              </a:defRPr>
            </a:lvl7pPr>
            <a:lvl8pPr marL="3657600" lvl="7" indent="-2921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8pPr>
            <a:lvl9pPr marL="4114800" lvl="8" indent="-2921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0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1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0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02"/>
          <p:cNvPicPr preferRelativeResize="0"/>
          <p:nvPr/>
        </p:nvPicPr>
        <p:blipFill rotWithShape="1">
          <a:blip r:embed="rId3">
            <a:alphaModFix/>
          </a:blip>
          <a:srcRect t="16733" r="8891" b="18299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2"/>
          <p:cNvPicPr preferRelativeResize="0"/>
          <p:nvPr/>
        </p:nvPicPr>
        <p:blipFill rotWithShape="1">
          <a:blip r:embed="rId3">
            <a:alphaModFix/>
          </a:blip>
          <a:srcRect t="16733" r="8891" b="18299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02"/>
          <p:cNvPicPr preferRelativeResize="0"/>
          <p:nvPr/>
        </p:nvPicPr>
        <p:blipFill rotWithShape="1">
          <a:blip r:embed="rId4">
            <a:alphaModFix/>
          </a:blip>
          <a:srcRect b="7122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2"/>
          <p:cNvSpPr txBox="1">
            <a:spLocks noGrp="1"/>
          </p:cNvSpPr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1" name="Google Shape;171;p102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2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0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3"/>
          <p:cNvSpPr txBox="1">
            <a:spLocks noGrp="1"/>
          </p:cNvSpPr>
          <p:nvPr>
            <p:ph type="title"/>
          </p:nvPr>
        </p:nvSpPr>
        <p:spPr>
          <a:xfrm>
            <a:off x="5040600" y="1012388"/>
            <a:ext cx="2826000" cy="11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76" name="Google Shape;176;p103"/>
          <p:cNvSpPr txBox="1">
            <a:spLocks noGrp="1"/>
          </p:cNvSpPr>
          <p:nvPr>
            <p:ph type="body" idx="1"/>
          </p:nvPr>
        </p:nvSpPr>
        <p:spPr>
          <a:xfrm>
            <a:off x="4973225" y="3061013"/>
            <a:ext cx="30069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03"/>
          <p:cNvSpPr txBox="1">
            <a:spLocks noGrp="1"/>
          </p:cNvSpPr>
          <p:nvPr>
            <p:ph type="subTitle" idx="2"/>
          </p:nvPr>
        </p:nvSpPr>
        <p:spPr>
          <a:xfrm>
            <a:off x="4973225" y="2278000"/>
            <a:ext cx="30069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APTION_ONLY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0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04"/>
          <p:cNvSpPr txBox="1">
            <a:spLocks noGrp="1"/>
          </p:cNvSpPr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82" name="Google Shape;182;p104"/>
          <p:cNvSpPr txBox="1">
            <a:spLocks noGrp="1"/>
          </p:cNvSpPr>
          <p:nvPr>
            <p:ph type="subTitle" idx="1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04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84" name="Google Shape;184;p104"/>
          <p:cNvSpPr txBox="1">
            <a:spLocks noGrp="1"/>
          </p:cNvSpPr>
          <p:nvPr>
            <p:ph type="subTitle" idx="3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BIG_NUMBER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0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5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5"/>
          <p:cNvSpPr txBox="1">
            <a:spLocks noGrp="1"/>
          </p:cNvSpPr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0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6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0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7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0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8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8"/>
          <p:cNvSpPr txBox="1">
            <a:spLocks noGrp="1"/>
          </p:cNvSpPr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APTION_ONLY_1_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0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09"/>
          <p:cNvSpPr txBox="1">
            <a:spLocks noGrp="1"/>
          </p:cNvSpPr>
          <p:nvPr>
            <p:ph type="title"/>
          </p:nvPr>
        </p:nvSpPr>
        <p:spPr>
          <a:xfrm>
            <a:off x="1687410" y="2127912"/>
            <a:ext cx="16008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05" name="Google Shape;205;p109"/>
          <p:cNvSpPr txBox="1">
            <a:spLocks noGrp="1"/>
          </p:cNvSpPr>
          <p:nvPr>
            <p:ph type="subTitle" idx="1"/>
          </p:nvPr>
        </p:nvSpPr>
        <p:spPr>
          <a:xfrm>
            <a:off x="1472443" y="3203876"/>
            <a:ext cx="24570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09"/>
          <p:cNvSpPr txBox="1">
            <a:spLocks noGrp="1"/>
          </p:cNvSpPr>
          <p:nvPr>
            <p:ph type="title" idx="2"/>
          </p:nvPr>
        </p:nvSpPr>
        <p:spPr>
          <a:xfrm>
            <a:off x="5946969" y="2127900"/>
            <a:ext cx="16008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07" name="Google Shape;207;p109"/>
          <p:cNvSpPr txBox="1">
            <a:spLocks noGrp="1"/>
          </p:cNvSpPr>
          <p:nvPr>
            <p:ph type="subTitle" idx="3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09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1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10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1142343">
            <a:off x="6222976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10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1920292">
            <a:off x="925352" y="1011382"/>
            <a:ext cx="2068424" cy="1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214" name="Google Shape;214;p110"/>
          <p:cNvSpPr txBox="1">
            <a:spLocks noGrp="1"/>
          </p:cNvSpPr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8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84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4" name="Google Shape;24;p84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84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6" name="Google Shape;26;p84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84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8" name="Google Shape;28;p84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84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0" name="Google Shape;30;p84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4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dist="57150" dir="5400000" algn="bl" rotWithShape="0">
              <a:srgbClr val="000000">
                <a:alpha val="38823"/>
              </a:srgbClr>
            </a:outerShdw>
          </a:effectLst>
        </p:spPr>
      </p:pic>
      <p:sp>
        <p:nvSpPr>
          <p:cNvPr id="217" name="Google Shape;217;p111"/>
          <p:cNvSpPr txBox="1">
            <a:spLocks noGrp="1"/>
          </p:cNvSpPr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1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12"/>
          <p:cNvPicPr preferRelativeResize="0"/>
          <p:nvPr/>
        </p:nvPicPr>
        <p:blipFill rotWithShape="1">
          <a:blip r:embed="rId3">
            <a:alphaModFix/>
          </a:blip>
          <a:srcRect b="7122"/>
          <a:stretch/>
        </p:blipFill>
        <p:spPr>
          <a:xfrm>
            <a:off x="3685063" y="388513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12"/>
          <p:cNvSpPr txBox="1">
            <a:spLocks noGrp="1"/>
          </p:cNvSpPr>
          <p:nvPr>
            <p:ph type="title"/>
          </p:nvPr>
        </p:nvSpPr>
        <p:spPr>
          <a:xfrm>
            <a:off x="4996075" y="999550"/>
            <a:ext cx="2749500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12"/>
          <p:cNvSpPr txBox="1">
            <a:spLocks noGrp="1"/>
          </p:cNvSpPr>
          <p:nvPr>
            <p:ph type="subTitle" idx="1"/>
          </p:nvPr>
        </p:nvSpPr>
        <p:spPr>
          <a:xfrm rot="-321082">
            <a:off x="5129970" y="3250327"/>
            <a:ext cx="2280640" cy="92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IG_NUMBER_1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13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13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13"/>
          <p:cNvSpPr txBox="1">
            <a:spLocks noGrp="1"/>
          </p:cNvSpPr>
          <p:nvPr>
            <p:ph type="title" idx="2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8" name="Google Shape;228;p113"/>
          <p:cNvSpPr txBox="1">
            <a:spLocks noGrp="1"/>
          </p:cNvSpPr>
          <p:nvPr>
            <p:ph type="subTitle" idx="1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113"/>
          <p:cNvSpPr txBox="1">
            <a:spLocks noGrp="1"/>
          </p:cNvSpPr>
          <p:nvPr>
            <p:ph type="title" idx="3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0" name="Google Shape;230;p113"/>
          <p:cNvSpPr txBox="1">
            <a:spLocks noGrp="1"/>
          </p:cNvSpPr>
          <p:nvPr>
            <p:ph type="subTitle" idx="4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13"/>
          <p:cNvSpPr txBox="1">
            <a:spLocks noGrp="1"/>
          </p:cNvSpPr>
          <p:nvPr>
            <p:ph type="title" idx="5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2" name="Google Shape;232;p113"/>
          <p:cNvSpPr txBox="1">
            <a:spLocks noGrp="1"/>
          </p:cNvSpPr>
          <p:nvPr>
            <p:ph type="subTitle" idx="6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13"/>
          <p:cNvSpPr txBox="1">
            <a:spLocks noGrp="1"/>
          </p:cNvSpPr>
          <p:nvPr>
            <p:ph type="title" idx="7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4" name="Google Shape;234;p113"/>
          <p:cNvSpPr txBox="1">
            <a:spLocks noGrp="1"/>
          </p:cNvSpPr>
          <p:nvPr>
            <p:ph type="subTitle" idx="8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13"/>
          <p:cNvSpPr txBox="1">
            <a:spLocks noGrp="1"/>
          </p:cNvSpPr>
          <p:nvPr>
            <p:ph type="title" idx="9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6" name="Google Shape;236;p113"/>
          <p:cNvSpPr txBox="1">
            <a:spLocks noGrp="1"/>
          </p:cNvSpPr>
          <p:nvPr>
            <p:ph type="subTitle" idx="13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13"/>
          <p:cNvSpPr txBox="1">
            <a:spLocks noGrp="1"/>
          </p:cNvSpPr>
          <p:nvPr>
            <p:ph type="title" idx="14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8" name="Google Shape;238;p113"/>
          <p:cNvSpPr txBox="1">
            <a:spLocks noGrp="1"/>
          </p:cNvSpPr>
          <p:nvPr>
            <p:ph type="subTitle" idx="15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IG_NUMBER_1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14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26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14"/>
          <p:cNvSpPr txBox="1">
            <a:spLocks noGrp="1"/>
          </p:cNvSpPr>
          <p:nvPr>
            <p:ph type="title" idx="2"/>
          </p:nvPr>
        </p:nvSpPr>
        <p:spPr>
          <a:xfrm>
            <a:off x="1782625" y="1406874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4" name="Google Shape;244;p114"/>
          <p:cNvSpPr txBox="1">
            <a:spLocks noGrp="1"/>
          </p:cNvSpPr>
          <p:nvPr>
            <p:ph type="subTitle" idx="1"/>
          </p:nvPr>
        </p:nvSpPr>
        <p:spPr>
          <a:xfrm>
            <a:off x="1782625" y="1719827"/>
            <a:ext cx="190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114"/>
          <p:cNvSpPr txBox="1">
            <a:spLocks noGrp="1"/>
          </p:cNvSpPr>
          <p:nvPr>
            <p:ph type="title" idx="3"/>
          </p:nvPr>
        </p:nvSpPr>
        <p:spPr>
          <a:xfrm>
            <a:off x="6120353" y="1406874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6" name="Google Shape;246;p114"/>
          <p:cNvSpPr txBox="1">
            <a:spLocks noGrp="1"/>
          </p:cNvSpPr>
          <p:nvPr>
            <p:ph type="subTitle" idx="4"/>
          </p:nvPr>
        </p:nvSpPr>
        <p:spPr>
          <a:xfrm>
            <a:off x="6120370" y="1719827"/>
            <a:ext cx="190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114"/>
          <p:cNvSpPr txBox="1">
            <a:spLocks noGrp="1"/>
          </p:cNvSpPr>
          <p:nvPr>
            <p:ph type="title" idx="5"/>
          </p:nvPr>
        </p:nvSpPr>
        <p:spPr>
          <a:xfrm>
            <a:off x="6120348" y="2473545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8" name="Google Shape;248;p114"/>
          <p:cNvSpPr txBox="1">
            <a:spLocks noGrp="1"/>
          </p:cNvSpPr>
          <p:nvPr>
            <p:ph type="subTitle" idx="6"/>
          </p:nvPr>
        </p:nvSpPr>
        <p:spPr>
          <a:xfrm>
            <a:off x="6120348" y="2787719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114"/>
          <p:cNvSpPr txBox="1">
            <a:spLocks noGrp="1"/>
          </p:cNvSpPr>
          <p:nvPr>
            <p:ph type="title" idx="7"/>
          </p:nvPr>
        </p:nvSpPr>
        <p:spPr>
          <a:xfrm>
            <a:off x="1782625" y="2473545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0" name="Google Shape;250;p114"/>
          <p:cNvSpPr txBox="1">
            <a:spLocks noGrp="1"/>
          </p:cNvSpPr>
          <p:nvPr>
            <p:ph type="subTitle" idx="8"/>
          </p:nvPr>
        </p:nvSpPr>
        <p:spPr>
          <a:xfrm>
            <a:off x="1782625" y="2787719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14"/>
          <p:cNvSpPr txBox="1">
            <a:spLocks noGrp="1"/>
          </p:cNvSpPr>
          <p:nvPr>
            <p:ph type="title" idx="9"/>
          </p:nvPr>
        </p:nvSpPr>
        <p:spPr>
          <a:xfrm>
            <a:off x="1782625" y="3540220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2" name="Google Shape;252;p114"/>
          <p:cNvSpPr txBox="1">
            <a:spLocks noGrp="1"/>
          </p:cNvSpPr>
          <p:nvPr>
            <p:ph type="subTitle" idx="13"/>
          </p:nvPr>
        </p:nvSpPr>
        <p:spPr>
          <a:xfrm>
            <a:off x="1782625" y="3854394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114"/>
          <p:cNvSpPr txBox="1">
            <a:spLocks noGrp="1"/>
          </p:cNvSpPr>
          <p:nvPr>
            <p:ph type="title" idx="14"/>
          </p:nvPr>
        </p:nvSpPr>
        <p:spPr>
          <a:xfrm>
            <a:off x="6120374" y="3540220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4" name="Google Shape;254;p114"/>
          <p:cNvSpPr txBox="1">
            <a:spLocks noGrp="1"/>
          </p:cNvSpPr>
          <p:nvPr>
            <p:ph type="subTitle" idx="15"/>
          </p:nvPr>
        </p:nvSpPr>
        <p:spPr>
          <a:xfrm>
            <a:off x="6120374" y="3854394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APTION_ONLY_1_3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11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15"/>
          <p:cNvSpPr txBox="1">
            <a:spLocks noGrp="1"/>
          </p:cNvSpPr>
          <p:nvPr>
            <p:ph type="title"/>
          </p:nvPr>
        </p:nvSpPr>
        <p:spPr>
          <a:xfrm>
            <a:off x="1344124" y="3330950"/>
            <a:ext cx="20445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59" name="Google Shape;259;p115"/>
          <p:cNvSpPr txBox="1">
            <a:spLocks noGrp="1"/>
          </p:cNvSpPr>
          <p:nvPr>
            <p:ph type="subTitle" idx="1"/>
          </p:nvPr>
        </p:nvSpPr>
        <p:spPr>
          <a:xfrm>
            <a:off x="1344150" y="3693775"/>
            <a:ext cx="20445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15"/>
          <p:cNvSpPr txBox="1">
            <a:spLocks noGrp="1"/>
          </p:cNvSpPr>
          <p:nvPr>
            <p:ph type="title" idx="2"/>
          </p:nvPr>
        </p:nvSpPr>
        <p:spPr>
          <a:xfrm>
            <a:off x="5755376" y="3330950"/>
            <a:ext cx="20445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61" name="Google Shape;261;p115"/>
          <p:cNvSpPr txBox="1">
            <a:spLocks noGrp="1"/>
          </p:cNvSpPr>
          <p:nvPr>
            <p:ph type="subTitle" idx="3"/>
          </p:nvPr>
        </p:nvSpPr>
        <p:spPr>
          <a:xfrm>
            <a:off x="5755375" y="3693775"/>
            <a:ext cx="20445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15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6667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_3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11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16"/>
          <p:cNvSpPr txBox="1">
            <a:spLocks noGrp="1"/>
          </p:cNvSpPr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7" name="Google Shape;267;p116"/>
          <p:cNvSpPr txBox="1">
            <a:spLocks noGrp="1"/>
          </p:cNvSpPr>
          <p:nvPr>
            <p:ph type="subTitle" idx="1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268" name="Google Shape;268;p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16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 b="0" i="0" u="none" strike="noStrike" cap="non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 b="0" i="0" u="none" strike="noStrike" cap="non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 b="0" i="0" u="none" strike="noStrike" cap="non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 b="0" i="0" u="none" strike="noStrike" cap="non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11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17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17"/>
          <p:cNvSpPr txBox="1">
            <a:spLocks noGrp="1"/>
          </p:cNvSpPr>
          <p:nvPr>
            <p:ph type="body" idx="1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17"/>
          <p:cNvSpPr txBox="1">
            <a:spLocks noGrp="1"/>
          </p:cNvSpPr>
          <p:nvPr>
            <p:ph type="body" idx="2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1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18"/>
          <p:cNvSpPr txBox="1">
            <a:spLocks noGrp="1"/>
          </p:cNvSpPr>
          <p:nvPr>
            <p:ph type="body" idx="1"/>
          </p:nvPr>
        </p:nvSpPr>
        <p:spPr>
          <a:xfrm>
            <a:off x="996375" y="1623775"/>
            <a:ext cx="31587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18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18"/>
          <p:cNvSpPr txBox="1">
            <a:spLocks noGrp="1"/>
          </p:cNvSpPr>
          <p:nvPr>
            <p:ph type="body" idx="2"/>
          </p:nvPr>
        </p:nvSpPr>
        <p:spPr>
          <a:xfrm>
            <a:off x="4896525" y="1623775"/>
            <a:ext cx="31587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 u="sng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2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1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19"/>
          <p:cNvSpPr txBox="1">
            <a:spLocks noGrp="1"/>
          </p:cNvSpPr>
          <p:nvPr>
            <p:ph type="body" idx="1"/>
          </p:nvPr>
        </p:nvSpPr>
        <p:spPr>
          <a:xfrm>
            <a:off x="996375" y="1623775"/>
            <a:ext cx="3158700" cy="3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19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8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35" name="Google Shape;35;p85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6" name="Google Shape;36;p85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37" name="Google Shape;37;p85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2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2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2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29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1">
  <p:cSld name="SECTION_TITLE_AND_DESCRIPTION_1_3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f02c553431_0_450"/>
          <p:cNvSpPr txBox="1">
            <a:spLocks noGrp="1"/>
          </p:cNvSpPr>
          <p:nvPr>
            <p:ph type="subTitle" idx="1"/>
          </p:nvPr>
        </p:nvSpPr>
        <p:spPr>
          <a:xfrm>
            <a:off x="2404800" y="2607700"/>
            <a:ext cx="43344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02" name="Google Shape;302;g2f02c553431_0_450"/>
          <p:cNvSpPr txBox="1"/>
          <p:nvPr/>
        </p:nvSpPr>
        <p:spPr>
          <a:xfrm>
            <a:off x="2646900" y="3670900"/>
            <a:ext cx="38502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3" name="Google Shape;303;g2f02c553431_0_450"/>
          <p:cNvSpPr txBox="1">
            <a:spLocks noGrp="1"/>
          </p:cNvSpPr>
          <p:nvPr>
            <p:ph type="title"/>
          </p:nvPr>
        </p:nvSpPr>
        <p:spPr>
          <a:xfrm>
            <a:off x="2553500" y="406325"/>
            <a:ext cx="4037100" cy="1287600"/>
          </a:xfrm>
          <a:prstGeom prst="rect">
            <a:avLst/>
          </a:prstGeom>
          <a:effectLst>
            <a:outerShdw dist="4762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g2f02c553431_0_450"/>
          <p:cNvSpPr txBox="1">
            <a:spLocks noGrp="1"/>
          </p:cNvSpPr>
          <p:nvPr>
            <p:ph type="ctrTitle" idx="2"/>
          </p:nvPr>
        </p:nvSpPr>
        <p:spPr>
          <a:xfrm>
            <a:off x="5014625" y="1175104"/>
            <a:ext cx="1079100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305" name="Google Shape;305;g2f02c553431_0_450"/>
          <p:cNvGrpSpPr/>
          <p:nvPr/>
        </p:nvGrpSpPr>
        <p:grpSpPr>
          <a:xfrm>
            <a:off x="-3032845" y="-3526287"/>
            <a:ext cx="18558584" cy="12249694"/>
            <a:chOff x="-3032845" y="-3526287"/>
            <a:chExt cx="18558584" cy="12249694"/>
          </a:xfrm>
        </p:grpSpPr>
        <p:sp>
          <p:nvSpPr>
            <p:cNvPr id="306" name="Google Shape;306;g2f02c553431_0_450"/>
            <p:cNvSpPr/>
            <p:nvPr/>
          </p:nvSpPr>
          <p:spPr>
            <a:xfrm rot="779327">
              <a:off x="-2168391" y="-714053"/>
              <a:ext cx="8202335" cy="8626031"/>
            </a:xfrm>
            <a:custGeom>
              <a:avLst/>
              <a:gdLst/>
              <a:ahLst/>
              <a:cxnLst/>
              <a:rect l="l" t="t" r="r" b="b"/>
              <a:pathLst>
                <a:path w="21149" h="22240" extrusionOk="0">
                  <a:moveTo>
                    <a:pt x="10007" y="11232"/>
                  </a:moveTo>
                  <a:cubicBezTo>
                    <a:pt x="11175" y="11232"/>
                    <a:pt x="12342" y="11799"/>
                    <a:pt x="13143" y="12733"/>
                  </a:cubicBezTo>
                  <a:cubicBezTo>
                    <a:pt x="13510" y="13233"/>
                    <a:pt x="13777" y="13834"/>
                    <a:pt x="13877" y="14501"/>
                  </a:cubicBezTo>
                  <a:lnTo>
                    <a:pt x="13143" y="14734"/>
                  </a:lnTo>
                  <a:cubicBezTo>
                    <a:pt x="12142" y="15134"/>
                    <a:pt x="11175" y="15468"/>
                    <a:pt x="10174" y="15535"/>
                  </a:cubicBezTo>
                  <a:cubicBezTo>
                    <a:pt x="10069" y="15545"/>
                    <a:pt x="9963" y="15550"/>
                    <a:pt x="9856" y="15550"/>
                  </a:cubicBezTo>
                  <a:cubicBezTo>
                    <a:pt x="8602" y="15550"/>
                    <a:pt x="7259" y="14845"/>
                    <a:pt x="7105" y="13800"/>
                  </a:cubicBezTo>
                  <a:cubicBezTo>
                    <a:pt x="6972" y="13000"/>
                    <a:pt x="7539" y="12199"/>
                    <a:pt x="8173" y="11799"/>
                  </a:cubicBezTo>
                  <a:cubicBezTo>
                    <a:pt x="8707" y="11398"/>
                    <a:pt x="9340" y="11232"/>
                    <a:pt x="10007" y="11232"/>
                  </a:cubicBezTo>
                  <a:close/>
                  <a:moveTo>
                    <a:pt x="6999" y="0"/>
                  </a:moveTo>
                  <a:cubicBezTo>
                    <a:pt x="5977" y="0"/>
                    <a:pt x="4930" y="348"/>
                    <a:pt x="4037" y="1024"/>
                  </a:cubicBezTo>
                  <a:cubicBezTo>
                    <a:pt x="3002" y="1792"/>
                    <a:pt x="2335" y="2892"/>
                    <a:pt x="2202" y="4060"/>
                  </a:cubicBezTo>
                  <a:cubicBezTo>
                    <a:pt x="2102" y="5327"/>
                    <a:pt x="2602" y="6695"/>
                    <a:pt x="3603" y="7662"/>
                  </a:cubicBezTo>
                  <a:cubicBezTo>
                    <a:pt x="3703" y="7796"/>
                    <a:pt x="3836" y="7896"/>
                    <a:pt x="3970" y="7996"/>
                  </a:cubicBezTo>
                  <a:cubicBezTo>
                    <a:pt x="3269" y="8396"/>
                    <a:pt x="2602" y="8930"/>
                    <a:pt x="2002" y="9631"/>
                  </a:cubicBezTo>
                  <a:cubicBezTo>
                    <a:pt x="667" y="11165"/>
                    <a:pt x="0" y="13166"/>
                    <a:pt x="167" y="15068"/>
                  </a:cubicBezTo>
                  <a:cubicBezTo>
                    <a:pt x="501" y="18837"/>
                    <a:pt x="3970" y="22039"/>
                    <a:pt x="7839" y="22240"/>
                  </a:cubicBezTo>
                  <a:lnTo>
                    <a:pt x="8273" y="22240"/>
                  </a:lnTo>
                  <a:cubicBezTo>
                    <a:pt x="10808" y="22240"/>
                    <a:pt x="13210" y="21039"/>
                    <a:pt x="14644" y="19137"/>
                  </a:cubicBezTo>
                  <a:cubicBezTo>
                    <a:pt x="15311" y="18170"/>
                    <a:pt x="15678" y="17002"/>
                    <a:pt x="15778" y="15835"/>
                  </a:cubicBezTo>
                  <a:cubicBezTo>
                    <a:pt x="16209" y="15733"/>
                    <a:pt x="16683" y="15669"/>
                    <a:pt x="17152" y="15669"/>
                  </a:cubicBezTo>
                  <a:cubicBezTo>
                    <a:pt x="18061" y="15669"/>
                    <a:pt x="18953" y="15908"/>
                    <a:pt x="19481" y="16569"/>
                  </a:cubicBezTo>
                  <a:cubicBezTo>
                    <a:pt x="19649" y="16793"/>
                    <a:pt x="19901" y="16902"/>
                    <a:pt x="20154" y="16902"/>
                  </a:cubicBezTo>
                  <a:cubicBezTo>
                    <a:pt x="20353" y="16902"/>
                    <a:pt x="20554" y="16834"/>
                    <a:pt x="20715" y="16702"/>
                  </a:cubicBezTo>
                  <a:cubicBezTo>
                    <a:pt x="21115" y="16402"/>
                    <a:pt x="21149" y="15835"/>
                    <a:pt x="20849" y="15468"/>
                  </a:cubicBezTo>
                  <a:cubicBezTo>
                    <a:pt x="19935" y="14308"/>
                    <a:pt x="18510" y="13896"/>
                    <a:pt x="17100" y="13896"/>
                  </a:cubicBezTo>
                  <a:cubicBezTo>
                    <a:pt x="16605" y="13896"/>
                    <a:pt x="16113" y="13947"/>
                    <a:pt x="15645" y="14034"/>
                  </a:cubicBezTo>
                  <a:cubicBezTo>
                    <a:pt x="15445" y="13200"/>
                    <a:pt x="15111" y="12399"/>
                    <a:pt x="14544" y="11699"/>
                  </a:cubicBezTo>
                  <a:cubicBezTo>
                    <a:pt x="13481" y="10282"/>
                    <a:pt x="11781" y="9529"/>
                    <a:pt x="10110" y="9529"/>
                  </a:cubicBezTo>
                  <a:cubicBezTo>
                    <a:pt x="9105" y="9529"/>
                    <a:pt x="8111" y="9801"/>
                    <a:pt x="7272" y="10364"/>
                  </a:cubicBezTo>
                  <a:cubicBezTo>
                    <a:pt x="5938" y="11232"/>
                    <a:pt x="5204" y="12699"/>
                    <a:pt x="5371" y="14067"/>
                  </a:cubicBezTo>
                  <a:cubicBezTo>
                    <a:pt x="5653" y="16196"/>
                    <a:pt x="7874" y="17385"/>
                    <a:pt x="9939" y="17385"/>
                  </a:cubicBezTo>
                  <a:cubicBezTo>
                    <a:pt x="10074" y="17385"/>
                    <a:pt x="10208" y="17380"/>
                    <a:pt x="10341" y="17369"/>
                  </a:cubicBezTo>
                  <a:cubicBezTo>
                    <a:pt x="11542" y="17236"/>
                    <a:pt x="12676" y="16869"/>
                    <a:pt x="13777" y="16435"/>
                  </a:cubicBezTo>
                  <a:cubicBezTo>
                    <a:pt x="13777" y="16435"/>
                    <a:pt x="13810" y="16402"/>
                    <a:pt x="13844" y="16402"/>
                  </a:cubicBezTo>
                  <a:lnTo>
                    <a:pt x="13844" y="16402"/>
                  </a:lnTo>
                  <a:cubicBezTo>
                    <a:pt x="13710" y="17036"/>
                    <a:pt x="13477" y="17603"/>
                    <a:pt x="13143" y="18103"/>
                  </a:cubicBezTo>
                  <a:cubicBezTo>
                    <a:pt x="12096" y="19594"/>
                    <a:pt x="10204" y="20512"/>
                    <a:pt x="8271" y="20512"/>
                  </a:cubicBezTo>
                  <a:cubicBezTo>
                    <a:pt x="8171" y="20512"/>
                    <a:pt x="8072" y="20510"/>
                    <a:pt x="7973" y="20505"/>
                  </a:cubicBezTo>
                  <a:cubicBezTo>
                    <a:pt x="4971" y="20338"/>
                    <a:pt x="2202" y="17770"/>
                    <a:pt x="1968" y="14901"/>
                  </a:cubicBezTo>
                  <a:cubicBezTo>
                    <a:pt x="1835" y="13433"/>
                    <a:pt x="2335" y="11966"/>
                    <a:pt x="3369" y="10731"/>
                  </a:cubicBezTo>
                  <a:cubicBezTo>
                    <a:pt x="4270" y="9697"/>
                    <a:pt x="5471" y="9030"/>
                    <a:pt x="6672" y="8863"/>
                  </a:cubicBezTo>
                  <a:cubicBezTo>
                    <a:pt x="6805" y="8863"/>
                    <a:pt x="6939" y="8830"/>
                    <a:pt x="7039" y="8830"/>
                  </a:cubicBezTo>
                  <a:cubicBezTo>
                    <a:pt x="7506" y="8763"/>
                    <a:pt x="7839" y="8330"/>
                    <a:pt x="7806" y="7863"/>
                  </a:cubicBezTo>
                  <a:cubicBezTo>
                    <a:pt x="7710" y="7415"/>
                    <a:pt x="7339" y="7060"/>
                    <a:pt x="6897" y="7060"/>
                  </a:cubicBezTo>
                  <a:cubicBezTo>
                    <a:pt x="6878" y="7060"/>
                    <a:pt x="6858" y="7061"/>
                    <a:pt x="6839" y="7062"/>
                  </a:cubicBezTo>
                  <a:cubicBezTo>
                    <a:pt x="6772" y="7062"/>
                    <a:pt x="6638" y="7129"/>
                    <a:pt x="6538" y="7129"/>
                  </a:cubicBezTo>
                  <a:cubicBezTo>
                    <a:pt x="6505" y="7131"/>
                    <a:pt x="6471" y="7132"/>
                    <a:pt x="6438" y="7132"/>
                  </a:cubicBezTo>
                  <a:cubicBezTo>
                    <a:pt x="5871" y="7132"/>
                    <a:pt x="5310" y="6867"/>
                    <a:pt x="4837" y="6395"/>
                  </a:cubicBezTo>
                  <a:cubicBezTo>
                    <a:pt x="4203" y="5794"/>
                    <a:pt x="3936" y="5027"/>
                    <a:pt x="4003" y="4293"/>
                  </a:cubicBezTo>
                  <a:cubicBezTo>
                    <a:pt x="4103" y="3626"/>
                    <a:pt x="4504" y="2926"/>
                    <a:pt x="5137" y="2425"/>
                  </a:cubicBezTo>
                  <a:cubicBezTo>
                    <a:pt x="5698" y="1998"/>
                    <a:pt x="6365" y="1785"/>
                    <a:pt x="7002" y="1785"/>
                  </a:cubicBezTo>
                  <a:cubicBezTo>
                    <a:pt x="7161" y="1785"/>
                    <a:pt x="7319" y="1798"/>
                    <a:pt x="7472" y="1825"/>
                  </a:cubicBezTo>
                  <a:cubicBezTo>
                    <a:pt x="9040" y="2058"/>
                    <a:pt x="10308" y="3660"/>
                    <a:pt x="10308" y="5361"/>
                  </a:cubicBezTo>
                  <a:cubicBezTo>
                    <a:pt x="10308" y="5828"/>
                    <a:pt x="10675" y="6228"/>
                    <a:pt x="11175" y="6228"/>
                  </a:cubicBezTo>
                  <a:cubicBezTo>
                    <a:pt x="11642" y="6228"/>
                    <a:pt x="12042" y="5861"/>
                    <a:pt x="12042" y="5361"/>
                  </a:cubicBezTo>
                  <a:cubicBezTo>
                    <a:pt x="12042" y="2826"/>
                    <a:pt x="10141" y="491"/>
                    <a:pt x="7706" y="57"/>
                  </a:cubicBezTo>
                  <a:cubicBezTo>
                    <a:pt x="7473" y="19"/>
                    <a:pt x="7237" y="0"/>
                    <a:pt x="699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7" name="Google Shape;307;g2f02c553431_0_450"/>
            <p:cNvSpPr/>
            <p:nvPr/>
          </p:nvSpPr>
          <p:spPr>
            <a:xfrm rot="-356649">
              <a:off x="7151414" y="-3136530"/>
              <a:ext cx="7962106" cy="8373301"/>
            </a:xfrm>
            <a:custGeom>
              <a:avLst/>
              <a:gdLst/>
              <a:ahLst/>
              <a:cxnLst/>
              <a:rect l="l" t="t" r="r" b="b"/>
              <a:pathLst>
                <a:path w="21149" h="22240" extrusionOk="0">
                  <a:moveTo>
                    <a:pt x="10007" y="11232"/>
                  </a:moveTo>
                  <a:cubicBezTo>
                    <a:pt x="11175" y="11232"/>
                    <a:pt x="12342" y="11799"/>
                    <a:pt x="13143" y="12733"/>
                  </a:cubicBezTo>
                  <a:cubicBezTo>
                    <a:pt x="13510" y="13233"/>
                    <a:pt x="13777" y="13834"/>
                    <a:pt x="13877" y="14501"/>
                  </a:cubicBezTo>
                  <a:lnTo>
                    <a:pt x="13143" y="14734"/>
                  </a:lnTo>
                  <a:cubicBezTo>
                    <a:pt x="12142" y="15134"/>
                    <a:pt x="11175" y="15468"/>
                    <a:pt x="10174" y="15535"/>
                  </a:cubicBezTo>
                  <a:cubicBezTo>
                    <a:pt x="10069" y="15545"/>
                    <a:pt x="9963" y="15550"/>
                    <a:pt x="9856" y="15550"/>
                  </a:cubicBezTo>
                  <a:cubicBezTo>
                    <a:pt x="8602" y="15550"/>
                    <a:pt x="7259" y="14845"/>
                    <a:pt x="7105" y="13800"/>
                  </a:cubicBezTo>
                  <a:cubicBezTo>
                    <a:pt x="6972" y="13000"/>
                    <a:pt x="7539" y="12199"/>
                    <a:pt x="8173" y="11799"/>
                  </a:cubicBezTo>
                  <a:cubicBezTo>
                    <a:pt x="8707" y="11398"/>
                    <a:pt x="9340" y="11232"/>
                    <a:pt x="10007" y="11232"/>
                  </a:cubicBezTo>
                  <a:close/>
                  <a:moveTo>
                    <a:pt x="6999" y="0"/>
                  </a:moveTo>
                  <a:cubicBezTo>
                    <a:pt x="5977" y="0"/>
                    <a:pt x="4930" y="348"/>
                    <a:pt x="4037" y="1024"/>
                  </a:cubicBezTo>
                  <a:cubicBezTo>
                    <a:pt x="3002" y="1792"/>
                    <a:pt x="2335" y="2892"/>
                    <a:pt x="2202" y="4060"/>
                  </a:cubicBezTo>
                  <a:cubicBezTo>
                    <a:pt x="2102" y="5327"/>
                    <a:pt x="2602" y="6695"/>
                    <a:pt x="3603" y="7662"/>
                  </a:cubicBezTo>
                  <a:cubicBezTo>
                    <a:pt x="3703" y="7796"/>
                    <a:pt x="3836" y="7896"/>
                    <a:pt x="3970" y="7996"/>
                  </a:cubicBezTo>
                  <a:cubicBezTo>
                    <a:pt x="3269" y="8396"/>
                    <a:pt x="2602" y="8930"/>
                    <a:pt x="2002" y="9631"/>
                  </a:cubicBezTo>
                  <a:cubicBezTo>
                    <a:pt x="667" y="11165"/>
                    <a:pt x="0" y="13166"/>
                    <a:pt x="167" y="15068"/>
                  </a:cubicBezTo>
                  <a:cubicBezTo>
                    <a:pt x="501" y="18837"/>
                    <a:pt x="3970" y="22039"/>
                    <a:pt x="7839" y="22240"/>
                  </a:cubicBezTo>
                  <a:lnTo>
                    <a:pt x="8273" y="22240"/>
                  </a:lnTo>
                  <a:cubicBezTo>
                    <a:pt x="10808" y="22240"/>
                    <a:pt x="13210" y="21039"/>
                    <a:pt x="14644" y="19137"/>
                  </a:cubicBezTo>
                  <a:cubicBezTo>
                    <a:pt x="15311" y="18170"/>
                    <a:pt x="15678" y="17002"/>
                    <a:pt x="15778" y="15835"/>
                  </a:cubicBezTo>
                  <a:cubicBezTo>
                    <a:pt x="16209" y="15733"/>
                    <a:pt x="16683" y="15669"/>
                    <a:pt x="17152" y="15669"/>
                  </a:cubicBezTo>
                  <a:cubicBezTo>
                    <a:pt x="18061" y="15669"/>
                    <a:pt x="18953" y="15908"/>
                    <a:pt x="19481" y="16569"/>
                  </a:cubicBezTo>
                  <a:cubicBezTo>
                    <a:pt x="19649" y="16793"/>
                    <a:pt x="19901" y="16902"/>
                    <a:pt x="20154" y="16902"/>
                  </a:cubicBezTo>
                  <a:cubicBezTo>
                    <a:pt x="20353" y="16902"/>
                    <a:pt x="20554" y="16834"/>
                    <a:pt x="20715" y="16702"/>
                  </a:cubicBezTo>
                  <a:cubicBezTo>
                    <a:pt x="21115" y="16402"/>
                    <a:pt x="21149" y="15835"/>
                    <a:pt x="20849" y="15468"/>
                  </a:cubicBezTo>
                  <a:cubicBezTo>
                    <a:pt x="19935" y="14308"/>
                    <a:pt x="18510" y="13896"/>
                    <a:pt x="17100" y="13896"/>
                  </a:cubicBezTo>
                  <a:cubicBezTo>
                    <a:pt x="16605" y="13896"/>
                    <a:pt x="16113" y="13947"/>
                    <a:pt x="15645" y="14034"/>
                  </a:cubicBezTo>
                  <a:cubicBezTo>
                    <a:pt x="15445" y="13200"/>
                    <a:pt x="15111" y="12399"/>
                    <a:pt x="14544" y="11699"/>
                  </a:cubicBezTo>
                  <a:cubicBezTo>
                    <a:pt x="13481" y="10282"/>
                    <a:pt x="11781" y="9529"/>
                    <a:pt x="10110" y="9529"/>
                  </a:cubicBezTo>
                  <a:cubicBezTo>
                    <a:pt x="9105" y="9529"/>
                    <a:pt x="8111" y="9801"/>
                    <a:pt x="7272" y="10364"/>
                  </a:cubicBezTo>
                  <a:cubicBezTo>
                    <a:pt x="5938" y="11232"/>
                    <a:pt x="5204" y="12699"/>
                    <a:pt x="5371" y="14067"/>
                  </a:cubicBezTo>
                  <a:cubicBezTo>
                    <a:pt x="5653" y="16196"/>
                    <a:pt x="7874" y="17385"/>
                    <a:pt x="9939" y="17385"/>
                  </a:cubicBezTo>
                  <a:cubicBezTo>
                    <a:pt x="10074" y="17385"/>
                    <a:pt x="10208" y="17380"/>
                    <a:pt x="10341" y="17369"/>
                  </a:cubicBezTo>
                  <a:cubicBezTo>
                    <a:pt x="11542" y="17236"/>
                    <a:pt x="12676" y="16869"/>
                    <a:pt x="13777" y="16435"/>
                  </a:cubicBezTo>
                  <a:cubicBezTo>
                    <a:pt x="13777" y="16435"/>
                    <a:pt x="13810" y="16402"/>
                    <a:pt x="13844" y="16402"/>
                  </a:cubicBezTo>
                  <a:lnTo>
                    <a:pt x="13844" y="16402"/>
                  </a:lnTo>
                  <a:cubicBezTo>
                    <a:pt x="13710" y="17036"/>
                    <a:pt x="13477" y="17603"/>
                    <a:pt x="13143" y="18103"/>
                  </a:cubicBezTo>
                  <a:cubicBezTo>
                    <a:pt x="12096" y="19594"/>
                    <a:pt x="10204" y="20512"/>
                    <a:pt x="8271" y="20512"/>
                  </a:cubicBezTo>
                  <a:cubicBezTo>
                    <a:pt x="8171" y="20512"/>
                    <a:pt x="8072" y="20510"/>
                    <a:pt x="7973" y="20505"/>
                  </a:cubicBezTo>
                  <a:cubicBezTo>
                    <a:pt x="4971" y="20338"/>
                    <a:pt x="2202" y="17770"/>
                    <a:pt x="1968" y="14901"/>
                  </a:cubicBezTo>
                  <a:cubicBezTo>
                    <a:pt x="1835" y="13433"/>
                    <a:pt x="2335" y="11966"/>
                    <a:pt x="3369" y="10731"/>
                  </a:cubicBezTo>
                  <a:cubicBezTo>
                    <a:pt x="4270" y="9697"/>
                    <a:pt x="5471" y="9030"/>
                    <a:pt x="6672" y="8863"/>
                  </a:cubicBezTo>
                  <a:cubicBezTo>
                    <a:pt x="6805" y="8863"/>
                    <a:pt x="6939" y="8830"/>
                    <a:pt x="7039" y="8830"/>
                  </a:cubicBezTo>
                  <a:cubicBezTo>
                    <a:pt x="7506" y="8763"/>
                    <a:pt x="7839" y="8330"/>
                    <a:pt x="7806" y="7863"/>
                  </a:cubicBezTo>
                  <a:cubicBezTo>
                    <a:pt x="7710" y="7415"/>
                    <a:pt x="7339" y="7060"/>
                    <a:pt x="6897" y="7060"/>
                  </a:cubicBezTo>
                  <a:cubicBezTo>
                    <a:pt x="6878" y="7060"/>
                    <a:pt x="6858" y="7061"/>
                    <a:pt x="6839" y="7062"/>
                  </a:cubicBezTo>
                  <a:cubicBezTo>
                    <a:pt x="6772" y="7062"/>
                    <a:pt x="6638" y="7129"/>
                    <a:pt x="6538" y="7129"/>
                  </a:cubicBezTo>
                  <a:cubicBezTo>
                    <a:pt x="6505" y="7131"/>
                    <a:pt x="6471" y="7132"/>
                    <a:pt x="6438" y="7132"/>
                  </a:cubicBezTo>
                  <a:cubicBezTo>
                    <a:pt x="5871" y="7132"/>
                    <a:pt x="5310" y="6867"/>
                    <a:pt x="4837" y="6395"/>
                  </a:cubicBezTo>
                  <a:cubicBezTo>
                    <a:pt x="4203" y="5794"/>
                    <a:pt x="3936" y="5027"/>
                    <a:pt x="4003" y="4293"/>
                  </a:cubicBezTo>
                  <a:cubicBezTo>
                    <a:pt x="4103" y="3626"/>
                    <a:pt x="4504" y="2926"/>
                    <a:pt x="5137" y="2425"/>
                  </a:cubicBezTo>
                  <a:cubicBezTo>
                    <a:pt x="5698" y="1998"/>
                    <a:pt x="6365" y="1785"/>
                    <a:pt x="7002" y="1785"/>
                  </a:cubicBezTo>
                  <a:cubicBezTo>
                    <a:pt x="7161" y="1785"/>
                    <a:pt x="7319" y="1798"/>
                    <a:pt x="7472" y="1825"/>
                  </a:cubicBezTo>
                  <a:cubicBezTo>
                    <a:pt x="9040" y="2058"/>
                    <a:pt x="10308" y="3660"/>
                    <a:pt x="10308" y="5361"/>
                  </a:cubicBezTo>
                  <a:cubicBezTo>
                    <a:pt x="10308" y="5828"/>
                    <a:pt x="10675" y="6228"/>
                    <a:pt x="11175" y="6228"/>
                  </a:cubicBezTo>
                  <a:cubicBezTo>
                    <a:pt x="11642" y="6228"/>
                    <a:pt x="12042" y="5861"/>
                    <a:pt x="12042" y="5361"/>
                  </a:cubicBezTo>
                  <a:cubicBezTo>
                    <a:pt x="12042" y="2826"/>
                    <a:pt x="10141" y="491"/>
                    <a:pt x="7706" y="57"/>
                  </a:cubicBezTo>
                  <a:cubicBezTo>
                    <a:pt x="7473" y="19"/>
                    <a:pt x="7237" y="0"/>
                    <a:pt x="699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8" name="Google Shape;308;g2f02c553431_0_450"/>
            <p:cNvSpPr/>
            <p:nvPr/>
          </p:nvSpPr>
          <p:spPr>
            <a:xfrm rot="-356671">
              <a:off x="4175844" y="-3140728"/>
              <a:ext cx="3626250" cy="3813542"/>
            </a:xfrm>
            <a:custGeom>
              <a:avLst/>
              <a:gdLst/>
              <a:ahLst/>
              <a:cxnLst/>
              <a:rect l="l" t="t" r="r" b="b"/>
              <a:pathLst>
                <a:path w="21149" h="22240" extrusionOk="0">
                  <a:moveTo>
                    <a:pt x="10007" y="11232"/>
                  </a:moveTo>
                  <a:cubicBezTo>
                    <a:pt x="11175" y="11232"/>
                    <a:pt x="12342" y="11799"/>
                    <a:pt x="13143" y="12733"/>
                  </a:cubicBezTo>
                  <a:cubicBezTo>
                    <a:pt x="13510" y="13233"/>
                    <a:pt x="13777" y="13834"/>
                    <a:pt x="13877" y="14501"/>
                  </a:cubicBezTo>
                  <a:lnTo>
                    <a:pt x="13143" y="14734"/>
                  </a:lnTo>
                  <a:cubicBezTo>
                    <a:pt x="12142" y="15134"/>
                    <a:pt x="11175" y="15468"/>
                    <a:pt x="10174" y="15535"/>
                  </a:cubicBezTo>
                  <a:cubicBezTo>
                    <a:pt x="10069" y="15545"/>
                    <a:pt x="9963" y="15550"/>
                    <a:pt x="9856" y="15550"/>
                  </a:cubicBezTo>
                  <a:cubicBezTo>
                    <a:pt x="8602" y="15550"/>
                    <a:pt x="7259" y="14845"/>
                    <a:pt x="7105" y="13800"/>
                  </a:cubicBezTo>
                  <a:cubicBezTo>
                    <a:pt x="6972" y="13000"/>
                    <a:pt x="7539" y="12199"/>
                    <a:pt x="8173" y="11799"/>
                  </a:cubicBezTo>
                  <a:cubicBezTo>
                    <a:pt x="8707" y="11398"/>
                    <a:pt x="9340" y="11232"/>
                    <a:pt x="10007" y="11232"/>
                  </a:cubicBezTo>
                  <a:close/>
                  <a:moveTo>
                    <a:pt x="6999" y="0"/>
                  </a:moveTo>
                  <a:cubicBezTo>
                    <a:pt x="5977" y="0"/>
                    <a:pt x="4930" y="348"/>
                    <a:pt x="4037" y="1024"/>
                  </a:cubicBezTo>
                  <a:cubicBezTo>
                    <a:pt x="3002" y="1792"/>
                    <a:pt x="2335" y="2892"/>
                    <a:pt x="2202" y="4060"/>
                  </a:cubicBezTo>
                  <a:cubicBezTo>
                    <a:pt x="2102" y="5327"/>
                    <a:pt x="2602" y="6695"/>
                    <a:pt x="3603" y="7662"/>
                  </a:cubicBezTo>
                  <a:cubicBezTo>
                    <a:pt x="3703" y="7796"/>
                    <a:pt x="3836" y="7896"/>
                    <a:pt x="3970" y="7996"/>
                  </a:cubicBezTo>
                  <a:cubicBezTo>
                    <a:pt x="3269" y="8396"/>
                    <a:pt x="2602" y="8930"/>
                    <a:pt x="2002" y="9631"/>
                  </a:cubicBezTo>
                  <a:cubicBezTo>
                    <a:pt x="667" y="11165"/>
                    <a:pt x="0" y="13166"/>
                    <a:pt x="167" y="15068"/>
                  </a:cubicBezTo>
                  <a:cubicBezTo>
                    <a:pt x="501" y="18837"/>
                    <a:pt x="3970" y="22039"/>
                    <a:pt x="7839" y="22240"/>
                  </a:cubicBezTo>
                  <a:lnTo>
                    <a:pt x="8273" y="22240"/>
                  </a:lnTo>
                  <a:cubicBezTo>
                    <a:pt x="10808" y="22240"/>
                    <a:pt x="13210" y="21039"/>
                    <a:pt x="14644" y="19137"/>
                  </a:cubicBezTo>
                  <a:cubicBezTo>
                    <a:pt x="15311" y="18170"/>
                    <a:pt x="15678" y="17002"/>
                    <a:pt x="15778" y="15835"/>
                  </a:cubicBezTo>
                  <a:cubicBezTo>
                    <a:pt x="16209" y="15733"/>
                    <a:pt x="16683" y="15669"/>
                    <a:pt x="17152" y="15669"/>
                  </a:cubicBezTo>
                  <a:cubicBezTo>
                    <a:pt x="18061" y="15669"/>
                    <a:pt x="18953" y="15908"/>
                    <a:pt x="19481" y="16569"/>
                  </a:cubicBezTo>
                  <a:cubicBezTo>
                    <a:pt x="19649" y="16793"/>
                    <a:pt x="19901" y="16902"/>
                    <a:pt x="20154" y="16902"/>
                  </a:cubicBezTo>
                  <a:cubicBezTo>
                    <a:pt x="20353" y="16902"/>
                    <a:pt x="20554" y="16834"/>
                    <a:pt x="20715" y="16702"/>
                  </a:cubicBezTo>
                  <a:cubicBezTo>
                    <a:pt x="21115" y="16402"/>
                    <a:pt x="21149" y="15835"/>
                    <a:pt x="20849" y="15468"/>
                  </a:cubicBezTo>
                  <a:cubicBezTo>
                    <a:pt x="19935" y="14308"/>
                    <a:pt x="18510" y="13896"/>
                    <a:pt x="17100" y="13896"/>
                  </a:cubicBezTo>
                  <a:cubicBezTo>
                    <a:pt x="16605" y="13896"/>
                    <a:pt x="16113" y="13947"/>
                    <a:pt x="15645" y="14034"/>
                  </a:cubicBezTo>
                  <a:cubicBezTo>
                    <a:pt x="15445" y="13200"/>
                    <a:pt x="15111" y="12399"/>
                    <a:pt x="14544" y="11699"/>
                  </a:cubicBezTo>
                  <a:cubicBezTo>
                    <a:pt x="13481" y="10282"/>
                    <a:pt x="11781" y="9529"/>
                    <a:pt x="10110" y="9529"/>
                  </a:cubicBezTo>
                  <a:cubicBezTo>
                    <a:pt x="9105" y="9529"/>
                    <a:pt x="8111" y="9801"/>
                    <a:pt x="7272" y="10364"/>
                  </a:cubicBezTo>
                  <a:cubicBezTo>
                    <a:pt x="5938" y="11232"/>
                    <a:pt x="5204" y="12699"/>
                    <a:pt x="5371" y="14067"/>
                  </a:cubicBezTo>
                  <a:cubicBezTo>
                    <a:pt x="5653" y="16196"/>
                    <a:pt x="7874" y="17385"/>
                    <a:pt x="9939" y="17385"/>
                  </a:cubicBezTo>
                  <a:cubicBezTo>
                    <a:pt x="10074" y="17385"/>
                    <a:pt x="10208" y="17380"/>
                    <a:pt x="10341" y="17369"/>
                  </a:cubicBezTo>
                  <a:cubicBezTo>
                    <a:pt x="11542" y="17236"/>
                    <a:pt x="12676" y="16869"/>
                    <a:pt x="13777" y="16435"/>
                  </a:cubicBezTo>
                  <a:cubicBezTo>
                    <a:pt x="13777" y="16435"/>
                    <a:pt x="13810" y="16402"/>
                    <a:pt x="13844" y="16402"/>
                  </a:cubicBezTo>
                  <a:lnTo>
                    <a:pt x="13844" y="16402"/>
                  </a:lnTo>
                  <a:cubicBezTo>
                    <a:pt x="13710" y="17036"/>
                    <a:pt x="13477" y="17603"/>
                    <a:pt x="13143" y="18103"/>
                  </a:cubicBezTo>
                  <a:cubicBezTo>
                    <a:pt x="12096" y="19594"/>
                    <a:pt x="10204" y="20512"/>
                    <a:pt x="8271" y="20512"/>
                  </a:cubicBezTo>
                  <a:cubicBezTo>
                    <a:pt x="8171" y="20512"/>
                    <a:pt x="8072" y="20510"/>
                    <a:pt x="7973" y="20505"/>
                  </a:cubicBezTo>
                  <a:cubicBezTo>
                    <a:pt x="4971" y="20338"/>
                    <a:pt x="2202" y="17770"/>
                    <a:pt x="1968" y="14901"/>
                  </a:cubicBezTo>
                  <a:cubicBezTo>
                    <a:pt x="1835" y="13433"/>
                    <a:pt x="2335" y="11966"/>
                    <a:pt x="3369" y="10731"/>
                  </a:cubicBezTo>
                  <a:cubicBezTo>
                    <a:pt x="4270" y="9697"/>
                    <a:pt x="5471" y="9030"/>
                    <a:pt x="6672" y="8863"/>
                  </a:cubicBezTo>
                  <a:cubicBezTo>
                    <a:pt x="6805" y="8863"/>
                    <a:pt x="6939" y="8830"/>
                    <a:pt x="7039" y="8830"/>
                  </a:cubicBezTo>
                  <a:cubicBezTo>
                    <a:pt x="7506" y="8763"/>
                    <a:pt x="7839" y="8330"/>
                    <a:pt x="7806" y="7863"/>
                  </a:cubicBezTo>
                  <a:cubicBezTo>
                    <a:pt x="7710" y="7415"/>
                    <a:pt x="7339" y="7060"/>
                    <a:pt x="6897" y="7060"/>
                  </a:cubicBezTo>
                  <a:cubicBezTo>
                    <a:pt x="6878" y="7060"/>
                    <a:pt x="6858" y="7061"/>
                    <a:pt x="6839" y="7062"/>
                  </a:cubicBezTo>
                  <a:cubicBezTo>
                    <a:pt x="6772" y="7062"/>
                    <a:pt x="6638" y="7129"/>
                    <a:pt x="6538" y="7129"/>
                  </a:cubicBezTo>
                  <a:cubicBezTo>
                    <a:pt x="6505" y="7131"/>
                    <a:pt x="6471" y="7132"/>
                    <a:pt x="6438" y="7132"/>
                  </a:cubicBezTo>
                  <a:cubicBezTo>
                    <a:pt x="5871" y="7132"/>
                    <a:pt x="5310" y="6867"/>
                    <a:pt x="4837" y="6395"/>
                  </a:cubicBezTo>
                  <a:cubicBezTo>
                    <a:pt x="4203" y="5794"/>
                    <a:pt x="3936" y="5027"/>
                    <a:pt x="4003" y="4293"/>
                  </a:cubicBezTo>
                  <a:cubicBezTo>
                    <a:pt x="4103" y="3626"/>
                    <a:pt x="4504" y="2926"/>
                    <a:pt x="5137" y="2425"/>
                  </a:cubicBezTo>
                  <a:cubicBezTo>
                    <a:pt x="5698" y="1998"/>
                    <a:pt x="6365" y="1785"/>
                    <a:pt x="7002" y="1785"/>
                  </a:cubicBezTo>
                  <a:cubicBezTo>
                    <a:pt x="7161" y="1785"/>
                    <a:pt x="7319" y="1798"/>
                    <a:pt x="7472" y="1825"/>
                  </a:cubicBezTo>
                  <a:cubicBezTo>
                    <a:pt x="9040" y="2058"/>
                    <a:pt x="10308" y="3660"/>
                    <a:pt x="10308" y="5361"/>
                  </a:cubicBezTo>
                  <a:cubicBezTo>
                    <a:pt x="10308" y="5828"/>
                    <a:pt x="10675" y="6228"/>
                    <a:pt x="11175" y="6228"/>
                  </a:cubicBezTo>
                  <a:cubicBezTo>
                    <a:pt x="11642" y="6228"/>
                    <a:pt x="12042" y="5861"/>
                    <a:pt x="12042" y="5361"/>
                  </a:cubicBezTo>
                  <a:cubicBezTo>
                    <a:pt x="12042" y="2826"/>
                    <a:pt x="10141" y="491"/>
                    <a:pt x="7706" y="57"/>
                  </a:cubicBezTo>
                  <a:cubicBezTo>
                    <a:pt x="7473" y="19"/>
                    <a:pt x="7237" y="0"/>
                    <a:pt x="6999" y="0"/>
                  </a:cubicBezTo>
                  <a:close/>
                </a:path>
              </a:pathLst>
            </a:custGeom>
            <a:solidFill>
              <a:srgbClr val="FFFFFF">
                <a:alpha val="4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09" name="Google Shape;309;g2f02c553431_0_450"/>
          <p:cNvSpPr/>
          <p:nvPr/>
        </p:nvSpPr>
        <p:spPr>
          <a:xfrm rot="-1831254">
            <a:off x="6180909" y="3639184"/>
            <a:ext cx="3626252" cy="3813518"/>
          </a:xfrm>
          <a:custGeom>
            <a:avLst/>
            <a:gdLst/>
            <a:ahLst/>
            <a:cxnLst/>
            <a:rect l="l" t="t" r="r" b="b"/>
            <a:pathLst>
              <a:path w="21149" h="22240" extrusionOk="0">
                <a:moveTo>
                  <a:pt x="10007" y="11232"/>
                </a:moveTo>
                <a:cubicBezTo>
                  <a:pt x="11175" y="11232"/>
                  <a:pt x="12342" y="11799"/>
                  <a:pt x="13143" y="12733"/>
                </a:cubicBezTo>
                <a:cubicBezTo>
                  <a:pt x="13510" y="13233"/>
                  <a:pt x="13777" y="13834"/>
                  <a:pt x="13877" y="14501"/>
                </a:cubicBezTo>
                <a:lnTo>
                  <a:pt x="13143" y="14734"/>
                </a:lnTo>
                <a:cubicBezTo>
                  <a:pt x="12142" y="15134"/>
                  <a:pt x="11175" y="15468"/>
                  <a:pt x="10174" y="15535"/>
                </a:cubicBezTo>
                <a:cubicBezTo>
                  <a:pt x="10069" y="15545"/>
                  <a:pt x="9963" y="15550"/>
                  <a:pt x="9856" y="15550"/>
                </a:cubicBezTo>
                <a:cubicBezTo>
                  <a:pt x="8602" y="15550"/>
                  <a:pt x="7259" y="14845"/>
                  <a:pt x="7105" y="13800"/>
                </a:cubicBezTo>
                <a:cubicBezTo>
                  <a:pt x="6972" y="13000"/>
                  <a:pt x="7539" y="12199"/>
                  <a:pt x="8173" y="11799"/>
                </a:cubicBezTo>
                <a:cubicBezTo>
                  <a:pt x="8707" y="11398"/>
                  <a:pt x="9340" y="11232"/>
                  <a:pt x="10007" y="11232"/>
                </a:cubicBezTo>
                <a:close/>
                <a:moveTo>
                  <a:pt x="6999" y="0"/>
                </a:moveTo>
                <a:cubicBezTo>
                  <a:pt x="5977" y="0"/>
                  <a:pt x="4930" y="348"/>
                  <a:pt x="4037" y="1024"/>
                </a:cubicBezTo>
                <a:cubicBezTo>
                  <a:pt x="3002" y="1792"/>
                  <a:pt x="2335" y="2892"/>
                  <a:pt x="2202" y="4060"/>
                </a:cubicBezTo>
                <a:cubicBezTo>
                  <a:pt x="2102" y="5327"/>
                  <a:pt x="2602" y="6695"/>
                  <a:pt x="3603" y="7662"/>
                </a:cubicBezTo>
                <a:cubicBezTo>
                  <a:pt x="3703" y="7796"/>
                  <a:pt x="3836" y="7896"/>
                  <a:pt x="3970" y="7996"/>
                </a:cubicBezTo>
                <a:cubicBezTo>
                  <a:pt x="3269" y="8396"/>
                  <a:pt x="2602" y="8930"/>
                  <a:pt x="2002" y="9631"/>
                </a:cubicBezTo>
                <a:cubicBezTo>
                  <a:pt x="667" y="11165"/>
                  <a:pt x="0" y="13166"/>
                  <a:pt x="167" y="15068"/>
                </a:cubicBezTo>
                <a:cubicBezTo>
                  <a:pt x="501" y="18837"/>
                  <a:pt x="3970" y="22039"/>
                  <a:pt x="7839" y="22240"/>
                </a:cubicBezTo>
                <a:lnTo>
                  <a:pt x="8273" y="22240"/>
                </a:lnTo>
                <a:cubicBezTo>
                  <a:pt x="10808" y="22240"/>
                  <a:pt x="13210" y="21039"/>
                  <a:pt x="14644" y="19137"/>
                </a:cubicBezTo>
                <a:cubicBezTo>
                  <a:pt x="15311" y="18170"/>
                  <a:pt x="15678" y="17002"/>
                  <a:pt x="15778" y="15835"/>
                </a:cubicBezTo>
                <a:cubicBezTo>
                  <a:pt x="16209" y="15733"/>
                  <a:pt x="16683" y="15669"/>
                  <a:pt x="17152" y="15669"/>
                </a:cubicBezTo>
                <a:cubicBezTo>
                  <a:pt x="18061" y="15669"/>
                  <a:pt x="18953" y="15908"/>
                  <a:pt x="19481" y="16569"/>
                </a:cubicBezTo>
                <a:cubicBezTo>
                  <a:pt x="19649" y="16793"/>
                  <a:pt x="19901" y="16902"/>
                  <a:pt x="20154" y="16902"/>
                </a:cubicBezTo>
                <a:cubicBezTo>
                  <a:pt x="20353" y="16902"/>
                  <a:pt x="20554" y="16834"/>
                  <a:pt x="20715" y="16702"/>
                </a:cubicBezTo>
                <a:cubicBezTo>
                  <a:pt x="21115" y="16402"/>
                  <a:pt x="21149" y="15835"/>
                  <a:pt x="20849" y="15468"/>
                </a:cubicBezTo>
                <a:cubicBezTo>
                  <a:pt x="19935" y="14308"/>
                  <a:pt x="18510" y="13896"/>
                  <a:pt x="17100" y="13896"/>
                </a:cubicBezTo>
                <a:cubicBezTo>
                  <a:pt x="16605" y="13896"/>
                  <a:pt x="16113" y="13947"/>
                  <a:pt x="15645" y="14034"/>
                </a:cubicBezTo>
                <a:cubicBezTo>
                  <a:pt x="15445" y="13200"/>
                  <a:pt x="15111" y="12399"/>
                  <a:pt x="14544" y="11699"/>
                </a:cubicBezTo>
                <a:cubicBezTo>
                  <a:pt x="13481" y="10282"/>
                  <a:pt x="11781" y="9529"/>
                  <a:pt x="10110" y="9529"/>
                </a:cubicBezTo>
                <a:cubicBezTo>
                  <a:pt x="9105" y="9529"/>
                  <a:pt x="8111" y="9801"/>
                  <a:pt x="7272" y="10364"/>
                </a:cubicBezTo>
                <a:cubicBezTo>
                  <a:pt x="5938" y="11232"/>
                  <a:pt x="5204" y="12699"/>
                  <a:pt x="5371" y="14067"/>
                </a:cubicBezTo>
                <a:cubicBezTo>
                  <a:pt x="5653" y="16196"/>
                  <a:pt x="7874" y="17385"/>
                  <a:pt x="9939" y="17385"/>
                </a:cubicBezTo>
                <a:cubicBezTo>
                  <a:pt x="10074" y="17385"/>
                  <a:pt x="10208" y="17380"/>
                  <a:pt x="10341" y="17369"/>
                </a:cubicBezTo>
                <a:cubicBezTo>
                  <a:pt x="11542" y="17236"/>
                  <a:pt x="12676" y="16869"/>
                  <a:pt x="13777" y="16435"/>
                </a:cubicBezTo>
                <a:cubicBezTo>
                  <a:pt x="13777" y="16435"/>
                  <a:pt x="13810" y="16402"/>
                  <a:pt x="13844" y="16402"/>
                </a:cubicBezTo>
                <a:lnTo>
                  <a:pt x="13844" y="16402"/>
                </a:lnTo>
                <a:cubicBezTo>
                  <a:pt x="13710" y="17036"/>
                  <a:pt x="13477" y="17603"/>
                  <a:pt x="13143" y="18103"/>
                </a:cubicBezTo>
                <a:cubicBezTo>
                  <a:pt x="12096" y="19594"/>
                  <a:pt x="10204" y="20512"/>
                  <a:pt x="8271" y="20512"/>
                </a:cubicBezTo>
                <a:cubicBezTo>
                  <a:pt x="8171" y="20512"/>
                  <a:pt x="8072" y="20510"/>
                  <a:pt x="7973" y="20505"/>
                </a:cubicBezTo>
                <a:cubicBezTo>
                  <a:pt x="4971" y="20338"/>
                  <a:pt x="2202" y="17770"/>
                  <a:pt x="1968" y="14901"/>
                </a:cubicBezTo>
                <a:cubicBezTo>
                  <a:pt x="1835" y="13433"/>
                  <a:pt x="2335" y="11966"/>
                  <a:pt x="3369" y="10731"/>
                </a:cubicBezTo>
                <a:cubicBezTo>
                  <a:pt x="4270" y="9697"/>
                  <a:pt x="5471" y="9030"/>
                  <a:pt x="6672" y="8863"/>
                </a:cubicBezTo>
                <a:cubicBezTo>
                  <a:pt x="6805" y="8863"/>
                  <a:pt x="6939" y="8830"/>
                  <a:pt x="7039" y="8830"/>
                </a:cubicBezTo>
                <a:cubicBezTo>
                  <a:pt x="7506" y="8763"/>
                  <a:pt x="7839" y="8330"/>
                  <a:pt x="7806" y="7863"/>
                </a:cubicBezTo>
                <a:cubicBezTo>
                  <a:pt x="7710" y="7415"/>
                  <a:pt x="7339" y="7060"/>
                  <a:pt x="6897" y="7060"/>
                </a:cubicBezTo>
                <a:cubicBezTo>
                  <a:pt x="6878" y="7060"/>
                  <a:pt x="6858" y="7061"/>
                  <a:pt x="6839" y="7062"/>
                </a:cubicBezTo>
                <a:cubicBezTo>
                  <a:pt x="6772" y="7062"/>
                  <a:pt x="6638" y="7129"/>
                  <a:pt x="6538" y="7129"/>
                </a:cubicBezTo>
                <a:cubicBezTo>
                  <a:pt x="6505" y="7131"/>
                  <a:pt x="6471" y="7132"/>
                  <a:pt x="6438" y="7132"/>
                </a:cubicBezTo>
                <a:cubicBezTo>
                  <a:pt x="5871" y="7132"/>
                  <a:pt x="5310" y="6867"/>
                  <a:pt x="4837" y="6395"/>
                </a:cubicBezTo>
                <a:cubicBezTo>
                  <a:pt x="4203" y="5794"/>
                  <a:pt x="3936" y="5027"/>
                  <a:pt x="4003" y="4293"/>
                </a:cubicBezTo>
                <a:cubicBezTo>
                  <a:pt x="4103" y="3626"/>
                  <a:pt x="4504" y="2926"/>
                  <a:pt x="5137" y="2425"/>
                </a:cubicBezTo>
                <a:cubicBezTo>
                  <a:pt x="5698" y="1998"/>
                  <a:pt x="6365" y="1785"/>
                  <a:pt x="7002" y="1785"/>
                </a:cubicBezTo>
                <a:cubicBezTo>
                  <a:pt x="7161" y="1785"/>
                  <a:pt x="7319" y="1798"/>
                  <a:pt x="7472" y="1825"/>
                </a:cubicBezTo>
                <a:cubicBezTo>
                  <a:pt x="9040" y="2058"/>
                  <a:pt x="10308" y="3660"/>
                  <a:pt x="10308" y="5361"/>
                </a:cubicBezTo>
                <a:cubicBezTo>
                  <a:pt x="10308" y="5828"/>
                  <a:pt x="10675" y="6228"/>
                  <a:pt x="11175" y="6228"/>
                </a:cubicBezTo>
                <a:cubicBezTo>
                  <a:pt x="11642" y="6228"/>
                  <a:pt x="12042" y="5861"/>
                  <a:pt x="12042" y="5361"/>
                </a:cubicBezTo>
                <a:cubicBezTo>
                  <a:pt x="12042" y="2826"/>
                  <a:pt x="10141" y="491"/>
                  <a:pt x="7706" y="57"/>
                </a:cubicBezTo>
                <a:cubicBezTo>
                  <a:pt x="7473" y="19"/>
                  <a:pt x="7237" y="0"/>
                  <a:pt x="6999" y="0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2f02c553431_0_79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2f02c553431_0_791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2f02c553431_0_791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2f02c553431_0_7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3730"/>
              </a:srgbClr>
            </a:outerShdw>
          </a:effectLst>
        </p:spPr>
      </p:pic>
      <p:sp>
        <p:nvSpPr>
          <p:cNvPr id="318" name="Google Shape;318;g2f02c553431_0_791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g2f02c553431_0_791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g2f02c553431_0_79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2f02c553431_0_798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2f02c553431_0_798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g2f02c553431_0_798"/>
          <p:cNvSpPr txBox="1">
            <a:spLocks noGrp="1"/>
          </p:cNvSpPr>
          <p:nvPr>
            <p:ph type="body" idx="1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marL="91440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2pPr>
            <a:lvl3pPr marL="137160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3pPr>
            <a:lvl4pPr marL="182880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rabicPeriod"/>
              <a:defRPr sz="950">
                <a:solidFill>
                  <a:schemeClr val="dk2"/>
                </a:solidFill>
              </a:defRPr>
            </a:lvl4pPr>
            <a:lvl5pPr marL="228600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5pPr>
            <a:lvl6pPr marL="274320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6pPr>
            <a:lvl7pPr marL="320040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rabicPeriod"/>
              <a:defRPr sz="950">
                <a:solidFill>
                  <a:schemeClr val="dk2"/>
                </a:solidFill>
              </a:defRPr>
            </a:lvl7pPr>
            <a:lvl8pPr marL="365760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8pPr>
            <a:lvl9pPr marL="411480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g2f02c553431_0_80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2f02c553431_0_8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2f02c553431_0_80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29" name="Google Shape;329;g2f02c553431_0_80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0" name="Google Shape;330;g2f02c553431_0_80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31" name="Google Shape;331;g2f02c553431_0_80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g2f02c553431_0_80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33" name="Google Shape;333;g2f02c553431_0_80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g2f02c553431_0_80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35" name="Google Shape;335;g2f02c553431_0_80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g2f02c553431_0_80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g2f02c553431_0_81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2f02c553431_0_8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340" name="Google Shape;340;g2f02c553431_0_815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41" name="Google Shape;341;g2f02c553431_0_815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342" name="Google Shape;342;g2f02c553431_0_815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g2f02c553431_0_82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2f02c553431_0_8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2f02c553431_0_821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7" name="Google Shape;347;g2f02c553431_0_821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8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6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6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g2f02c553431_0_8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2f02c553431_0_8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351" name="Google Shape;351;g2f02c553431_0_826"/>
          <p:cNvSpPr txBox="1">
            <a:spLocks noGrp="1"/>
          </p:cNvSpPr>
          <p:nvPr>
            <p:ph type="body" idx="1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g2f02c553431_0_826"/>
          <p:cNvSpPr txBox="1">
            <a:spLocks noGrp="1"/>
          </p:cNvSpPr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g2f02c553431_0_83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2f02c553431_0_83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2f02c553431_0_83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2f02c553431_0_831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2f02c553431_0_831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359" name="Google Shape;359;g2f02c553431_0_831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SECTION_TITLE_AND_DESCRIPTION_1_1_1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g2f02c553431_0_83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2f02c553431_0_8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2f02c553431_0_838"/>
          <p:cNvSpPr txBox="1">
            <a:spLocks noGrp="1"/>
          </p:cNvSpPr>
          <p:nvPr>
            <p:ph type="title"/>
          </p:nvPr>
        </p:nvSpPr>
        <p:spPr>
          <a:xfrm>
            <a:off x="5230400" y="3321638"/>
            <a:ext cx="27975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364" name="Google Shape;364;g2f02c553431_0_838"/>
          <p:cNvSpPr txBox="1">
            <a:spLocks noGrp="1"/>
          </p:cNvSpPr>
          <p:nvPr>
            <p:ph type="subTitle" idx="1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g2f02c553431_0_84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2f02c553431_0_8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2f02c553431_0_843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g2f02c553431_0_843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g2f02c553431_0_843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2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g2f02c553431_0_84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2f02c553431_0_8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2f02c553431_0_849"/>
          <p:cNvSpPr txBox="1">
            <a:spLocks noGrp="1"/>
          </p:cNvSpPr>
          <p:nvPr>
            <p:ph type="body" idx="1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g2f02c553431_0_849"/>
          <p:cNvSpPr txBox="1">
            <a:spLocks noGrp="1"/>
          </p:cNvSpPr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2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g2f02c553431_0_85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2f02c553431_0_8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2f02c553431_0_854"/>
          <p:cNvSpPr txBox="1">
            <a:spLocks noGrp="1"/>
          </p:cNvSpPr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80" name="Google Shape;380;g2f02c553431_0_854"/>
          <p:cNvSpPr txBox="1">
            <a:spLocks noGrp="1"/>
          </p:cNvSpPr>
          <p:nvPr>
            <p:ph type="subTitle" idx="1"/>
          </p:nvPr>
        </p:nvSpPr>
        <p:spPr>
          <a:xfrm>
            <a:off x="801101" y="2389868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g2f02c553431_0_854"/>
          <p:cNvSpPr txBox="1">
            <a:spLocks noGrp="1"/>
          </p:cNvSpPr>
          <p:nvPr>
            <p:ph type="title" idx="2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82" name="Google Shape;382;g2f02c553431_0_854"/>
          <p:cNvSpPr txBox="1">
            <a:spLocks noGrp="1"/>
          </p:cNvSpPr>
          <p:nvPr>
            <p:ph type="subTitle" idx="3"/>
          </p:nvPr>
        </p:nvSpPr>
        <p:spPr>
          <a:xfrm>
            <a:off x="5850880" y="2389875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g2f02c553431_0_854"/>
          <p:cNvSpPr txBox="1">
            <a:spLocks noGrp="1"/>
          </p:cNvSpPr>
          <p:nvPr>
            <p:ph type="title" idx="4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84" name="Google Shape;384;g2f02c553431_0_854"/>
          <p:cNvSpPr txBox="1">
            <a:spLocks noGrp="1"/>
          </p:cNvSpPr>
          <p:nvPr>
            <p:ph type="subTitle" idx="5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g2f02c553431_0_854"/>
          <p:cNvSpPr txBox="1">
            <a:spLocks noGrp="1"/>
          </p:cNvSpPr>
          <p:nvPr>
            <p:ph type="title" idx="6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86" name="Google Shape;386;g2f02c553431_0_854"/>
          <p:cNvSpPr txBox="1">
            <a:spLocks noGrp="1"/>
          </p:cNvSpPr>
          <p:nvPr>
            <p:ph type="subTitle" idx="7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g2f02c553431_0_854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SECTION_TITLE_AND_DESCRIPTION_1_2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g2f02c553431_0_86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2f02c553431_0_866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2f02c553431_0_866"/>
          <p:cNvSpPr txBox="1">
            <a:spLocks noGrp="1"/>
          </p:cNvSpPr>
          <p:nvPr>
            <p:ph type="title"/>
          </p:nvPr>
        </p:nvSpPr>
        <p:spPr>
          <a:xfrm>
            <a:off x="2598373" y="1548225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92" name="Google Shape;392;g2f02c553431_0_866"/>
          <p:cNvSpPr txBox="1">
            <a:spLocks noGrp="1"/>
          </p:cNvSpPr>
          <p:nvPr>
            <p:ph type="subTitle" idx="1"/>
          </p:nvPr>
        </p:nvSpPr>
        <p:spPr>
          <a:xfrm>
            <a:off x="2598375" y="1928075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g2f02c553431_0_866"/>
          <p:cNvSpPr txBox="1">
            <a:spLocks noGrp="1"/>
          </p:cNvSpPr>
          <p:nvPr>
            <p:ph type="title" idx="2"/>
          </p:nvPr>
        </p:nvSpPr>
        <p:spPr>
          <a:xfrm>
            <a:off x="5835074" y="1548225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94" name="Google Shape;394;g2f02c553431_0_866"/>
          <p:cNvSpPr txBox="1">
            <a:spLocks noGrp="1"/>
          </p:cNvSpPr>
          <p:nvPr>
            <p:ph type="subTitle" idx="3"/>
          </p:nvPr>
        </p:nvSpPr>
        <p:spPr>
          <a:xfrm>
            <a:off x="5835075" y="1928075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g2f02c553431_0_866"/>
          <p:cNvSpPr txBox="1">
            <a:spLocks noGrp="1"/>
          </p:cNvSpPr>
          <p:nvPr>
            <p:ph type="title" idx="4"/>
          </p:nvPr>
        </p:nvSpPr>
        <p:spPr>
          <a:xfrm>
            <a:off x="2598373" y="2987900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96" name="Google Shape;396;g2f02c553431_0_866"/>
          <p:cNvSpPr txBox="1">
            <a:spLocks noGrp="1"/>
          </p:cNvSpPr>
          <p:nvPr>
            <p:ph type="subTitle" idx="5"/>
          </p:nvPr>
        </p:nvSpPr>
        <p:spPr>
          <a:xfrm>
            <a:off x="2598375" y="3369312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g2f02c553431_0_866"/>
          <p:cNvSpPr txBox="1">
            <a:spLocks noGrp="1"/>
          </p:cNvSpPr>
          <p:nvPr>
            <p:ph type="title" idx="6"/>
          </p:nvPr>
        </p:nvSpPr>
        <p:spPr>
          <a:xfrm>
            <a:off x="5835074" y="2987898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98" name="Google Shape;398;g2f02c553431_0_866"/>
          <p:cNvSpPr txBox="1">
            <a:spLocks noGrp="1"/>
          </p:cNvSpPr>
          <p:nvPr>
            <p:ph type="subTitle" idx="7"/>
          </p:nvPr>
        </p:nvSpPr>
        <p:spPr>
          <a:xfrm>
            <a:off x="5835075" y="3369311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g2f02c553431_0_866"/>
          <p:cNvSpPr txBox="1">
            <a:spLocks noGrp="1"/>
          </p:cNvSpPr>
          <p:nvPr>
            <p:ph type="title" idx="8"/>
          </p:nvPr>
        </p:nvSpPr>
        <p:spPr>
          <a:xfrm>
            <a:off x="1926750" y="711175"/>
            <a:ext cx="529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g2f02c553431_0_87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2f02c553431_0_8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2f02c553431_0_878"/>
          <p:cNvSpPr txBox="1">
            <a:spLocks noGrp="1"/>
          </p:cNvSpPr>
          <p:nvPr>
            <p:ph type="title"/>
          </p:nvPr>
        </p:nvSpPr>
        <p:spPr>
          <a:xfrm>
            <a:off x="534900" y="2495013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404" name="Google Shape;404;g2f02c553431_0_878"/>
          <p:cNvSpPr txBox="1">
            <a:spLocks noGrp="1"/>
          </p:cNvSpPr>
          <p:nvPr>
            <p:ph type="subTitle" idx="1"/>
          </p:nvPr>
        </p:nvSpPr>
        <p:spPr>
          <a:xfrm>
            <a:off x="799650" y="3241096"/>
            <a:ext cx="32685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405" name="Google Shape;405;g2f02c553431_0_878"/>
          <p:cNvSpPr txBox="1">
            <a:spLocks noGrp="1"/>
          </p:cNvSpPr>
          <p:nvPr>
            <p:ph type="title" idx="2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SECTION_TITLE_AND_DESCRIPTION_1_1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g2f02c553431_0_88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2f02c553431_0_8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2f02c553431_0_884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0" name="Google Shape;410;g2f02c553431_0_884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g2f02c553431_0_884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2" name="Google Shape;412;g2f02c553431_0_884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g2f02c553431_0_884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4" name="Google Shape;414;g2f02c553431_0_884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g2f02c553431_0_884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SECTION_TITLE_AND_DESCRIPTION_1_1_4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g2f02c553431_0_89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g2f02c553431_0_89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g2f02c553431_0_894"/>
          <p:cNvSpPr txBox="1">
            <a:spLocks noGrp="1"/>
          </p:cNvSpPr>
          <p:nvPr>
            <p:ph type="title"/>
          </p:nvPr>
        </p:nvSpPr>
        <p:spPr>
          <a:xfrm>
            <a:off x="3628589" y="2942625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g2f02c553431_0_894"/>
          <p:cNvSpPr txBox="1">
            <a:spLocks noGrp="1"/>
          </p:cNvSpPr>
          <p:nvPr>
            <p:ph type="subTitle" idx="1"/>
          </p:nvPr>
        </p:nvSpPr>
        <p:spPr>
          <a:xfrm>
            <a:off x="3628600" y="3303578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1" name="Google Shape;421;g2f02c553431_0_894"/>
          <p:cNvSpPr txBox="1">
            <a:spLocks noGrp="1"/>
          </p:cNvSpPr>
          <p:nvPr>
            <p:ph type="title" idx="2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g2f02c553431_0_894"/>
          <p:cNvSpPr txBox="1">
            <a:spLocks noGrp="1"/>
          </p:cNvSpPr>
          <p:nvPr>
            <p:ph type="subTitle" idx="3"/>
          </p:nvPr>
        </p:nvSpPr>
        <p:spPr>
          <a:xfrm>
            <a:off x="1295511" y="2491901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g2f02c553431_0_894"/>
          <p:cNvSpPr txBox="1">
            <a:spLocks noGrp="1"/>
          </p:cNvSpPr>
          <p:nvPr>
            <p:ph type="title" idx="4"/>
          </p:nvPr>
        </p:nvSpPr>
        <p:spPr>
          <a:xfrm>
            <a:off x="5964918" y="21309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4" name="Google Shape;424;g2f02c553431_0_894"/>
          <p:cNvSpPr txBox="1">
            <a:spLocks noGrp="1"/>
          </p:cNvSpPr>
          <p:nvPr>
            <p:ph type="subTitle" idx="5"/>
          </p:nvPr>
        </p:nvSpPr>
        <p:spPr>
          <a:xfrm>
            <a:off x="5964925" y="2491900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g2f02c553431_0_894"/>
          <p:cNvSpPr txBox="1">
            <a:spLocks noGrp="1"/>
          </p:cNvSpPr>
          <p:nvPr>
            <p:ph type="title" idx="6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46" name="Google Shape;46;p87"/>
          <p:cNvSpPr txBox="1">
            <a:spLocks noGrp="1"/>
          </p:cNvSpPr>
          <p:nvPr>
            <p:ph type="body" idx="1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7"/>
          <p:cNvSpPr txBox="1">
            <a:spLocks noGrp="1"/>
          </p:cNvSpPr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IG_NUMBER_1_3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g2f02c553431_0_90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2f02c553431_0_9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2f02c553431_0_904"/>
          <p:cNvSpPr txBox="1">
            <a:spLocks noGrp="1"/>
          </p:cNvSpPr>
          <p:nvPr>
            <p:ph type="title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30" name="Google Shape;430;g2f02c553431_0_904"/>
          <p:cNvSpPr txBox="1">
            <a:spLocks noGrp="1"/>
          </p:cNvSpPr>
          <p:nvPr>
            <p:ph type="subTitle" idx="1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g2f02c553431_0_904"/>
          <p:cNvSpPr txBox="1">
            <a:spLocks noGrp="1"/>
          </p:cNvSpPr>
          <p:nvPr>
            <p:ph type="title" idx="2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32" name="Google Shape;432;g2f02c553431_0_904"/>
          <p:cNvSpPr txBox="1">
            <a:spLocks noGrp="1"/>
          </p:cNvSpPr>
          <p:nvPr>
            <p:ph type="subTitle" idx="3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g2f02c553431_0_904"/>
          <p:cNvSpPr txBox="1">
            <a:spLocks noGrp="1"/>
          </p:cNvSpPr>
          <p:nvPr>
            <p:ph type="title" idx="4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34" name="Google Shape;434;g2f02c553431_0_904"/>
          <p:cNvSpPr txBox="1">
            <a:spLocks noGrp="1"/>
          </p:cNvSpPr>
          <p:nvPr>
            <p:ph type="subTitle" idx="5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5" name="Google Shape;435;g2f02c553431_0_904"/>
          <p:cNvSpPr txBox="1">
            <a:spLocks noGrp="1"/>
          </p:cNvSpPr>
          <p:nvPr>
            <p:ph type="title" idx="6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IG_NUMBER_1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g2f02c553431_0_91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2f02c553431_0_914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635655">
            <a:off x="1848551" y="3058534"/>
            <a:ext cx="2068426" cy="1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2f02c553431_0_914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1903775">
            <a:off x="6763976" y="866659"/>
            <a:ext cx="2068425" cy="177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2f02c553431_0_914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2f02c553431_0_914"/>
          <p:cNvSpPr txBox="1">
            <a:spLocks noGrp="1"/>
          </p:cNvSpPr>
          <p:nvPr>
            <p:ph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42" name="Google Shape;442;g2f02c553431_0_914"/>
          <p:cNvSpPr txBox="1">
            <a:spLocks noGrp="1"/>
          </p:cNvSpPr>
          <p:nvPr>
            <p:ph type="subTitle" idx="1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g2f02c553431_0_914"/>
          <p:cNvSpPr txBox="1">
            <a:spLocks noGrp="1"/>
          </p:cNvSpPr>
          <p:nvPr>
            <p:ph type="title" idx="2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44" name="Google Shape;444;g2f02c553431_0_914"/>
          <p:cNvSpPr txBox="1">
            <a:spLocks noGrp="1"/>
          </p:cNvSpPr>
          <p:nvPr>
            <p:ph type="subTitle" idx="3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g2f02c553431_0_914"/>
          <p:cNvSpPr txBox="1">
            <a:spLocks noGrp="1"/>
          </p:cNvSpPr>
          <p:nvPr>
            <p:ph type="title" idx="4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46" name="Google Shape;446;g2f02c553431_0_914"/>
          <p:cNvSpPr txBox="1">
            <a:spLocks noGrp="1"/>
          </p:cNvSpPr>
          <p:nvPr>
            <p:ph type="subTitle" idx="5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BIG_NUMBER_1_2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g2f02c553431_0_9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g2f02c553431_0_9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2f02c553431_0_925"/>
          <p:cNvSpPr txBox="1">
            <a:spLocks noGrp="1"/>
          </p:cNvSpPr>
          <p:nvPr>
            <p:ph type="title"/>
          </p:nvPr>
        </p:nvSpPr>
        <p:spPr>
          <a:xfrm>
            <a:off x="2216050" y="11412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51" name="Google Shape;451;g2f02c553431_0_925"/>
          <p:cNvSpPr txBox="1">
            <a:spLocks noGrp="1"/>
          </p:cNvSpPr>
          <p:nvPr>
            <p:ph type="subTitle" idx="1"/>
          </p:nvPr>
        </p:nvSpPr>
        <p:spPr>
          <a:xfrm>
            <a:off x="2216050" y="1740988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2" name="Google Shape;452;g2f02c553431_0_925"/>
          <p:cNvSpPr txBox="1">
            <a:spLocks noGrp="1"/>
          </p:cNvSpPr>
          <p:nvPr>
            <p:ph type="title" idx="2"/>
          </p:nvPr>
        </p:nvSpPr>
        <p:spPr>
          <a:xfrm>
            <a:off x="2216050" y="2830963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53" name="Google Shape;453;g2f02c553431_0_925"/>
          <p:cNvSpPr txBox="1">
            <a:spLocks noGrp="1"/>
          </p:cNvSpPr>
          <p:nvPr>
            <p:ph type="subTitle" idx="3"/>
          </p:nvPr>
        </p:nvSpPr>
        <p:spPr>
          <a:xfrm>
            <a:off x="2216050" y="3430676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g2f02c553431_0_925"/>
          <p:cNvSpPr txBox="1">
            <a:spLocks noGrp="1"/>
          </p:cNvSpPr>
          <p:nvPr>
            <p:ph type="title" idx="4"/>
          </p:nvPr>
        </p:nvSpPr>
        <p:spPr>
          <a:xfrm>
            <a:off x="6348050" y="2830963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55" name="Google Shape;455;g2f02c553431_0_925"/>
          <p:cNvSpPr txBox="1">
            <a:spLocks noGrp="1"/>
          </p:cNvSpPr>
          <p:nvPr>
            <p:ph type="subTitle" idx="5"/>
          </p:nvPr>
        </p:nvSpPr>
        <p:spPr>
          <a:xfrm>
            <a:off x="6348050" y="3430676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6" name="Google Shape;456;g2f02c553431_0_925"/>
          <p:cNvSpPr txBox="1">
            <a:spLocks noGrp="1"/>
          </p:cNvSpPr>
          <p:nvPr>
            <p:ph type="title" idx="6"/>
          </p:nvPr>
        </p:nvSpPr>
        <p:spPr>
          <a:xfrm>
            <a:off x="6348050" y="11412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57" name="Google Shape;457;g2f02c553431_0_925"/>
          <p:cNvSpPr txBox="1">
            <a:spLocks noGrp="1"/>
          </p:cNvSpPr>
          <p:nvPr>
            <p:ph type="subTitle" idx="7"/>
          </p:nvPr>
        </p:nvSpPr>
        <p:spPr>
          <a:xfrm>
            <a:off x="6348050" y="1740988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SECTION_TITLE_AND_DESCRIPTION_1_1_2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g2f02c553431_0_93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g2f02c553431_0_9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g2f02c553431_0_936"/>
          <p:cNvSpPr txBox="1">
            <a:spLocks noGrp="1"/>
          </p:cNvSpPr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2" name="Google Shape;462;g2f02c553431_0_936"/>
          <p:cNvSpPr txBox="1">
            <a:spLocks noGrp="1"/>
          </p:cNvSpPr>
          <p:nvPr>
            <p:ph type="subTitle" idx="1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3" name="Google Shape;463;g2f02c553431_0_936"/>
          <p:cNvSpPr txBox="1">
            <a:spLocks noGrp="1"/>
          </p:cNvSpPr>
          <p:nvPr>
            <p:ph type="title" idx="2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4" name="Google Shape;464;g2f02c553431_0_936"/>
          <p:cNvSpPr txBox="1">
            <a:spLocks noGrp="1"/>
          </p:cNvSpPr>
          <p:nvPr>
            <p:ph type="subTitle" idx="3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g2f02c553431_0_936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g2f02c553431_0_9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2f02c553431_0_9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g2f02c553431_0_944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g2f02c553431_0_94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g2f02c553431_0_948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2f02c553431_0_948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2f02c553431_0_948"/>
          <p:cNvPicPr preferRelativeResize="0"/>
          <p:nvPr/>
        </p:nvPicPr>
        <p:blipFill rotWithShape="1">
          <a:blip r:embed="rId4">
            <a:alphaModFix/>
          </a:blip>
          <a:srcRect b="7123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2f02c553431_0_948"/>
          <p:cNvSpPr txBox="1">
            <a:spLocks noGrp="1"/>
          </p:cNvSpPr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76" name="Google Shape;476;g2f02c553431_0_948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2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g2f02c553431_0_95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g2f02c553431_0_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g2f02c553431_0_955"/>
          <p:cNvSpPr txBox="1">
            <a:spLocks noGrp="1"/>
          </p:cNvSpPr>
          <p:nvPr>
            <p:ph type="title"/>
          </p:nvPr>
        </p:nvSpPr>
        <p:spPr>
          <a:xfrm>
            <a:off x="5040600" y="1012388"/>
            <a:ext cx="2826000" cy="11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481" name="Google Shape;481;g2f02c553431_0_955"/>
          <p:cNvSpPr txBox="1">
            <a:spLocks noGrp="1"/>
          </p:cNvSpPr>
          <p:nvPr>
            <p:ph type="body" idx="1"/>
          </p:nvPr>
        </p:nvSpPr>
        <p:spPr>
          <a:xfrm>
            <a:off x="4973225" y="3061013"/>
            <a:ext cx="30069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g2f02c553431_0_955"/>
          <p:cNvSpPr txBox="1">
            <a:spLocks noGrp="1"/>
          </p:cNvSpPr>
          <p:nvPr>
            <p:ph type="subTitle" idx="2"/>
          </p:nvPr>
        </p:nvSpPr>
        <p:spPr>
          <a:xfrm>
            <a:off x="4973225" y="2278000"/>
            <a:ext cx="30069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APTION_ONLY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2f02c553431_0_96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g2f02c553431_0_9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g2f02c553431_0_961"/>
          <p:cNvSpPr txBox="1">
            <a:spLocks noGrp="1"/>
          </p:cNvSpPr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87" name="Google Shape;487;g2f02c553431_0_961"/>
          <p:cNvSpPr txBox="1">
            <a:spLocks noGrp="1"/>
          </p:cNvSpPr>
          <p:nvPr>
            <p:ph type="subTitle" idx="1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8" name="Google Shape;488;g2f02c553431_0_961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89" name="Google Shape;489;g2f02c553431_0_961"/>
          <p:cNvSpPr txBox="1">
            <a:spLocks noGrp="1"/>
          </p:cNvSpPr>
          <p:nvPr>
            <p:ph type="subTitle" idx="3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BIG_NUMBER_1_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g2f02c553431_0_96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g2f02c553431_0_968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g2f02c553431_0_968"/>
          <p:cNvSpPr txBox="1">
            <a:spLocks noGrp="1"/>
          </p:cNvSpPr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g2f02c553431_0_97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g2f02c553431_0_9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2f02c553431_0_972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8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8"/>
          <p:cNvPicPr preferRelativeResize="0"/>
          <p:nvPr/>
        </p:nvPicPr>
        <p:blipFill rotWithShape="1">
          <a:blip r:embed="rId3">
            <a:alphaModFix/>
          </a:blip>
          <a:srcRect t="16733" r="8891" b="18299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8"/>
          <p:cNvPicPr preferRelativeResize="0"/>
          <p:nvPr/>
        </p:nvPicPr>
        <p:blipFill rotWithShape="1">
          <a:blip r:embed="rId3">
            <a:alphaModFix/>
          </a:blip>
          <a:srcRect t="16733" r="8891" b="18299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8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8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88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g2f02c553431_0_97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g2f02c553431_0_9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g2f02c553431_0_976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g2f02c553431_0_98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g2f02c553431_0_980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g2f02c553431_0_980"/>
          <p:cNvSpPr txBox="1">
            <a:spLocks noGrp="1"/>
          </p:cNvSpPr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APTION_ONLY_1_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g2f02c553431_0_98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g2f02c553431_0_9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g2f02c553431_0_984"/>
          <p:cNvSpPr txBox="1">
            <a:spLocks noGrp="1"/>
          </p:cNvSpPr>
          <p:nvPr>
            <p:ph type="title"/>
          </p:nvPr>
        </p:nvSpPr>
        <p:spPr>
          <a:xfrm>
            <a:off x="1687410" y="2127912"/>
            <a:ext cx="16008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10" name="Google Shape;510;g2f02c553431_0_984"/>
          <p:cNvSpPr txBox="1">
            <a:spLocks noGrp="1"/>
          </p:cNvSpPr>
          <p:nvPr>
            <p:ph type="subTitle" idx="1"/>
          </p:nvPr>
        </p:nvSpPr>
        <p:spPr>
          <a:xfrm>
            <a:off x="1472443" y="3203876"/>
            <a:ext cx="24570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1" name="Google Shape;511;g2f02c553431_0_984"/>
          <p:cNvSpPr txBox="1">
            <a:spLocks noGrp="1"/>
          </p:cNvSpPr>
          <p:nvPr>
            <p:ph type="title" idx="2"/>
          </p:nvPr>
        </p:nvSpPr>
        <p:spPr>
          <a:xfrm>
            <a:off x="5946969" y="2127900"/>
            <a:ext cx="1600800" cy="8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12" name="Google Shape;512;g2f02c553431_0_984"/>
          <p:cNvSpPr txBox="1">
            <a:spLocks noGrp="1"/>
          </p:cNvSpPr>
          <p:nvPr>
            <p:ph type="subTitle" idx="3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3" name="Google Shape;513;g2f02c553431_0_984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g2f02c553431_0_99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g2f02c553431_0_99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1142343">
            <a:off x="6222977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g2f02c553431_0_99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1920292">
            <a:off x="925351" y="1011382"/>
            <a:ext cx="2068424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g2f02c553431_0_9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519" name="Google Shape;519;g2f02c553431_0_992"/>
          <p:cNvSpPr txBox="1">
            <a:spLocks noGrp="1"/>
          </p:cNvSpPr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g2f02c553431_0_9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896489">
            <a:off x="6092370" y="-1056710"/>
            <a:ext cx="2878009" cy="3364795"/>
          </a:xfrm>
          <a:prstGeom prst="rect">
            <a:avLst/>
          </a:prstGeom>
          <a:noFill/>
          <a:ln>
            <a:noFill/>
          </a:ln>
          <a:effectLst>
            <a:outerShdw blurRad="85725" dist="57150" dir="5400000" algn="bl" rotWithShape="0">
              <a:srgbClr val="000000">
                <a:alpha val="38820"/>
              </a:srgbClr>
            </a:outerShdw>
          </a:effectLst>
        </p:spPr>
      </p:pic>
      <p:sp>
        <p:nvSpPr>
          <p:cNvPr id="522" name="Google Shape;522;g2f02c553431_0_998"/>
          <p:cNvSpPr txBox="1">
            <a:spLocks noGrp="1"/>
          </p:cNvSpPr>
          <p:nvPr>
            <p:ph type="title"/>
          </p:nvPr>
        </p:nvSpPr>
        <p:spPr>
          <a:xfrm rot="877333">
            <a:off x="6289393" y="436651"/>
            <a:ext cx="2155721" cy="151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2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g2f02c553431_0_100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g2f02c553431_0_1001"/>
          <p:cNvPicPr preferRelativeResize="0"/>
          <p:nvPr/>
        </p:nvPicPr>
        <p:blipFill rotWithShape="1">
          <a:blip r:embed="rId3">
            <a:alphaModFix/>
          </a:blip>
          <a:srcRect b="7123"/>
          <a:stretch/>
        </p:blipFill>
        <p:spPr>
          <a:xfrm>
            <a:off x="3685063" y="388513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g2f02c553431_0_1001"/>
          <p:cNvSpPr txBox="1">
            <a:spLocks noGrp="1"/>
          </p:cNvSpPr>
          <p:nvPr>
            <p:ph type="title"/>
          </p:nvPr>
        </p:nvSpPr>
        <p:spPr>
          <a:xfrm>
            <a:off x="4996075" y="999550"/>
            <a:ext cx="2749500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g2f02c553431_0_1001"/>
          <p:cNvSpPr txBox="1">
            <a:spLocks noGrp="1"/>
          </p:cNvSpPr>
          <p:nvPr>
            <p:ph type="subTitle" idx="1"/>
          </p:nvPr>
        </p:nvSpPr>
        <p:spPr>
          <a:xfrm rot="-321082">
            <a:off x="5129899" y="3250334"/>
            <a:ext cx="2280640" cy="92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IG_NUMBER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g2f02c553431_0_100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g2f02c553431_0_1006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g2f02c553431_0_1006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g2f02c553431_0_1006"/>
          <p:cNvSpPr txBox="1">
            <a:spLocks noGrp="1"/>
          </p:cNvSpPr>
          <p:nvPr>
            <p:ph type="title" idx="2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3" name="Google Shape;533;g2f02c553431_0_1006"/>
          <p:cNvSpPr txBox="1">
            <a:spLocks noGrp="1"/>
          </p:cNvSpPr>
          <p:nvPr>
            <p:ph type="subTitle" idx="1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4" name="Google Shape;534;g2f02c553431_0_1006"/>
          <p:cNvSpPr txBox="1">
            <a:spLocks noGrp="1"/>
          </p:cNvSpPr>
          <p:nvPr>
            <p:ph type="title" idx="3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5" name="Google Shape;535;g2f02c553431_0_1006"/>
          <p:cNvSpPr txBox="1">
            <a:spLocks noGrp="1"/>
          </p:cNvSpPr>
          <p:nvPr>
            <p:ph type="subTitle" idx="4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6" name="Google Shape;536;g2f02c553431_0_1006"/>
          <p:cNvSpPr txBox="1">
            <a:spLocks noGrp="1"/>
          </p:cNvSpPr>
          <p:nvPr>
            <p:ph type="title" idx="5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7" name="Google Shape;537;g2f02c553431_0_1006"/>
          <p:cNvSpPr txBox="1">
            <a:spLocks noGrp="1"/>
          </p:cNvSpPr>
          <p:nvPr>
            <p:ph type="subTitle" idx="6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8" name="Google Shape;538;g2f02c553431_0_1006"/>
          <p:cNvSpPr txBox="1">
            <a:spLocks noGrp="1"/>
          </p:cNvSpPr>
          <p:nvPr>
            <p:ph type="title" idx="7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9" name="Google Shape;539;g2f02c553431_0_1006"/>
          <p:cNvSpPr txBox="1">
            <a:spLocks noGrp="1"/>
          </p:cNvSpPr>
          <p:nvPr>
            <p:ph type="subTitle" idx="8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0" name="Google Shape;540;g2f02c553431_0_1006"/>
          <p:cNvSpPr txBox="1">
            <a:spLocks noGrp="1"/>
          </p:cNvSpPr>
          <p:nvPr>
            <p:ph type="title" idx="9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1" name="Google Shape;541;g2f02c553431_0_1006"/>
          <p:cNvSpPr txBox="1">
            <a:spLocks noGrp="1"/>
          </p:cNvSpPr>
          <p:nvPr>
            <p:ph type="subTitle" idx="13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2" name="Google Shape;542;g2f02c553431_0_1006"/>
          <p:cNvSpPr txBox="1">
            <a:spLocks noGrp="1"/>
          </p:cNvSpPr>
          <p:nvPr>
            <p:ph type="title" idx="14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3" name="Google Shape;543;g2f02c553431_0_1006"/>
          <p:cNvSpPr txBox="1">
            <a:spLocks noGrp="1"/>
          </p:cNvSpPr>
          <p:nvPr>
            <p:ph type="subTitle" idx="15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IG_NUMBER_1_1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g2f02c553431_0_102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g2f02c553431_0_10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g2f02c553431_0_1022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26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g2f02c553431_0_1022"/>
          <p:cNvSpPr txBox="1">
            <a:spLocks noGrp="1"/>
          </p:cNvSpPr>
          <p:nvPr>
            <p:ph type="title" idx="2"/>
          </p:nvPr>
        </p:nvSpPr>
        <p:spPr>
          <a:xfrm>
            <a:off x="1782625" y="1406874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9" name="Google Shape;549;g2f02c553431_0_1022"/>
          <p:cNvSpPr txBox="1">
            <a:spLocks noGrp="1"/>
          </p:cNvSpPr>
          <p:nvPr>
            <p:ph type="subTitle" idx="1"/>
          </p:nvPr>
        </p:nvSpPr>
        <p:spPr>
          <a:xfrm>
            <a:off x="1782625" y="1719827"/>
            <a:ext cx="190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0" name="Google Shape;550;g2f02c553431_0_1022"/>
          <p:cNvSpPr txBox="1">
            <a:spLocks noGrp="1"/>
          </p:cNvSpPr>
          <p:nvPr>
            <p:ph type="title" idx="3"/>
          </p:nvPr>
        </p:nvSpPr>
        <p:spPr>
          <a:xfrm>
            <a:off x="6120353" y="1406874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1" name="Google Shape;551;g2f02c553431_0_1022"/>
          <p:cNvSpPr txBox="1">
            <a:spLocks noGrp="1"/>
          </p:cNvSpPr>
          <p:nvPr>
            <p:ph type="subTitle" idx="4"/>
          </p:nvPr>
        </p:nvSpPr>
        <p:spPr>
          <a:xfrm>
            <a:off x="6120370" y="1719827"/>
            <a:ext cx="19089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2" name="Google Shape;552;g2f02c553431_0_1022"/>
          <p:cNvSpPr txBox="1">
            <a:spLocks noGrp="1"/>
          </p:cNvSpPr>
          <p:nvPr>
            <p:ph type="title" idx="5"/>
          </p:nvPr>
        </p:nvSpPr>
        <p:spPr>
          <a:xfrm>
            <a:off x="6120348" y="2473545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3" name="Google Shape;553;g2f02c553431_0_1022"/>
          <p:cNvSpPr txBox="1">
            <a:spLocks noGrp="1"/>
          </p:cNvSpPr>
          <p:nvPr>
            <p:ph type="subTitle" idx="6"/>
          </p:nvPr>
        </p:nvSpPr>
        <p:spPr>
          <a:xfrm>
            <a:off x="6120348" y="2787719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4" name="Google Shape;554;g2f02c553431_0_1022"/>
          <p:cNvSpPr txBox="1">
            <a:spLocks noGrp="1"/>
          </p:cNvSpPr>
          <p:nvPr>
            <p:ph type="title" idx="7"/>
          </p:nvPr>
        </p:nvSpPr>
        <p:spPr>
          <a:xfrm>
            <a:off x="1782625" y="2473545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5" name="Google Shape;555;g2f02c553431_0_1022"/>
          <p:cNvSpPr txBox="1">
            <a:spLocks noGrp="1"/>
          </p:cNvSpPr>
          <p:nvPr>
            <p:ph type="subTitle" idx="8"/>
          </p:nvPr>
        </p:nvSpPr>
        <p:spPr>
          <a:xfrm>
            <a:off x="1782625" y="2787719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6" name="Google Shape;556;g2f02c553431_0_1022"/>
          <p:cNvSpPr txBox="1">
            <a:spLocks noGrp="1"/>
          </p:cNvSpPr>
          <p:nvPr>
            <p:ph type="title" idx="9"/>
          </p:nvPr>
        </p:nvSpPr>
        <p:spPr>
          <a:xfrm>
            <a:off x="1782625" y="3540220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7" name="Google Shape;557;g2f02c553431_0_1022"/>
          <p:cNvSpPr txBox="1">
            <a:spLocks noGrp="1"/>
          </p:cNvSpPr>
          <p:nvPr>
            <p:ph type="subTitle" idx="13"/>
          </p:nvPr>
        </p:nvSpPr>
        <p:spPr>
          <a:xfrm>
            <a:off x="1782625" y="3854394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8" name="Google Shape;558;g2f02c553431_0_1022"/>
          <p:cNvSpPr txBox="1">
            <a:spLocks noGrp="1"/>
          </p:cNvSpPr>
          <p:nvPr>
            <p:ph type="title" idx="14"/>
          </p:nvPr>
        </p:nvSpPr>
        <p:spPr>
          <a:xfrm>
            <a:off x="6120374" y="3540220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9" name="Google Shape;559;g2f02c553431_0_1022"/>
          <p:cNvSpPr txBox="1">
            <a:spLocks noGrp="1"/>
          </p:cNvSpPr>
          <p:nvPr>
            <p:ph type="subTitle" idx="15"/>
          </p:nvPr>
        </p:nvSpPr>
        <p:spPr>
          <a:xfrm>
            <a:off x="6120374" y="3854394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APTION_ONLY_1_3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g2f02c553431_0_103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g2f02c553431_0_10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2f02c553431_0_1038"/>
          <p:cNvSpPr txBox="1">
            <a:spLocks noGrp="1"/>
          </p:cNvSpPr>
          <p:nvPr>
            <p:ph type="title"/>
          </p:nvPr>
        </p:nvSpPr>
        <p:spPr>
          <a:xfrm>
            <a:off x="1344124" y="3330950"/>
            <a:ext cx="20445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64" name="Google Shape;564;g2f02c553431_0_1038"/>
          <p:cNvSpPr txBox="1">
            <a:spLocks noGrp="1"/>
          </p:cNvSpPr>
          <p:nvPr>
            <p:ph type="subTitle" idx="1"/>
          </p:nvPr>
        </p:nvSpPr>
        <p:spPr>
          <a:xfrm>
            <a:off x="1344150" y="3693775"/>
            <a:ext cx="20445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5" name="Google Shape;565;g2f02c553431_0_1038"/>
          <p:cNvSpPr txBox="1">
            <a:spLocks noGrp="1"/>
          </p:cNvSpPr>
          <p:nvPr>
            <p:ph type="title" idx="2"/>
          </p:nvPr>
        </p:nvSpPr>
        <p:spPr>
          <a:xfrm>
            <a:off x="5755376" y="3330950"/>
            <a:ext cx="20445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66" name="Google Shape;566;g2f02c553431_0_1038"/>
          <p:cNvSpPr txBox="1">
            <a:spLocks noGrp="1"/>
          </p:cNvSpPr>
          <p:nvPr>
            <p:ph type="subTitle" idx="3"/>
          </p:nvPr>
        </p:nvSpPr>
        <p:spPr>
          <a:xfrm>
            <a:off x="5755375" y="3693775"/>
            <a:ext cx="20445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7" name="Google Shape;567;g2f02c553431_0_1038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6667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_3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g2f02c553431_0_104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g2f02c553431_0_10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g2f02c553431_0_1046"/>
          <p:cNvSpPr txBox="1">
            <a:spLocks noGrp="1"/>
          </p:cNvSpPr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2" name="Google Shape;572;g2f02c553431_0_1046"/>
          <p:cNvSpPr txBox="1">
            <a:spLocks noGrp="1"/>
          </p:cNvSpPr>
          <p:nvPr>
            <p:ph type="subTitle" idx="1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573" name="Google Shape;573;g2f02c553431_0_10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g2f02c553431_0_10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17625">
            <a:off x="4378962" y="1324630"/>
            <a:ext cx="2803901" cy="2815132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g2f02c553431_0_1046"/>
          <p:cNvSpPr txBox="1"/>
          <p:nvPr/>
        </p:nvSpPr>
        <p:spPr>
          <a:xfrm rot="420963">
            <a:off x="4549000" y="2333907"/>
            <a:ext cx="2308687" cy="149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 b="0" i="0" u="none" strike="noStrike" cap="non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 b="0" i="0" u="none" strike="noStrike" cap="non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 b="0" i="0" u="none" strike="noStrike" cap="non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 b="0" i="0" u="none" strike="noStrike" cap="non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SECTION_TITLE_AND_DESCRIPTION_1_1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9"/>
          <p:cNvSpPr txBox="1">
            <a:spLocks noGrp="1"/>
          </p:cNvSpPr>
          <p:nvPr>
            <p:ph type="title"/>
          </p:nvPr>
        </p:nvSpPr>
        <p:spPr>
          <a:xfrm>
            <a:off x="5230400" y="3321638"/>
            <a:ext cx="27975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9" name="Google Shape;59;p89"/>
          <p:cNvSpPr txBox="1">
            <a:spLocks noGrp="1"/>
          </p:cNvSpPr>
          <p:nvPr>
            <p:ph type="subTitle" idx="1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g2f02c553431_0_105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g2f02c553431_0_10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g2f02c553431_0_1054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g2f02c553431_0_1054"/>
          <p:cNvSpPr txBox="1">
            <a:spLocks noGrp="1"/>
          </p:cNvSpPr>
          <p:nvPr>
            <p:ph type="body" idx="1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g2f02c553431_0_1054"/>
          <p:cNvSpPr txBox="1">
            <a:spLocks noGrp="1"/>
          </p:cNvSpPr>
          <p:nvPr>
            <p:ph type="body" idx="2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2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g2f02c553431_0_106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g2f02c553431_0_10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g2f02c553431_0_1060"/>
          <p:cNvSpPr txBox="1">
            <a:spLocks noGrp="1"/>
          </p:cNvSpPr>
          <p:nvPr>
            <p:ph type="body" idx="1"/>
          </p:nvPr>
        </p:nvSpPr>
        <p:spPr>
          <a:xfrm>
            <a:off x="996375" y="1623775"/>
            <a:ext cx="31587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6" name="Google Shape;586;g2f02c553431_0_1060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g2f02c553431_0_1060"/>
          <p:cNvSpPr txBox="1">
            <a:spLocks noGrp="1"/>
          </p:cNvSpPr>
          <p:nvPr>
            <p:ph type="body" idx="2"/>
          </p:nvPr>
        </p:nvSpPr>
        <p:spPr>
          <a:xfrm>
            <a:off x="4896525" y="1623775"/>
            <a:ext cx="31587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 u="sng">
                <a:solidFill>
                  <a:schemeClr val="dk2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2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g2f02c553431_0_106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g2f02c553431_0_10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g2f02c553431_0_1066"/>
          <p:cNvSpPr txBox="1">
            <a:spLocks noGrp="1"/>
          </p:cNvSpPr>
          <p:nvPr>
            <p:ph type="body" idx="1"/>
          </p:nvPr>
        </p:nvSpPr>
        <p:spPr>
          <a:xfrm>
            <a:off x="996375" y="1623775"/>
            <a:ext cx="3158700" cy="3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2" name="Google Shape;592;g2f02c553431_0_1066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g2f02c553431_0_107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g2f02c553431_0_107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g2f02c553431_0_10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g2f02c553431_0_107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g2f02c553431_0_10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g2f02c553431_0_108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g2f02c553431_0_1080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0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0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0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70.xml"/><Relationship Id="rId39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65.xml"/><Relationship Id="rId34" Type="http://schemas.openxmlformats.org/officeDocument/2006/relationships/slideLayout" Target="../slideLayouts/slideLayout78.xml"/><Relationship Id="rId42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73.xml"/><Relationship Id="rId41" Type="http://schemas.openxmlformats.org/officeDocument/2006/relationships/slideLayout" Target="../slideLayouts/slideLayout85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32" Type="http://schemas.openxmlformats.org/officeDocument/2006/relationships/slideLayout" Target="../slideLayouts/slideLayout76.xml"/><Relationship Id="rId37" Type="http://schemas.openxmlformats.org/officeDocument/2006/relationships/slideLayout" Target="../slideLayouts/slideLayout81.xml"/><Relationship Id="rId40" Type="http://schemas.openxmlformats.org/officeDocument/2006/relationships/slideLayout" Target="../slideLayouts/slideLayout84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72.xml"/><Relationship Id="rId36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31" Type="http://schemas.openxmlformats.org/officeDocument/2006/relationships/slideLayout" Target="../slideLayouts/slideLayout75.xml"/><Relationship Id="rId44" Type="http://schemas.openxmlformats.org/officeDocument/2006/relationships/theme" Target="../theme/theme2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71.xml"/><Relationship Id="rId30" Type="http://schemas.openxmlformats.org/officeDocument/2006/relationships/slideLayout" Target="../slideLayouts/slideLayout74.xml"/><Relationship Id="rId35" Type="http://schemas.openxmlformats.org/officeDocument/2006/relationships/slideLayout" Target="../slideLayouts/slideLayout79.xml"/><Relationship Id="rId43" Type="http://schemas.openxmlformats.org/officeDocument/2006/relationships/slideLayout" Target="../slideLayouts/slideLayout87.xml"/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9.xml"/><Relationship Id="rId33" Type="http://schemas.openxmlformats.org/officeDocument/2006/relationships/slideLayout" Target="../slideLayouts/slideLayout77.xml"/><Relationship Id="rId38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f02c553431_0_7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2" name="Google Shape;312;g2f02c553431_0_788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1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1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1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"/>
          <p:cNvSpPr txBox="1">
            <a:spLocks noGrp="1"/>
          </p:cNvSpPr>
          <p:nvPr>
            <p:ph type="ctrTitle"/>
          </p:nvPr>
        </p:nvSpPr>
        <p:spPr>
          <a:xfrm>
            <a:off x="1813025" y="733225"/>
            <a:ext cx="5774400" cy="21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Concert One" pitchFamily="2" charset="0"/>
              </a:rPr>
              <a:t>Ultimate Rock Paper Scissors Lizard Spock Challenge Game</a:t>
            </a:r>
            <a:endParaRPr lang="en-IN" sz="4800" dirty="0">
              <a:solidFill>
                <a:schemeClr val="accent2"/>
              </a:solidFill>
              <a:latin typeface="Concert One" pitchFamily="2" charset="0"/>
            </a:endParaRPr>
          </a:p>
        </p:txBody>
      </p:sp>
      <p:sp>
        <p:nvSpPr>
          <p:cNvPr id="610" name="Google Shape;610;p1"/>
          <p:cNvSpPr txBox="1">
            <a:spLocks noGrp="1"/>
          </p:cNvSpPr>
          <p:nvPr>
            <p:ph type="subTitle" idx="1"/>
          </p:nvPr>
        </p:nvSpPr>
        <p:spPr>
          <a:xfrm>
            <a:off x="1672763" y="3285893"/>
            <a:ext cx="1427100" cy="102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 dirty="0"/>
              <a:t>Guided By</a:t>
            </a:r>
            <a:endParaRPr sz="9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9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>
                <a:latin typeface="Roboto Mono"/>
                <a:ea typeface="Roboto Mono"/>
                <a:cs typeface="Roboto Mono"/>
                <a:sym typeface="Roboto Mono"/>
              </a:rPr>
              <a:t>Dr. Jayasakthi Velmurgan K</a:t>
            </a:r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900" b="1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 b="1" dirty="0">
                <a:latin typeface="Merriweather"/>
                <a:ea typeface="Merriweather"/>
                <a:cs typeface="Merriweather"/>
                <a:sym typeface="Merriweather"/>
              </a:rPr>
              <a:t>CSA0912</a:t>
            </a:r>
            <a:endParaRPr sz="900" b="1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 b="1" dirty="0">
                <a:latin typeface="Merriweather"/>
                <a:ea typeface="Merriweather"/>
                <a:cs typeface="Merriweather"/>
                <a:sym typeface="Merriweather"/>
              </a:rPr>
              <a:t>JAVA PROGRAMMING</a:t>
            </a:r>
            <a:endParaRPr sz="9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11" name="Google Shape;611;p1"/>
          <p:cNvPicPr preferRelativeResize="0"/>
          <p:nvPr/>
        </p:nvPicPr>
        <p:blipFill rotWithShape="1">
          <a:blip r:embed="rId3">
            <a:alphaModFix/>
          </a:blip>
          <a:srcRect t="16970" r="8891" b="21025"/>
          <a:stretch/>
        </p:blipFill>
        <p:spPr>
          <a:xfrm>
            <a:off x="5903972" y="3451750"/>
            <a:ext cx="2774300" cy="9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1"/>
          <p:cNvPicPr preferRelativeResize="0"/>
          <p:nvPr/>
        </p:nvPicPr>
        <p:blipFill rotWithShape="1">
          <a:blip r:embed="rId4">
            <a:alphaModFix/>
          </a:blip>
          <a:srcRect t="16733" r="8891" b="18299"/>
          <a:stretch/>
        </p:blipFill>
        <p:spPr>
          <a:xfrm>
            <a:off x="5800175" y="2643200"/>
            <a:ext cx="3343825" cy="12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1"/>
          <p:cNvSpPr txBox="1">
            <a:spLocks noGrp="1"/>
          </p:cNvSpPr>
          <p:nvPr>
            <p:ph type="subTitle" idx="1"/>
          </p:nvPr>
        </p:nvSpPr>
        <p:spPr>
          <a:xfrm>
            <a:off x="6237249" y="2886925"/>
            <a:ext cx="2441176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 dirty="0">
                <a:solidFill>
                  <a:srgbClr val="FFFFFF"/>
                </a:solidFill>
              </a:rPr>
              <a:t>V.Dilli Prakash Reddy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614" name="Google Shape;614;p1"/>
          <p:cNvSpPr txBox="1">
            <a:spLocks noGrp="1"/>
          </p:cNvSpPr>
          <p:nvPr>
            <p:ph type="subTitle" idx="1"/>
          </p:nvPr>
        </p:nvSpPr>
        <p:spPr>
          <a:xfrm>
            <a:off x="6313075" y="3645775"/>
            <a:ext cx="20229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>
                <a:latin typeface="Roboto Mono"/>
                <a:ea typeface="Roboto Mono"/>
                <a:cs typeface="Roboto Mono"/>
                <a:sym typeface="Roboto Mono"/>
              </a:rPr>
              <a:t>192211768</a:t>
            </a:r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f02c553431_0_1090"/>
          <p:cNvSpPr txBox="1">
            <a:spLocks noGrp="1"/>
          </p:cNvSpPr>
          <p:nvPr>
            <p:ph type="title" idx="4294967295"/>
          </p:nvPr>
        </p:nvSpPr>
        <p:spPr>
          <a:xfrm>
            <a:off x="1487288" y="416375"/>
            <a:ext cx="6384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Result Screenshot</a:t>
            </a:r>
            <a:endParaRPr sz="2400"/>
          </a:p>
        </p:txBody>
      </p:sp>
      <p:pic>
        <p:nvPicPr>
          <p:cNvPr id="697" name="Google Shape;697;g2f02c553431_0_1090"/>
          <p:cNvPicPr preferRelativeResize="0"/>
          <p:nvPr/>
        </p:nvPicPr>
        <p:blipFill rotWithShape="1">
          <a:blip r:embed="rId3">
            <a:alphaModFix amt="56000"/>
          </a:blip>
          <a:srcRect/>
          <a:stretch/>
        </p:blipFill>
        <p:spPr>
          <a:xfrm rot="10800000">
            <a:off x="3612587" y="817075"/>
            <a:ext cx="1918825" cy="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g2f02c553431_0_10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7">
            <a:off x="2085500" y="1098204"/>
            <a:ext cx="3848424" cy="33949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pic>
        <p:nvPicPr>
          <p:cNvPr id="699" name="Google Shape;699;g2f02c553431_0_10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406745" flipH="1">
            <a:off x="5799526" y="1966154"/>
            <a:ext cx="1579424" cy="714440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g2f02c553431_0_1090"/>
          <p:cNvSpPr txBox="1">
            <a:spLocks noGrp="1"/>
          </p:cNvSpPr>
          <p:nvPr>
            <p:ph type="title" idx="4294967295"/>
          </p:nvPr>
        </p:nvSpPr>
        <p:spPr>
          <a:xfrm>
            <a:off x="5933925" y="2768400"/>
            <a:ext cx="26781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400" dirty="0">
                <a:solidFill>
                  <a:srgbClr val="6AA84F"/>
                </a:solidFill>
              </a:rPr>
              <a:t>W</a:t>
            </a:r>
            <a:r>
              <a:rPr lang="en" sz="1400" dirty="0">
                <a:solidFill>
                  <a:srgbClr val="6AA84F"/>
                </a:solidFill>
              </a:rPr>
              <a:t>hile we choosing Scissors</a:t>
            </a:r>
            <a:endParaRPr sz="1400" dirty="0">
              <a:solidFill>
                <a:srgbClr val="6AA84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5259F66-5F88-A1D5-6638-C6ADF7613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91" y="1098200"/>
            <a:ext cx="3848433" cy="339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f02c553431_0_1095"/>
          <p:cNvSpPr txBox="1">
            <a:spLocks noGrp="1"/>
          </p:cNvSpPr>
          <p:nvPr>
            <p:ph type="title" idx="4294967295"/>
          </p:nvPr>
        </p:nvSpPr>
        <p:spPr>
          <a:xfrm>
            <a:off x="1487288" y="416375"/>
            <a:ext cx="6384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Result Screenshot</a:t>
            </a:r>
            <a:endParaRPr sz="2400"/>
          </a:p>
        </p:txBody>
      </p:sp>
      <p:pic>
        <p:nvPicPr>
          <p:cNvPr id="706" name="Google Shape;706;g2f02c553431_0_1095"/>
          <p:cNvPicPr preferRelativeResize="0"/>
          <p:nvPr/>
        </p:nvPicPr>
        <p:blipFill rotWithShape="1">
          <a:blip r:embed="rId3">
            <a:alphaModFix amt="56000"/>
          </a:blip>
          <a:srcRect/>
          <a:stretch/>
        </p:blipFill>
        <p:spPr>
          <a:xfrm rot="10800000">
            <a:off x="3612587" y="817075"/>
            <a:ext cx="1918825" cy="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g2f02c553431_0_10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7">
            <a:off x="2085500" y="1098204"/>
            <a:ext cx="3848424" cy="33949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pic>
        <p:nvPicPr>
          <p:cNvPr id="708" name="Google Shape;708;g2f02c553431_0_10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406745" flipH="1">
            <a:off x="5799526" y="1966154"/>
            <a:ext cx="1579424" cy="71444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g2f02c553431_0_1095"/>
          <p:cNvSpPr txBox="1">
            <a:spLocks noGrp="1"/>
          </p:cNvSpPr>
          <p:nvPr>
            <p:ph type="title" idx="4294967295"/>
          </p:nvPr>
        </p:nvSpPr>
        <p:spPr>
          <a:xfrm>
            <a:off x="5933925" y="2768400"/>
            <a:ext cx="26781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dirty="0">
                <a:solidFill>
                  <a:srgbClr val="6AA84F"/>
                </a:solidFill>
              </a:rPr>
              <a:t>While we choosing a Lizard</a:t>
            </a:r>
            <a:endParaRPr sz="1400" dirty="0">
              <a:solidFill>
                <a:srgbClr val="6AA84F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59C625A-1293-950A-64DA-55B6188C7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91" y="1098200"/>
            <a:ext cx="3848433" cy="339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f02c553431_0_1100"/>
          <p:cNvSpPr txBox="1">
            <a:spLocks noGrp="1"/>
          </p:cNvSpPr>
          <p:nvPr>
            <p:ph type="title" idx="4294967295"/>
          </p:nvPr>
        </p:nvSpPr>
        <p:spPr>
          <a:xfrm>
            <a:off x="1487288" y="416375"/>
            <a:ext cx="6384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Result Screenshot</a:t>
            </a:r>
            <a:endParaRPr sz="2400"/>
          </a:p>
        </p:txBody>
      </p:sp>
      <p:pic>
        <p:nvPicPr>
          <p:cNvPr id="715" name="Google Shape;715;g2f02c553431_0_1100"/>
          <p:cNvPicPr preferRelativeResize="0"/>
          <p:nvPr/>
        </p:nvPicPr>
        <p:blipFill rotWithShape="1">
          <a:blip r:embed="rId3">
            <a:alphaModFix amt="56000"/>
          </a:blip>
          <a:srcRect/>
          <a:stretch/>
        </p:blipFill>
        <p:spPr>
          <a:xfrm rot="10800000">
            <a:off x="3612587" y="817075"/>
            <a:ext cx="1918825" cy="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g2f02c553431_0_1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7">
            <a:off x="2085500" y="1098204"/>
            <a:ext cx="3848424" cy="33949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pic>
        <p:nvPicPr>
          <p:cNvPr id="717" name="Google Shape;717;g2f02c553431_0_1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406745" flipH="1">
            <a:off x="5799526" y="1966154"/>
            <a:ext cx="1579424" cy="71444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g2f02c553431_0_1100"/>
          <p:cNvSpPr txBox="1">
            <a:spLocks noGrp="1"/>
          </p:cNvSpPr>
          <p:nvPr>
            <p:ph type="title" idx="4294967295"/>
          </p:nvPr>
        </p:nvSpPr>
        <p:spPr>
          <a:xfrm>
            <a:off x="5933925" y="2768400"/>
            <a:ext cx="26781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dirty="0">
                <a:solidFill>
                  <a:srgbClr val="6AA84F"/>
                </a:solidFill>
              </a:rPr>
              <a:t>While we choosing a Spock</a:t>
            </a:r>
            <a:endParaRPr sz="1400" dirty="0">
              <a:solidFill>
                <a:srgbClr val="6AA84F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6A3FD68-1DF0-2F78-3398-BC7C1F1EE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91" y="1098199"/>
            <a:ext cx="3848433" cy="339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1"/>
          <p:cNvSpPr txBox="1">
            <a:spLocks noGrp="1"/>
          </p:cNvSpPr>
          <p:nvPr>
            <p:ph type="title"/>
          </p:nvPr>
        </p:nvSpPr>
        <p:spPr>
          <a:xfrm>
            <a:off x="2571150" y="187047"/>
            <a:ext cx="4001700" cy="11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2400"/>
              <a:t>Conclusion</a:t>
            </a:r>
            <a:endParaRPr sz="2400"/>
          </a:p>
        </p:txBody>
      </p:sp>
      <p:sp>
        <p:nvSpPr>
          <p:cNvPr id="733" name="Google Shape;733;p21"/>
          <p:cNvSpPr txBox="1">
            <a:spLocks noGrp="1"/>
          </p:cNvSpPr>
          <p:nvPr>
            <p:ph type="body" idx="1"/>
          </p:nvPr>
        </p:nvSpPr>
        <p:spPr>
          <a:xfrm>
            <a:off x="2896925" y="1202125"/>
            <a:ext cx="3862500" cy="3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The "Ultimate Rock Paper Scissors Lizard Spock Challenge Game" successfully revitalizes the classic Rock Paper Scissors game by integrating two additional hand signs: Lizard and Spock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. The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inclusion of Lizard and Spock not only broadens the range of possible outcomes but also enriches the strategic possibilities for players.</a:t>
            </a:r>
            <a:endParaRPr lang="en-US" sz="1200" b="0" dirty="0">
              <a:effectLst/>
            </a:endParaRPr>
          </a:p>
          <a:p>
            <a:br>
              <a:rPr lang="en-US" sz="1200" dirty="0"/>
            </a:br>
            <a:endParaRPr sz="1200" dirty="0"/>
          </a:p>
        </p:txBody>
      </p:sp>
      <p:pic>
        <p:nvPicPr>
          <p:cNvPr id="734" name="Google Shape;734;p21"/>
          <p:cNvPicPr preferRelativeResize="0"/>
          <p:nvPr/>
        </p:nvPicPr>
        <p:blipFill rotWithShape="1">
          <a:blip r:embed="rId3">
            <a:alphaModFix amt="78000"/>
          </a:blip>
          <a:srcRect l="19967"/>
          <a:stretch/>
        </p:blipFill>
        <p:spPr>
          <a:xfrm rot="3044709">
            <a:off x="2141203" y="376438"/>
            <a:ext cx="1470368" cy="75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8013" y="927725"/>
            <a:ext cx="1212625" cy="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"/>
          <p:cNvSpPr txBox="1">
            <a:spLocks noGrp="1"/>
          </p:cNvSpPr>
          <p:nvPr>
            <p:ph type="body" idx="2"/>
          </p:nvPr>
        </p:nvSpPr>
        <p:spPr>
          <a:xfrm>
            <a:off x="5044725" y="358445"/>
            <a:ext cx="3224400" cy="425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To create an enhanced version of the classic Rock Paper Scissors game with additional elements: Lizard and Spock.</a:t>
            </a:r>
            <a:br>
              <a:rPr lang="en" dirty="0"/>
            </a:b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Include five choices: Rock, Paper, Scissors, Lizard, Spock.</a:t>
            </a:r>
            <a:br>
              <a:rPr lang="en" dirty="0"/>
            </a:b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Each player selects one of the five options.</a:t>
            </a:r>
            <a:br>
              <a:rPr lang="en" dirty="0"/>
            </a:b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fully functional and engaging game that extends the classic Rock Paper Scissors to include Lizard and Spock.</a:t>
            </a:r>
            <a:endParaRPr dirty="0"/>
          </a:p>
        </p:txBody>
      </p:sp>
      <p:sp>
        <p:nvSpPr>
          <p:cNvPr id="620" name="Google Shape;620;p9"/>
          <p:cNvSpPr txBox="1">
            <a:spLocks noGrp="1"/>
          </p:cNvSpPr>
          <p:nvPr>
            <p:ph type="title"/>
          </p:nvPr>
        </p:nvSpPr>
        <p:spPr>
          <a:xfrm>
            <a:off x="453250" y="699350"/>
            <a:ext cx="382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Abstract</a:t>
            </a:r>
            <a:endParaRPr/>
          </a:p>
        </p:txBody>
      </p:sp>
      <p:pic>
        <p:nvPicPr>
          <p:cNvPr id="621" name="Google Shape;62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26461">
            <a:off x="1106119" y="1885052"/>
            <a:ext cx="2294044" cy="20237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622" name="Google Shape;622;p9"/>
          <p:cNvSpPr/>
          <p:nvPr/>
        </p:nvSpPr>
        <p:spPr>
          <a:xfrm rot="-2700000">
            <a:off x="745549" y="1940791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9"/>
          <p:cNvSpPr/>
          <p:nvPr/>
        </p:nvSpPr>
        <p:spPr>
          <a:xfrm rot="-2700000">
            <a:off x="3108824" y="3586716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4" name="Google Shape;624;p9"/>
          <p:cNvPicPr preferRelativeResize="0"/>
          <p:nvPr/>
        </p:nvPicPr>
        <p:blipFill rotWithShape="1">
          <a:blip r:embed="rId4">
            <a:alphaModFix amt="56000"/>
          </a:blip>
          <a:srcRect/>
          <a:stretch/>
        </p:blipFill>
        <p:spPr>
          <a:xfrm rot="10800000">
            <a:off x="1405437" y="1154800"/>
            <a:ext cx="1918825" cy="1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3F8EA7-882D-ED9A-A2D1-5CD3B2B84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71025">
            <a:off x="1120285" y="1893462"/>
            <a:ext cx="2281944" cy="20131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"/>
          <p:cNvSpPr txBox="1">
            <a:spLocks noGrp="1"/>
          </p:cNvSpPr>
          <p:nvPr>
            <p:ph type="title"/>
          </p:nvPr>
        </p:nvSpPr>
        <p:spPr>
          <a:xfrm>
            <a:off x="3121200" y="93687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630" name="Google Shape;630;p6"/>
          <p:cNvPicPr preferRelativeResize="0"/>
          <p:nvPr/>
        </p:nvPicPr>
        <p:blipFill rotWithShape="1">
          <a:blip r:embed="rId3">
            <a:alphaModFix amt="56000"/>
          </a:blip>
          <a:srcRect/>
          <a:stretch/>
        </p:blipFill>
        <p:spPr>
          <a:xfrm rot="10800000">
            <a:off x="3612588" y="1410025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6"/>
          <p:cNvPicPr preferRelativeResize="0"/>
          <p:nvPr/>
        </p:nvPicPr>
        <p:blipFill rotWithShape="1">
          <a:blip r:embed="rId4">
            <a:alphaModFix/>
          </a:blip>
          <a:srcRect t="16733" r="8891" b="18299"/>
          <a:stretch/>
        </p:blipFill>
        <p:spPr>
          <a:xfrm>
            <a:off x="6385650" y="8393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6"/>
          <p:cNvPicPr preferRelativeResize="0"/>
          <p:nvPr/>
        </p:nvPicPr>
        <p:blipFill rotWithShape="1">
          <a:blip r:embed="rId4">
            <a:alphaModFix/>
          </a:blip>
          <a:srcRect t="16733" r="8891" b="18299"/>
          <a:stretch/>
        </p:blipFill>
        <p:spPr>
          <a:xfrm>
            <a:off x="6385650" y="13378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6"/>
          <p:cNvSpPr txBox="1">
            <a:spLocks noGrp="1"/>
          </p:cNvSpPr>
          <p:nvPr>
            <p:ph type="body" idx="1"/>
          </p:nvPr>
        </p:nvSpPr>
        <p:spPr>
          <a:xfrm>
            <a:off x="2167800" y="1572768"/>
            <a:ext cx="4877400" cy="2830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600" dirty="0"/>
              <a:t>The classic game of Rock Paper Scissors has been a popular and simple hand game played for generations.</a:t>
            </a:r>
            <a:br>
              <a:rPr lang="en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600" dirty="0"/>
              <a:t>To provide a fun and competitive gaming experience for users of all ages.</a:t>
            </a:r>
            <a:br>
              <a:rPr lang="en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600" dirty="0"/>
              <a:t>Offers more complexity and strategy compared to the traditional game.</a:t>
            </a:r>
            <a:endParaRPr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9"/>
          <p:cNvSpPr txBox="1">
            <a:spLocks noGrp="1"/>
          </p:cNvSpPr>
          <p:nvPr>
            <p:ph type="title" idx="4"/>
          </p:nvPr>
        </p:nvSpPr>
        <p:spPr>
          <a:xfrm>
            <a:off x="472975" y="357300"/>
            <a:ext cx="4108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Architecture Diagram</a:t>
            </a:r>
            <a:endParaRPr sz="1800"/>
          </a:p>
        </p:txBody>
      </p:sp>
      <p:sp>
        <p:nvSpPr>
          <p:cNvPr id="639" name="Google Shape;639;p19"/>
          <p:cNvSpPr txBox="1">
            <a:spLocks noGrp="1"/>
          </p:cNvSpPr>
          <p:nvPr>
            <p:ph type="subTitle" idx="1"/>
          </p:nvPr>
        </p:nvSpPr>
        <p:spPr>
          <a:xfrm>
            <a:off x="4816125" y="566050"/>
            <a:ext cx="3746400" cy="4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The architecture diagram provides a high-level overview of the various components and their interactions in the game. This diagram is essential for understanding the structure and flow of the application.</a:t>
            </a:r>
          </a:p>
          <a:p>
            <a:pPr marL="0" indent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This is where users interact with the game. It includes buttons for each choice (rock, paper, scissors, lizard,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spock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) that users can click to play the game.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IN" sz="1300" dirty="0"/>
          </a:p>
        </p:txBody>
      </p:sp>
      <p:pic>
        <p:nvPicPr>
          <p:cNvPr id="640" name="Google Shape;640;p19"/>
          <p:cNvPicPr preferRelativeResize="0"/>
          <p:nvPr/>
        </p:nvPicPr>
        <p:blipFill rotWithShape="1">
          <a:blip r:embed="rId3">
            <a:alphaModFix amt="56000"/>
          </a:blip>
          <a:srcRect/>
          <a:stretch/>
        </p:blipFill>
        <p:spPr>
          <a:xfrm rot="10800000">
            <a:off x="1503963" y="754375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">
            <a:off x="769826" y="1288027"/>
            <a:ext cx="3534325" cy="311787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642" name="Google Shape;642;p19"/>
          <p:cNvSpPr/>
          <p:nvPr/>
        </p:nvSpPr>
        <p:spPr>
          <a:xfrm rot="-2700000">
            <a:off x="560762" y="1303016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9"/>
          <p:cNvSpPr/>
          <p:nvPr/>
        </p:nvSpPr>
        <p:spPr>
          <a:xfrm rot="-2700000">
            <a:off x="3846562" y="4204516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6A2AA7-5865-81B1-D0DA-3D3CC0E48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93" y="1288024"/>
            <a:ext cx="3534332" cy="311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f02c553431_0_7"/>
          <p:cNvSpPr txBox="1">
            <a:spLocks noGrp="1"/>
          </p:cNvSpPr>
          <p:nvPr>
            <p:ph type="title" idx="4"/>
          </p:nvPr>
        </p:nvSpPr>
        <p:spPr>
          <a:xfrm>
            <a:off x="4690250" y="386850"/>
            <a:ext cx="4108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Flow Chart</a:t>
            </a:r>
            <a:endParaRPr sz="1800"/>
          </a:p>
        </p:txBody>
      </p:sp>
      <p:sp>
        <p:nvSpPr>
          <p:cNvPr id="649" name="Google Shape;649;g2f02c553431_0_7"/>
          <p:cNvSpPr txBox="1">
            <a:spLocks noGrp="1"/>
          </p:cNvSpPr>
          <p:nvPr>
            <p:ph type="subTitle" idx="1"/>
          </p:nvPr>
        </p:nvSpPr>
        <p:spPr>
          <a:xfrm>
            <a:off x="630375" y="566050"/>
            <a:ext cx="3746400" cy="4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The flowchart illustrates the logical flow of the game, detailing the steps taken from the user’s interaction to the display of the game result.</a:t>
            </a:r>
            <a:endParaRPr lang="en-US" sz="1600" b="0" dirty="0">
              <a:effectLst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The Game class is central to the game logic, interacting with both the Choice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ResultSection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 classes to manage user input and display results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. </a:t>
            </a:r>
            <a:br>
              <a:rPr lang="en-US" dirty="0"/>
            </a:br>
            <a:br>
              <a:rPr lang="en-US" sz="1600" dirty="0"/>
            </a:br>
            <a:endParaRPr sz="1300" dirty="0"/>
          </a:p>
        </p:txBody>
      </p:sp>
      <p:pic>
        <p:nvPicPr>
          <p:cNvPr id="650" name="Google Shape;650;g2f02c553431_0_7"/>
          <p:cNvPicPr preferRelativeResize="0"/>
          <p:nvPr/>
        </p:nvPicPr>
        <p:blipFill rotWithShape="1">
          <a:blip r:embed="rId3">
            <a:alphaModFix amt="56000"/>
          </a:blip>
          <a:srcRect/>
          <a:stretch/>
        </p:blipFill>
        <p:spPr>
          <a:xfrm rot="10800000">
            <a:off x="5681813" y="739925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g2f02c553431_0_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">
            <a:off x="4895801" y="1295252"/>
            <a:ext cx="3534325" cy="311787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652" name="Google Shape;652;g2f02c553431_0_7"/>
          <p:cNvSpPr/>
          <p:nvPr/>
        </p:nvSpPr>
        <p:spPr>
          <a:xfrm rot="-2700000">
            <a:off x="4696337" y="1303016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2f02c553431_0_7"/>
          <p:cNvSpPr/>
          <p:nvPr/>
        </p:nvSpPr>
        <p:spPr>
          <a:xfrm rot="-2700000">
            <a:off x="7982137" y="4204516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D0626F-2C66-AED3-94A0-37DEEDE24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798" y="1318748"/>
            <a:ext cx="3534331" cy="309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f02c553431_0_16"/>
          <p:cNvSpPr txBox="1">
            <a:spLocks noGrp="1"/>
          </p:cNvSpPr>
          <p:nvPr>
            <p:ph type="title" idx="4"/>
          </p:nvPr>
        </p:nvSpPr>
        <p:spPr>
          <a:xfrm>
            <a:off x="472975" y="433500"/>
            <a:ext cx="4108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Class Diagram</a:t>
            </a:r>
            <a:endParaRPr sz="1800"/>
          </a:p>
        </p:txBody>
      </p:sp>
      <p:sp>
        <p:nvSpPr>
          <p:cNvPr id="659" name="Google Shape;659;g2f02c553431_0_16"/>
          <p:cNvSpPr txBox="1">
            <a:spLocks noGrp="1"/>
          </p:cNvSpPr>
          <p:nvPr>
            <p:ph type="subTitle" idx="1"/>
          </p:nvPr>
        </p:nvSpPr>
        <p:spPr>
          <a:xfrm>
            <a:off x="4816125" y="566049"/>
            <a:ext cx="3746400" cy="41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The UML class diagram for the "Rock, Paper, Scissors, Lizard, Spock" game provides a structured overview of the classes involved in the game, their attributes, methods, and the relationships between these classes. This diagram is critical for understanding the object-oriented design and how various components of the game interact with each other.</a:t>
            </a:r>
            <a:endParaRPr lang="en-US" sz="1600" b="0" dirty="0">
              <a:effectLst/>
            </a:endParaRPr>
          </a:p>
          <a:p>
            <a:br>
              <a:rPr lang="en-US" sz="1600" dirty="0"/>
            </a:br>
            <a:endParaRPr sz="1300" dirty="0"/>
          </a:p>
        </p:txBody>
      </p:sp>
      <p:pic>
        <p:nvPicPr>
          <p:cNvPr id="660" name="Google Shape;660;g2f02c553431_0_16"/>
          <p:cNvPicPr preferRelativeResize="0"/>
          <p:nvPr/>
        </p:nvPicPr>
        <p:blipFill rotWithShape="1">
          <a:blip r:embed="rId3">
            <a:alphaModFix amt="56000"/>
          </a:blip>
          <a:srcRect/>
          <a:stretch/>
        </p:blipFill>
        <p:spPr>
          <a:xfrm rot="10800000">
            <a:off x="1464538" y="786575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g2f02c553431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">
            <a:off x="769826" y="1288027"/>
            <a:ext cx="3534325" cy="311787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662" name="Google Shape;662;g2f02c553431_0_16"/>
          <p:cNvSpPr/>
          <p:nvPr/>
        </p:nvSpPr>
        <p:spPr>
          <a:xfrm rot="-2700000">
            <a:off x="560762" y="1303016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g2f02c553431_0_16"/>
          <p:cNvSpPr/>
          <p:nvPr/>
        </p:nvSpPr>
        <p:spPr>
          <a:xfrm rot="-2700000">
            <a:off x="3846562" y="4204516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0055E2-17EE-4B43-CFEC-9762F4E0D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23" y="1288024"/>
            <a:ext cx="3534331" cy="311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f02c553431_0_34"/>
          <p:cNvSpPr txBox="1">
            <a:spLocks noGrp="1"/>
          </p:cNvSpPr>
          <p:nvPr>
            <p:ph type="title" idx="4"/>
          </p:nvPr>
        </p:nvSpPr>
        <p:spPr>
          <a:xfrm>
            <a:off x="4690250" y="463050"/>
            <a:ext cx="4108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UML Chart</a:t>
            </a:r>
            <a:endParaRPr sz="1800"/>
          </a:p>
        </p:txBody>
      </p:sp>
      <p:sp>
        <p:nvSpPr>
          <p:cNvPr id="669" name="Google Shape;669;g2f02c553431_0_34"/>
          <p:cNvSpPr txBox="1">
            <a:spLocks noGrp="1"/>
          </p:cNvSpPr>
          <p:nvPr>
            <p:ph type="subTitle" idx="1"/>
          </p:nvPr>
        </p:nvSpPr>
        <p:spPr>
          <a:xfrm>
            <a:off x="630375" y="566050"/>
            <a:ext cx="3746400" cy="40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The UML class diagram provides a detailed view of the classes involved in the game, their attributes, methods, and relationships.</a:t>
            </a:r>
            <a:endParaRPr lang="en-US" sz="1600" b="0" dirty="0">
              <a:effectLst/>
            </a:endParaRPr>
          </a:p>
          <a:p>
            <a:br>
              <a:rPr lang="en-US" sz="1600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The Game class is central to the game logic, interacting with both the Choice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ResultSection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 classes to manage user input and display results.</a:t>
            </a:r>
            <a:endParaRPr sz="1300" dirty="0"/>
          </a:p>
        </p:txBody>
      </p:sp>
      <p:pic>
        <p:nvPicPr>
          <p:cNvPr id="670" name="Google Shape;670;g2f02c553431_0_34"/>
          <p:cNvPicPr preferRelativeResize="0"/>
          <p:nvPr/>
        </p:nvPicPr>
        <p:blipFill rotWithShape="1">
          <a:blip r:embed="rId3">
            <a:alphaModFix amt="56000"/>
          </a:blip>
          <a:srcRect/>
          <a:stretch/>
        </p:blipFill>
        <p:spPr>
          <a:xfrm rot="10800000">
            <a:off x="5681813" y="816125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g2f02c553431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">
            <a:off x="4895801" y="1295252"/>
            <a:ext cx="3534325" cy="311787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672" name="Google Shape;672;g2f02c553431_0_34"/>
          <p:cNvSpPr/>
          <p:nvPr/>
        </p:nvSpPr>
        <p:spPr>
          <a:xfrm rot="-2700000">
            <a:off x="4696337" y="1303016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g2f02c553431_0_34"/>
          <p:cNvSpPr/>
          <p:nvPr/>
        </p:nvSpPr>
        <p:spPr>
          <a:xfrm rot="-2700000">
            <a:off x="7982137" y="4204516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09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408186-A9C4-5083-BBC5-BD9E7229F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798" y="1295249"/>
            <a:ext cx="3534331" cy="31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f02c553431_0_780"/>
          <p:cNvSpPr txBox="1">
            <a:spLocks noGrp="1"/>
          </p:cNvSpPr>
          <p:nvPr>
            <p:ph type="title" idx="4294967295"/>
          </p:nvPr>
        </p:nvSpPr>
        <p:spPr>
          <a:xfrm>
            <a:off x="1487288" y="416375"/>
            <a:ext cx="6384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Result Screenshot</a:t>
            </a:r>
            <a:endParaRPr sz="2400"/>
          </a:p>
        </p:txBody>
      </p:sp>
      <p:pic>
        <p:nvPicPr>
          <p:cNvPr id="679" name="Google Shape;679;g2f02c553431_0_7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">
            <a:off x="2085500" y="1098204"/>
            <a:ext cx="3848424" cy="33949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pic>
        <p:nvPicPr>
          <p:cNvPr id="680" name="Google Shape;680;g2f02c553431_0_7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406745" flipH="1">
            <a:off x="5799526" y="1966154"/>
            <a:ext cx="1579424" cy="71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g2f02c553431_0_780"/>
          <p:cNvPicPr preferRelativeResize="0"/>
          <p:nvPr/>
        </p:nvPicPr>
        <p:blipFill rotWithShape="1">
          <a:blip r:embed="rId5">
            <a:alphaModFix amt="56000"/>
          </a:blip>
          <a:srcRect/>
          <a:stretch/>
        </p:blipFill>
        <p:spPr>
          <a:xfrm rot="10800000">
            <a:off x="3612587" y="817075"/>
            <a:ext cx="1918825" cy="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g2f02c553431_0_780"/>
          <p:cNvSpPr txBox="1">
            <a:spLocks noGrp="1"/>
          </p:cNvSpPr>
          <p:nvPr>
            <p:ph type="title" idx="4294967295"/>
          </p:nvPr>
        </p:nvSpPr>
        <p:spPr>
          <a:xfrm>
            <a:off x="5933925" y="2768400"/>
            <a:ext cx="26781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400" dirty="0">
                <a:solidFill>
                  <a:srgbClr val="6AA84F"/>
                </a:solidFill>
              </a:rPr>
              <a:t>w</a:t>
            </a:r>
            <a:r>
              <a:rPr lang="en" sz="1400" dirty="0">
                <a:solidFill>
                  <a:srgbClr val="6AA84F"/>
                </a:solidFill>
              </a:rPr>
              <a:t>hile we choose a Rock</a:t>
            </a:r>
            <a:endParaRPr sz="1400" dirty="0">
              <a:solidFill>
                <a:srgbClr val="6AA84F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6C3B629-4D82-3B37-6DCE-EEB593470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91" y="1098200"/>
            <a:ext cx="3848433" cy="339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f02c553431_0_1085"/>
          <p:cNvSpPr txBox="1">
            <a:spLocks noGrp="1"/>
          </p:cNvSpPr>
          <p:nvPr>
            <p:ph type="title" idx="4294967295"/>
          </p:nvPr>
        </p:nvSpPr>
        <p:spPr>
          <a:xfrm>
            <a:off x="1487288" y="416375"/>
            <a:ext cx="63849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Result Screenshot</a:t>
            </a:r>
            <a:endParaRPr sz="2400"/>
          </a:p>
        </p:txBody>
      </p:sp>
      <p:pic>
        <p:nvPicPr>
          <p:cNvPr id="688" name="Google Shape;688;g2f02c553431_0_1085"/>
          <p:cNvPicPr preferRelativeResize="0"/>
          <p:nvPr/>
        </p:nvPicPr>
        <p:blipFill rotWithShape="1">
          <a:blip r:embed="rId3">
            <a:alphaModFix amt="56000"/>
          </a:blip>
          <a:srcRect/>
          <a:stretch/>
        </p:blipFill>
        <p:spPr>
          <a:xfrm rot="10800000">
            <a:off x="3612587" y="817075"/>
            <a:ext cx="1918825" cy="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g2f02c553431_0_10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7">
            <a:off x="2085500" y="1098204"/>
            <a:ext cx="3848424" cy="33949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pic>
        <p:nvPicPr>
          <p:cNvPr id="690" name="Google Shape;690;g2f02c553431_0_10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406745" flipH="1">
            <a:off x="5799526" y="1966154"/>
            <a:ext cx="1579424" cy="71444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g2f02c553431_0_1085"/>
          <p:cNvSpPr txBox="1">
            <a:spLocks noGrp="1"/>
          </p:cNvSpPr>
          <p:nvPr>
            <p:ph type="title" idx="4294967295"/>
          </p:nvPr>
        </p:nvSpPr>
        <p:spPr>
          <a:xfrm>
            <a:off x="5933925" y="2768400"/>
            <a:ext cx="26781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400" dirty="0">
                <a:solidFill>
                  <a:srgbClr val="6AA84F"/>
                </a:solidFill>
              </a:rPr>
              <a:t>w</a:t>
            </a:r>
            <a:r>
              <a:rPr lang="en" sz="1400" dirty="0">
                <a:solidFill>
                  <a:srgbClr val="6AA84F"/>
                </a:solidFill>
              </a:rPr>
              <a:t>hile we choosing a paper</a:t>
            </a:r>
            <a:endParaRPr sz="1400" dirty="0">
              <a:solidFill>
                <a:srgbClr val="6AA84F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F687DFB-4C72-6932-F55D-DBAB1EBD7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93" y="1098201"/>
            <a:ext cx="3848432" cy="339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473</Words>
  <Application>Microsoft Office PowerPoint</Application>
  <PresentationFormat>On-screen Show (16:9)</PresentationFormat>
  <Paragraphs>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Concert One</vt:lpstr>
      <vt:lpstr>Roboto Mono Medium</vt:lpstr>
      <vt:lpstr>Merriweather</vt:lpstr>
      <vt:lpstr>Coming Soon</vt:lpstr>
      <vt:lpstr>Anonymous Pro</vt:lpstr>
      <vt:lpstr>Arial</vt:lpstr>
      <vt:lpstr>Raleway</vt:lpstr>
      <vt:lpstr>Roboto Mono</vt:lpstr>
      <vt:lpstr>Notebook Lesson by Slidesgo</vt:lpstr>
      <vt:lpstr>Notebook Lesson by Slidesgo</vt:lpstr>
      <vt:lpstr>Ultimate Rock Paper Scissors Lizard Spock Challenge Game</vt:lpstr>
      <vt:lpstr>Abstract</vt:lpstr>
      <vt:lpstr>Introduction</vt:lpstr>
      <vt:lpstr>Architecture Diagram</vt:lpstr>
      <vt:lpstr>Flow Chart</vt:lpstr>
      <vt:lpstr>Class Diagram</vt:lpstr>
      <vt:lpstr>UML Chart</vt:lpstr>
      <vt:lpstr>Result Screenshot</vt:lpstr>
      <vt:lpstr>Result Screenshot</vt:lpstr>
      <vt:lpstr>Result Screenshot</vt:lpstr>
      <vt:lpstr>Result Screenshot</vt:lpstr>
      <vt:lpstr>Result Screenshot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S.Harsha vardhan reddy</dc:creator>
  <cp:lastModifiedBy>DILLI PRAKASH</cp:lastModifiedBy>
  <cp:revision>2</cp:revision>
  <dcterms:modified xsi:type="dcterms:W3CDTF">2024-09-26T04:34:37Z</dcterms:modified>
</cp:coreProperties>
</file>