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ldilliprasad@sachetassolution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7624063" cy="74641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 Dilli prasad</a:t>
            </a:r>
            <a:endParaRPr lang="en-IN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019301"/>
              </p:ext>
            </p:extLst>
          </p:nvPr>
        </p:nvGraphicFramePr>
        <p:xfrm>
          <a:off x="1251678" y="1128801"/>
          <a:ext cx="7624063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24063">
                  <a:extLst>
                    <a:ext uri="{9D8B030D-6E8A-4147-A177-3AD203B41FA5}">
                      <a16:colId xmlns:a16="http://schemas.microsoft.com/office/drawing/2014/main" val="1523837883"/>
                    </a:ext>
                  </a:extLst>
                </a:gridCol>
              </a:tblGrid>
              <a:tr h="186931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44634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Mobile </a:t>
                      </a:r>
                      <a:r>
                        <a:rPr lang="en-IN" sz="1400" b="1" dirty="0" smtClean="0"/>
                        <a:t>:</a:t>
                      </a:r>
                      <a:r>
                        <a:rPr lang="en-IN" sz="1400" b="0" baseline="0" dirty="0" smtClean="0"/>
                        <a:t> 9676462684</a:t>
                      </a:r>
                      <a:r>
                        <a:rPr lang="en-IN" sz="1400" baseline="0" dirty="0" smtClean="0"/>
                        <a:t>                                                     </a:t>
                      </a:r>
                      <a:r>
                        <a:rPr lang="en-IN" sz="1400" b="1" baseline="0" dirty="0" smtClean="0"/>
                        <a:t>Office: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3718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Email   : </a:t>
                      </a:r>
                      <a:r>
                        <a:rPr lang="en-IN" sz="1400" b="0" dirty="0" smtClean="0">
                          <a:hlinkClick r:id="rId2"/>
                        </a:rPr>
                        <a:t>ldilliprasad@sachetassolutions.com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4599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8021"/>
              </p:ext>
            </p:extLst>
          </p:nvPr>
        </p:nvGraphicFramePr>
        <p:xfrm>
          <a:off x="1251677" y="5826006"/>
          <a:ext cx="14392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272">
                  <a:extLst>
                    <a:ext uri="{9D8B030D-6E8A-4147-A177-3AD203B41FA5}">
                      <a16:colId xmlns:a16="http://schemas.microsoft.com/office/drawing/2014/main" val="2012197567"/>
                    </a:ext>
                  </a:extLst>
                </a:gridCol>
              </a:tblGrid>
              <a:tr h="261285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Qualification :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07989"/>
                  </a:ext>
                </a:extLst>
              </a:tr>
            </a:tbl>
          </a:graphicData>
        </a:graphic>
      </p:graphicFrame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815579"/>
              </p:ext>
            </p:extLst>
          </p:nvPr>
        </p:nvGraphicFramePr>
        <p:xfrm>
          <a:off x="1251675" y="2148699"/>
          <a:ext cx="7624063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24063">
                  <a:extLst>
                    <a:ext uri="{9D8B030D-6E8A-4147-A177-3AD203B41FA5}">
                      <a16:colId xmlns:a16="http://schemas.microsoft.com/office/drawing/2014/main" val="1523837883"/>
                    </a:ext>
                  </a:extLst>
                </a:gridCol>
              </a:tblGrid>
              <a:tr h="186931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Experience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44634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Total</a:t>
                      </a:r>
                      <a:r>
                        <a:rPr lang="en-IN" sz="1400" b="1" baseline="0" dirty="0" smtClean="0"/>
                        <a:t> Experience             : </a:t>
                      </a:r>
                      <a:r>
                        <a:rPr lang="en-IN" sz="1400" b="0" baseline="0" dirty="0" smtClean="0"/>
                        <a:t>5 months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3718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Professional</a:t>
                      </a:r>
                      <a:r>
                        <a:rPr lang="en-IN" sz="1400" b="1" baseline="0" dirty="0" smtClean="0"/>
                        <a:t> Experience : </a:t>
                      </a:r>
                      <a:r>
                        <a:rPr lang="en-IN" sz="1400" b="0" baseline="0" dirty="0" smtClean="0"/>
                        <a:t>RPA(5 months)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45999"/>
                  </a:ext>
                </a:extLst>
              </a:tr>
            </a:tbl>
          </a:graphicData>
        </a:graphic>
      </p:graphicFrame>
      <p:graphicFrame>
        <p:nvGraphicFramePr>
          <p:cNvPr id="9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200588"/>
              </p:ext>
            </p:extLst>
          </p:nvPr>
        </p:nvGraphicFramePr>
        <p:xfrm>
          <a:off x="1251675" y="3190409"/>
          <a:ext cx="3391269" cy="15253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91269">
                  <a:extLst>
                    <a:ext uri="{9D8B030D-6E8A-4147-A177-3AD203B41FA5}">
                      <a16:colId xmlns:a16="http://schemas.microsoft.com/office/drawing/2014/main" val="1523837883"/>
                    </a:ext>
                  </a:extLst>
                </a:gridCol>
              </a:tblGrid>
              <a:tr h="305075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Technical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Skills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44634"/>
                  </a:ext>
                </a:extLst>
              </a:tr>
              <a:tr h="305075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RPA</a:t>
                      </a:r>
                      <a:r>
                        <a:rPr lang="en-IN" sz="1400" b="1" baseline="0" dirty="0" smtClean="0"/>
                        <a:t> Skills                                                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80820"/>
                  </a:ext>
                </a:extLst>
              </a:tr>
              <a:tr h="3050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1" baseline="0" dirty="0" smtClean="0"/>
                        <a:t>Automation Anywhere (</a:t>
                      </a:r>
                      <a:r>
                        <a:rPr lang="en-IN" sz="1400" b="0" baseline="0" dirty="0" smtClean="0"/>
                        <a:t>Proficient)                        </a:t>
                      </a:r>
                      <a:r>
                        <a:rPr lang="en-IN" sz="1400" b="0" baseline="0" dirty="0" smtClean="0"/>
                        <a:t>      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3718"/>
                  </a:ext>
                </a:extLst>
              </a:tr>
              <a:tr h="3050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1" baseline="0" dirty="0" smtClean="0"/>
                        <a:t>Blue Prism (</a:t>
                      </a:r>
                      <a:r>
                        <a:rPr lang="en-IN" sz="1400" b="0" baseline="0" dirty="0" smtClean="0"/>
                        <a:t>Beginner)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45999"/>
                  </a:ext>
                </a:extLst>
              </a:tr>
              <a:tr h="3050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1" dirty="0" smtClean="0"/>
                        <a:t>Ui</a:t>
                      </a:r>
                      <a:r>
                        <a:rPr lang="en-IN" sz="1400" b="1" baseline="0" dirty="0" smtClean="0"/>
                        <a:t> Path (</a:t>
                      </a:r>
                      <a:r>
                        <a:rPr lang="en-IN" sz="1400" b="0" baseline="0" dirty="0" smtClean="0"/>
                        <a:t>Beginner)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55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13861"/>
              </p:ext>
            </p:extLst>
          </p:nvPr>
        </p:nvGraphicFramePr>
        <p:xfrm>
          <a:off x="1251675" y="4827657"/>
          <a:ext cx="10368265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68265">
                  <a:extLst>
                    <a:ext uri="{9D8B030D-6E8A-4147-A177-3AD203B41FA5}">
                      <a16:colId xmlns:a16="http://schemas.microsoft.com/office/drawing/2014/main" val="1523837883"/>
                    </a:ext>
                  </a:extLst>
                </a:gridCol>
              </a:tblGrid>
              <a:tr h="186931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Learning Curve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44634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00" b="0" dirty="0" smtClean="0"/>
                        <a:t>Python and Machine</a:t>
                      </a:r>
                      <a:r>
                        <a:rPr lang="en-IN" sz="1400" b="0" baseline="0" dirty="0" smtClean="0"/>
                        <a:t> Learning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3718"/>
                  </a:ext>
                </a:extLst>
              </a:tr>
              <a:tr h="18693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459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7073" y="5837159"/>
            <a:ext cx="8928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>
                <a:solidFill>
                  <a:schemeClr val="dk1"/>
                </a:solidFill>
              </a:rPr>
              <a:t>Graduation in Bachelor </a:t>
            </a:r>
            <a:r>
              <a:rPr lang="en-IN" sz="1500" dirty="0" smtClean="0">
                <a:solidFill>
                  <a:schemeClr val="dk1"/>
                </a:solidFill>
              </a:rPr>
              <a:t>of computer applications</a:t>
            </a:r>
            <a:endParaRPr lang="en-IN" sz="15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7073" y="6318069"/>
            <a:ext cx="49135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Playing outdoor games, browsing internet, solving </a:t>
            </a:r>
            <a:r>
              <a:rPr lang="en-IN" sz="1500" dirty="0"/>
              <a:t>R</a:t>
            </a:r>
            <a:r>
              <a:rPr lang="en-IN" sz="1500" dirty="0" smtClean="0"/>
              <a:t>ubix cube</a:t>
            </a:r>
            <a:endParaRPr lang="en-IN" sz="15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71345"/>
              </p:ext>
            </p:extLst>
          </p:nvPr>
        </p:nvGraphicFramePr>
        <p:xfrm>
          <a:off x="1251676" y="6318069"/>
          <a:ext cx="146539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97">
                  <a:extLst>
                    <a:ext uri="{9D8B030D-6E8A-4147-A177-3AD203B41FA5}">
                      <a16:colId xmlns:a16="http://schemas.microsoft.com/office/drawing/2014/main" val="2012197567"/>
                    </a:ext>
                  </a:extLst>
                </a:gridCol>
              </a:tblGrid>
              <a:tr h="261285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Hobbies :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0798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88" y="1128800"/>
            <a:ext cx="2598788" cy="3586983"/>
          </a:xfrm>
          <a:prstGeom prst="rect">
            <a:avLst/>
          </a:prstGeom>
        </p:spPr>
      </p:pic>
      <p:graphicFrame>
        <p:nvGraphicFramePr>
          <p:cNvPr id="1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27686"/>
              </p:ext>
            </p:extLst>
          </p:nvPr>
        </p:nvGraphicFramePr>
        <p:xfrm>
          <a:off x="4642944" y="3197659"/>
          <a:ext cx="4232794" cy="152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32794">
                  <a:extLst>
                    <a:ext uri="{9D8B030D-6E8A-4147-A177-3AD203B41FA5}">
                      <a16:colId xmlns:a16="http://schemas.microsoft.com/office/drawing/2014/main" val="1523837883"/>
                    </a:ext>
                  </a:extLst>
                </a:gridCol>
              </a:tblGrid>
              <a:tr h="303625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Other Technical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Skills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44634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0" baseline="0" dirty="0" smtClean="0"/>
                        <a:t>Java</a:t>
                      </a:r>
                      <a:r>
                        <a:rPr lang="en-IN" sz="1400" b="1" baseline="0" dirty="0" smtClean="0"/>
                        <a:t>                                                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80820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0" baseline="0" dirty="0" smtClean="0"/>
                        <a:t> C#                         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3718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0" dirty="0" smtClean="0"/>
                        <a:t>ASP.NET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45999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400" b="0" baseline="0" dirty="0" smtClean="0"/>
                        <a:t>Web Development (HTML, CSS)</a:t>
                      </a:r>
                      <a:endParaRPr lang="en-IN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119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190</TotalTime>
  <Words>86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Impact</vt:lpstr>
      <vt:lpstr>Wingdings</vt:lpstr>
      <vt:lpstr>Badge</vt:lpstr>
      <vt:lpstr>L Dilli prasad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Kishore Reddy KAMASANI</dc:title>
  <dc:creator>sreekanth reddy</dc:creator>
  <cp:lastModifiedBy>Dilli Prasad L</cp:lastModifiedBy>
  <cp:revision>16</cp:revision>
  <dcterms:created xsi:type="dcterms:W3CDTF">2017-06-08T08:35:03Z</dcterms:created>
  <dcterms:modified xsi:type="dcterms:W3CDTF">2018-11-09T04:49:27Z</dcterms:modified>
</cp:coreProperties>
</file>