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ee811f3c-fd54-40e5-aba2-494aeb555ee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6c7932d7c6404c14" /><Relationship Type="http://schemas.openxmlformats.org/officeDocument/2006/relationships/slideLayout" Target="/ppt/slideLayouts/slideLayout8.xml" Id="R714e1ee80cb54541" /><Relationship Type="http://schemas.openxmlformats.org/officeDocument/2006/relationships/hyperlink" Target="https://app.powerbi.com/groups/me/reports/ee811f3c-fd54-40e5-aba2-494aeb555ee1/?pbi_source=PowerPoint" TargetMode="External" Id="RelId0" /><Relationship Type="http://schemas.openxmlformats.org/officeDocument/2006/relationships/image" Target="/ppt/media/image4.png" Id="imgId1189202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019e38bfe14e4fa8" /><Relationship Type="http://schemas.openxmlformats.org/officeDocument/2006/relationships/slideLayout" Target="/ppt/slideLayouts/slideLayout8.xml" Id="R7772568179754bbf" /><Relationship Type="http://schemas.openxmlformats.org/officeDocument/2006/relationships/hyperlink" Target="https://app.powerbi.com/groups/me/reports/ee811f3c-fd54-40e5-aba2-494aeb555ee1/?pbi_source=PowerPoint" TargetMode="External" Id="RelId1" /><Relationship Type="http://schemas.openxmlformats.org/officeDocument/2006/relationships/image" Target="/ppt/media/image5.png" Id="imgId1189202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8/1/2024 8:38:56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8/1/2024 8:29:23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olumnChart ,lineChart ,multiRowCard ,card ,donutChart ,slicer ,textbox ,card ,card ,actionButton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189202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Dashboard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votTable ,textbox ,actionButton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189202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Details View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