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309" r:id="rId3"/>
    <p:sldId id="308" r:id="rId4"/>
    <p:sldId id="261" r:id="rId5"/>
    <p:sldId id="258" r:id="rId6"/>
    <p:sldId id="257" r:id="rId7"/>
    <p:sldId id="259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1"/>
  </p:normalViewPr>
  <p:slideViewPr>
    <p:cSldViewPr snapToGrid="0" snapToObjects="1">
      <p:cViewPr>
        <p:scale>
          <a:sx n="100" d="100"/>
          <a:sy n="100" d="100"/>
        </p:scale>
        <p:origin x="4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E53C-763C-F645-B62E-88CCF4DB6A8A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5F2-616D-1C41-961F-83120563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FCDE-EEBA-F24C-8564-2A74ACFDFD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9D6FCB0-ABAE-3041-A843-E9EB1278DBEB}"/>
              </a:ext>
            </a:extLst>
          </p:cNvPr>
          <p:cNvSpPr/>
          <p:nvPr/>
        </p:nvSpPr>
        <p:spPr>
          <a:xfrm rot="10800000">
            <a:off x="1517859" y="2457477"/>
            <a:ext cx="1727423" cy="18968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B5272F-9951-4245-BD0B-F820142E517D}"/>
              </a:ext>
            </a:extLst>
          </p:cNvPr>
          <p:cNvSpPr/>
          <p:nvPr/>
        </p:nvSpPr>
        <p:spPr>
          <a:xfrm>
            <a:off x="2468880" y="2769326"/>
            <a:ext cx="2847703" cy="1358537"/>
          </a:xfrm>
          <a:custGeom>
            <a:avLst/>
            <a:gdLst>
              <a:gd name="connsiteX0" fmla="*/ 0 w 2847703"/>
              <a:gd name="connsiteY0" fmla="*/ 0 h 1358537"/>
              <a:gd name="connsiteX1" fmla="*/ 1123406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459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7703" h="1358537">
                <a:moveTo>
                  <a:pt x="0" y="0"/>
                </a:moveTo>
                <a:lnTo>
                  <a:pt x="1136469" y="0"/>
                </a:lnTo>
                <a:lnTo>
                  <a:pt x="1410789" y="574766"/>
                </a:lnTo>
                <a:lnTo>
                  <a:pt x="1685108" y="4595"/>
                </a:lnTo>
                <a:lnTo>
                  <a:pt x="2847703" y="0"/>
                </a:lnTo>
                <a:lnTo>
                  <a:pt x="1946366" y="1358537"/>
                </a:lnTo>
                <a:lnTo>
                  <a:pt x="770709" y="1358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B5134-7C30-8D44-A2A5-692947FB2C00}"/>
              </a:ext>
            </a:extLst>
          </p:cNvPr>
          <p:cNvGrpSpPr/>
          <p:nvPr/>
        </p:nvGrpSpPr>
        <p:grpSpPr>
          <a:xfrm>
            <a:off x="2160104" y="2438778"/>
            <a:ext cx="1126435" cy="1258957"/>
            <a:chOff x="2160104" y="2464904"/>
            <a:chExt cx="1126435" cy="12589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AD0951-6C6E-2E4A-B0E6-A3AA9141EF5F}"/>
                </a:ext>
              </a:extLst>
            </p:cNvPr>
            <p:cNvSpPr/>
            <p:nvPr/>
          </p:nvSpPr>
          <p:spPr>
            <a:xfrm>
              <a:off x="2160104" y="2464904"/>
              <a:ext cx="1126435" cy="125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E417F15-3081-F341-9562-1D2F994C6966}"/>
                </a:ext>
              </a:extLst>
            </p:cNvPr>
            <p:cNvSpPr/>
            <p:nvPr/>
          </p:nvSpPr>
          <p:spPr>
            <a:xfrm rot="10800000">
              <a:off x="2757187" y="2464904"/>
              <a:ext cx="338667" cy="3143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15-7B55-3943-872B-5EC9D03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BC24-681F-4342-9DFB-994106931C66}"/>
              </a:ext>
            </a:extLst>
          </p:cNvPr>
          <p:cNvGrpSpPr/>
          <p:nvPr/>
        </p:nvGrpSpPr>
        <p:grpSpPr>
          <a:xfrm>
            <a:off x="1103000" y="1992169"/>
            <a:ext cx="1284870" cy="1113226"/>
            <a:chOff x="1657472" y="3839257"/>
            <a:chExt cx="4173872" cy="11132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B5AFA-B1D9-A341-83C5-852B4AE313E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EEC0DC-740D-C647-A275-DEF74E55B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BFAE5-79C0-614B-A2F0-454E7AE16388}"/>
              </a:ext>
            </a:extLst>
          </p:cNvPr>
          <p:cNvGrpSpPr/>
          <p:nvPr/>
        </p:nvGrpSpPr>
        <p:grpSpPr>
          <a:xfrm>
            <a:off x="3135867" y="1992169"/>
            <a:ext cx="1284870" cy="1113226"/>
            <a:chOff x="1607965" y="3839257"/>
            <a:chExt cx="4173872" cy="11132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30E7E-F957-C848-8FEE-3F4CC9AE1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7B1F70-E93F-E44A-8B8A-68339301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70B57-7049-0B4F-BD76-B9A70EB5E083}"/>
              </a:ext>
            </a:extLst>
          </p:cNvPr>
          <p:cNvGrpSpPr/>
          <p:nvPr/>
        </p:nvGrpSpPr>
        <p:grpSpPr>
          <a:xfrm>
            <a:off x="6425625" y="2327609"/>
            <a:ext cx="1360150" cy="1025192"/>
            <a:chOff x="7121603" y="4267708"/>
            <a:chExt cx="1360150" cy="5987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356FAC-B6C6-0A4F-AF26-B5CE0DBC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A9E92A-B50C-094F-B057-17D774D8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F24F-FC5B-9C4C-9F95-381DACEDE43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783AE-672B-2140-84D7-561AC6999DFE}"/>
              </a:ext>
            </a:extLst>
          </p:cNvPr>
          <p:cNvGrpSpPr/>
          <p:nvPr/>
        </p:nvGrpSpPr>
        <p:grpSpPr>
          <a:xfrm>
            <a:off x="8568017" y="2327608"/>
            <a:ext cx="1360150" cy="1025192"/>
            <a:chOff x="4940897" y="4249391"/>
            <a:chExt cx="1360150" cy="6195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B7ACE1-C522-3B4B-91AD-DE42C72CAAFC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0BE1-B18B-EA4E-92E7-A773DDC12A3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352736-C568-144A-BF15-C13E05EC936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FFBE5-70EC-FE45-B684-9C1D741FA81F}"/>
              </a:ext>
            </a:extLst>
          </p:cNvPr>
          <p:cNvGrpSpPr/>
          <p:nvPr/>
        </p:nvGrpSpPr>
        <p:grpSpPr>
          <a:xfrm>
            <a:off x="2757664" y="2684155"/>
            <a:ext cx="107426" cy="500523"/>
            <a:chOff x="7940825" y="3161211"/>
            <a:chExt cx="107426" cy="5005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E2CA01-4E09-4845-97B2-C74BD4012C24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09F35A-83FE-1543-9D9A-6C7A9C9B0102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207441-D021-984A-A0EB-F8C552B90411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C95AD-AF33-B24E-AA1A-3A422AB18F44}"/>
              </a:ext>
            </a:extLst>
          </p:cNvPr>
          <p:cNvGrpSpPr/>
          <p:nvPr/>
        </p:nvGrpSpPr>
        <p:grpSpPr>
          <a:xfrm rot="16200000">
            <a:off x="4975169" y="2515775"/>
            <a:ext cx="107426" cy="500523"/>
            <a:chOff x="7940825" y="3161211"/>
            <a:chExt cx="107426" cy="5005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57740C-B336-B240-9D43-B24C64194C4A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5AA14C-FFC9-2145-8BD7-3F3DF9CBBD39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6A8C9C-73EC-274C-BE7C-3A64DE283BD7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1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FB3A6-FC5A-AB45-9CFF-5558CB7D3A6A}"/>
              </a:ext>
            </a:extLst>
          </p:cNvPr>
          <p:cNvGrpSpPr/>
          <p:nvPr/>
        </p:nvGrpSpPr>
        <p:grpSpPr>
          <a:xfrm>
            <a:off x="2620730" y="2927832"/>
            <a:ext cx="1517542" cy="2691026"/>
            <a:chOff x="2620730" y="2927832"/>
            <a:chExt cx="1517542" cy="2691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A4925-E95F-7C4B-A68D-5D151EAB059A}"/>
                </a:ext>
              </a:extLst>
            </p:cNvPr>
            <p:cNvGrpSpPr/>
            <p:nvPr/>
          </p:nvGrpSpPr>
          <p:grpSpPr>
            <a:xfrm>
              <a:off x="2620730" y="2927832"/>
              <a:ext cx="1517542" cy="712922"/>
              <a:chOff x="838200" y="3391546"/>
              <a:chExt cx="1517542" cy="712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740B10-D35A-B443-BD5F-606E076D4A2D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227415-5446-254B-AE38-EADAB32FD35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01F7A-40DC-2B41-A6E0-7576EA6FFD17}"/>
                </a:ext>
              </a:extLst>
            </p:cNvPr>
            <p:cNvGrpSpPr/>
            <p:nvPr/>
          </p:nvGrpSpPr>
          <p:grpSpPr>
            <a:xfrm>
              <a:off x="2620730" y="3591676"/>
              <a:ext cx="1517542" cy="712922"/>
              <a:chOff x="838200" y="3391546"/>
              <a:chExt cx="1517542" cy="7129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1317D-A2B6-B24B-8D97-94D99EB4CC0A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EA27C-F074-864E-B204-D7E817A7842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5C48B-AFAF-A34D-AEC2-7AE9AAE9837D}"/>
                </a:ext>
              </a:extLst>
            </p:cNvPr>
            <p:cNvSpPr/>
            <p:nvPr/>
          </p:nvSpPr>
          <p:spPr>
            <a:xfrm>
              <a:off x="2620730" y="5262397"/>
              <a:ext cx="1517542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29274E-8FA5-BC4E-8585-FE0732A60FFE}"/>
                </a:ext>
              </a:extLst>
            </p:cNvPr>
            <p:cNvGrpSpPr/>
            <p:nvPr/>
          </p:nvGrpSpPr>
          <p:grpSpPr>
            <a:xfrm>
              <a:off x="3303014" y="4533236"/>
              <a:ext cx="109421" cy="500523"/>
              <a:chOff x="7938830" y="3161211"/>
              <a:chExt cx="109421" cy="50052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6B19F-F430-2847-865E-120A08748214}"/>
                  </a:ext>
                </a:extLst>
              </p:cNvPr>
              <p:cNvSpPr/>
              <p:nvPr/>
            </p:nvSpPr>
            <p:spPr>
              <a:xfrm>
                <a:off x="7942419" y="3161211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FB34D3-13CA-8E46-8DC5-747FF7EB783D}"/>
                  </a:ext>
                </a:extLst>
              </p:cNvPr>
              <p:cNvSpPr/>
              <p:nvPr/>
            </p:nvSpPr>
            <p:spPr>
              <a:xfrm>
                <a:off x="7938830" y="3356664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73F2D9-4209-DD48-8223-E745B1984EAA}"/>
                  </a:ext>
                </a:extLst>
              </p:cNvPr>
              <p:cNvSpPr/>
              <p:nvPr/>
            </p:nvSpPr>
            <p:spPr>
              <a:xfrm>
                <a:off x="7943950" y="3552117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B69-607A-D747-B014-7E73DCA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 Instruction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A5E48-9500-194F-AB30-99990B2C4EBD}"/>
              </a:ext>
            </a:extLst>
          </p:cNvPr>
          <p:cNvGrpSpPr/>
          <p:nvPr/>
        </p:nvGrpSpPr>
        <p:grpSpPr>
          <a:xfrm>
            <a:off x="1905369" y="3282575"/>
            <a:ext cx="7315324" cy="233615"/>
            <a:chOff x="1905369" y="2320048"/>
            <a:chExt cx="7315324" cy="233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65EFC-99A1-2048-827C-010F07A01B23}"/>
                </a:ext>
              </a:extLst>
            </p:cNvPr>
            <p:cNvSpPr/>
            <p:nvPr/>
          </p:nvSpPr>
          <p:spPr>
            <a:xfrm>
              <a:off x="19053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FA89B-F567-7C41-92A6-B207429B6C53}"/>
                </a:ext>
              </a:extLst>
            </p:cNvPr>
            <p:cNvSpPr/>
            <p:nvPr/>
          </p:nvSpPr>
          <p:spPr>
            <a:xfrm>
              <a:off x="21339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231FB-AA5F-D54D-9168-C07DEDED939D}"/>
                </a:ext>
              </a:extLst>
            </p:cNvPr>
            <p:cNvSpPr/>
            <p:nvPr/>
          </p:nvSpPr>
          <p:spPr>
            <a:xfrm>
              <a:off x="23625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933DC-9F23-114D-959F-96ABA33B9E72}"/>
                </a:ext>
              </a:extLst>
            </p:cNvPr>
            <p:cNvSpPr/>
            <p:nvPr/>
          </p:nvSpPr>
          <p:spPr>
            <a:xfrm>
              <a:off x="25911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20638-397B-4B47-9C5F-B486DCCB53DA}"/>
                </a:ext>
              </a:extLst>
            </p:cNvPr>
            <p:cNvSpPr/>
            <p:nvPr/>
          </p:nvSpPr>
          <p:spPr>
            <a:xfrm>
              <a:off x="28201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1E4E7-A433-244D-8C28-0988368AAAA7}"/>
                </a:ext>
              </a:extLst>
            </p:cNvPr>
            <p:cNvSpPr/>
            <p:nvPr/>
          </p:nvSpPr>
          <p:spPr>
            <a:xfrm>
              <a:off x="30487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07D41-883C-B042-ADD3-A448FA25B8D8}"/>
                </a:ext>
              </a:extLst>
            </p:cNvPr>
            <p:cNvSpPr/>
            <p:nvPr/>
          </p:nvSpPr>
          <p:spPr>
            <a:xfrm>
              <a:off x="32773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6AB5C-07E2-6842-8102-BFD71E623E35}"/>
                </a:ext>
              </a:extLst>
            </p:cNvPr>
            <p:cNvSpPr/>
            <p:nvPr/>
          </p:nvSpPr>
          <p:spPr>
            <a:xfrm>
              <a:off x="35059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744DE-C664-4D4F-A97A-CB55EA39D473}"/>
                </a:ext>
              </a:extLst>
            </p:cNvPr>
            <p:cNvSpPr/>
            <p:nvPr/>
          </p:nvSpPr>
          <p:spPr>
            <a:xfrm>
              <a:off x="37345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7250-05CB-3347-A720-E6298CF6D2BF}"/>
                </a:ext>
              </a:extLst>
            </p:cNvPr>
            <p:cNvSpPr/>
            <p:nvPr/>
          </p:nvSpPr>
          <p:spPr>
            <a:xfrm>
              <a:off x="39631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01B13-A689-A649-BF31-B4034E8D4370}"/>
                </a:ext>
              </a:extLst>
            </p:cNvPr>
            <p:cNvSpPr/>
            <p:nvPr/>
          </p:nvSpPr>
          <p:spPr>
            <a:xfrm>
              <a:off x="41917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B5EBE-DB16-BB45-B6CA-DC7DFECD2A68}"/>
                </a:ext>
              </a:extLst>
            </p:cNvPr>
            <p:cNvSpPr/>
            <p:nvPr/>
          </p:nvSpPr>
          <p:spPr>
            <a:xfrm>
              <a:off x="44203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97F76-2BF8-0548-A611-853D49FE1EDA}"/>
                </a:ext>
              </a:extLst>
            </p:cNvPr>
            <p:cNvSpPr/>
            <p:nvPr/>
          </p:nvSpPr>
          <p:spPr>
            <a:xfrm>
              <a:off x="46493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790C8-7553-A847-B7D6-F2E39E97DA9D}"/>
                </a:ext>
              </a:extLst>
            </p:cNvPr>
            <p:cNvSpPr/>
            <p:nvPr/>
          </p:nvSpPr>
          <p:spPr>
            <a:xfrm>
              <a:off x="48779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35487-1421-CD4C-8316-A629041D9658}"/>
                </a:ext>
              </a:extLst>
            </p:cNvPr>
            <p:cNvSpPr/>
            <p:nvPr/>
          </p:nvSpPr>
          <p:spPr>
            <a:xfrm>
              <a:off x="51065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FF23EB-F16B-7942-90FF-09DD08CA4959}"/>
                </a:ext>
              </a:extLst>
            </p:cNvPr>
            <p:cNvSpPr/>
            <p:nvPr/>
          </p:nvSpPr>
          <p:spPr>
            <a:xfrm>
              <a:off x="53351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BF325B-271B-144E-857D-ECB350CF40B9}"/>
                </a:ext>
              </a:extLst>
            </p:cNvPr>
            <p:cNvSpPr/>
            <p:nvPr/>
          </p:nvSpPr>
          <p:spPr>
            <a:xfrm>
              <a:off x="55623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EC877-583D-D04B-8E1F-B08F151BF84E}"/>
                </a:ext>
              </a:extLst>
            </p:cNvPr>
            <p:cNvSpPr/>
            <p:nvPr/>
          </p:nvSpPr>
          <p:spPr>
            <a:xfrm>
              <a:off x="57909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429C3-663F-1440-AB84-4E3E0DDB6791}"/>
                </a:ext>
              </a:extLst>
            </p:cNvPr>
            <p:cNvSpPr/>
            <p:nvPr/>
          </p:nvSpPr>
          <p:spPr>
            <a:xfrm>
              <a:off x="60195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D309DE-9348-6E43-91C3-ED1FC127DE14}"/>
                </a:ext>
              </a:extLst>
            </p:cNvPr>
            <p:cNvSpPr/>
            <p:nvPr/>
          </p:nvSpPr>
          <p:spPr>
            <a:xfrm>
              <a:off x="62481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4D183-E5C4-474A-B075-78EC6ED50597}"/>
                </a:ext>
              </a:extLst>
            </p:cNvPr>
            <p:cNvSpPr/>
            <p:nvPr/>
          </p:nvSpPr>
          <p:spPr>
            <a:xfrm>
              <a:off x="64771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F1F38-0632-F64B-A2E4-1549DBA2D2B6}"/>
                </a:ext>
              </a:extLst>
            </p:cNvPr>
            <p:cNvSpPr/>
            <p:nvPr/>
          </p:nvSpPr>
          <p:spPr>
            <a:xfrm>
              <a:off x="67057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FD0DB-FBFB-C74E-91FD-D68342A5E964}"/>
                </a:ext>
              </a:extLst>
            </p:cNvPr>
            <p:cNvSpPr/>
            <p:nvPr/>
          </p:nvSpPr>
          <p:spPr>
            <a:xfrm>
              <a:off x="69343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9359A-499A-4A47-9613-8083FAB65C7B}"/>
                </a:ext>
              </a:extLst>
            </p:cNvPr>
            <p:cNvSpPr/>
            <p:nvPr/>
          </p:nvSpPr>
          <p:spPr>
            <a:xfrm>
              <a:off x="71629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758-0216-6D4F-8268-83C8229BDBD8}"/>
                </a:ext>
              </a:extLst>
            </p:cNvPr>
            <p:cNvSpPr/>
            <p:nvPr/>
          </p:nvSpPr>
          <p:spPr>
            <a:xfrm>
              <a:off x="73915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AFCED2-9E42-F74E-8436-73B93BCCAC6B}"/>
                </a:ext>
              </a:extLst>
            </p:cNvPr>
            <p:cNvSpPr/>
            <p:nvPr/>
          </p:nvSpPr>
          <p:spPr>
            <a:xfrm>
              <a:off x="76201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46A74C-D74A-4248-AD5C-149517248C3F}"/>
                </a:ext>
              </a:extLst>
            </p:cNvPr>
            <p:cNvSpPr/>
            <p:nvPr/>
          </p:nvSpPr>
          <p:spPr>
            <a:xfrm>
              <a:off x="78487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6E434-A9CF-104D-A9A6-B76FE7144DEF}"/>
                </a:ext>
              </a:extLst>
            </p:cNvPr>
            <p:cNvSpPr/>
            <p:nvPr/>
          </p:nvSpPr>
          <p:spPr>
            <a:xfrm>
              <a:off x="80773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E12DFA-F4EB-6147-BC9B-00A87F843981}"/>
                </a:ext>
              </a:extLst>
            </p:cNvPr>
            <p:cNvSpPr/>
            <p:nvPr/>
          </p:nvSpPr>
          <p:spPr>
            <a:xfrm>
              <a:off x="83062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7E05C8-2B17-DC49-8645-011880A567BE}"/>
                </a:ext>
              </a:extLst>
            </p:cNvPr>
            <p:cNvSpPr/>
            <p:nvPr/>
          </p:nvSpPr>
          <p:spPr>
            <a:xfrm>
              <a:off x="85348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4CA8-B8BE-CC42-A719-0A85AE02ADC9}"/>
                </a:ext>
              </a:extLst>
            </p:cNvPr>
            <p:cNvSpPr/>
            <p:nvPr/>
          </p:nvSpPr>
          <p:spPr>
            <a:xfrm>
              <a:off x="87634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DE8695-E14C-5B45-95B4-8E7878A0475E}"/>
                </a:ext>
              </a:extLst>
            </p:cNvPr>
            <p:cNvSpPr/>
            <p:nvPr/>
          </p:nvSpPr>
          <p:spPr>
            <a:xfrm>
              <a:off x="89920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F3C91E-D86D-6B41-9BC5-7DF7AFDC520A}"/>
              </a:ext>
            </a:extLst>
          </p:cNvPr>
          <p:cNvSpPr txBox="1"/>
          <p:nvPr/>
        </p:nvSpPr>
        <p:spPr>
          <a:xfrm>
            <a:off x="8990741" y="2913243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562C-6744-D146-8B81-61757E00B0BC}"/>
              </a:ext>
            </a:extLst>
          </p:cNvPr>
          <p:cNvSpPr txBox="1"/>
          <p:nvPr/>
        </p:nvSpPr>
        <p:spPr>
          <a:xfrm>
            <a:off x="1805676" y="292406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8464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860233E-5F11-7747-82FE-6ADD0FF9E0FF}"/>
              </a:ext>
            </a:extLst>
          </p:cNvPr>
          <p:cNvGrpSpPr/>
          <p:nvPr/>
        </p:nvGrpSpPr>
        <p:grpSpPr>
          <a:xfrm>
            <a:off x="6037320" y="2326512"/>
            <a:ext cx="3074446" cy="2440194"/>
            <a:chOff x="2900685" y="1741051"/>
            <a:chExt cx="4793659" cy="432521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9FB526E-4BF5-C647-9797-3F5F7619F8F4}"/>
                </a:ext>
              </a:extLst>
            </p:cNvPr>
            <p:cNvSpPr/>
            <p:nvPr/>
          </p:nvSpPr>
          <p:spPr>
            <a:xfrm>
              <a:off x="2911840" y="1741052"/>
              <a:ext cx="4771350" cy="4325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A55D841-85FD-974F-BBBE-846CB0CE6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070" y="4721922"/>
              <a:ext cx="377073" cy="6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C5B93E-BFE3-8146-BAA8-371E1F250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2946" y="3523786"/>
              <a:ext cx="446049" cy="434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8FC4D7-91D6-914B-88C2-4A7888DA283B}"/>
                </a:ext>
              </a:extLst>
            </p:cNvPr>
            <p:cNvGrpSpPr/>
            <p:nvPr/>
          </p:nvGrpSpPr>
          <p:grpSpPr>
            <a:xfrm>
              <a:off x="6054571" y="2942112"/>
              <a:ext cx="244131" cy="612672"/>
              <a:chOff x="6054571" y="2942112"/>
              <a:chExt cx="244131" cy="612672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A095A23-09C9-AE45-9C92-3F1E69AA7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9585E96-C55B-1740-8D51-25319AE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26058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ED1D6E3-E960-8C41-845A-1303C048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020535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00D8965-4E7F-064F-9E21-AE1CC022E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2942112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2127033-E22A-0F48-9DE9-A25F7281AA25}"/>
                </a:ext>
              </a:extLst>
            </p:cNvPr>
            <p:cNvGrpSpPr/>
            <p:nvPr/>
          </p:nvGrpSpPr>
          <p:grpSpPr>
            <a:xfrm>
              <a:off x="6740373" y="2297150"/>
              <a:ext cx="244131" cy="1257634"/>
              <a:chOff x="6054571" y="3108362"/>
              <a:chExt cx="244131" cy="446422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F63A23F5-650B-A944-A026-99673956D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2E6DA32-520B-784D-8366-9B07D339D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73016"/>
                <a:ext cx="0" cy="3267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874E25D-908C-634A-9BA4-21397303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138709"/>
                <a:ext cx="0" cy="416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E72BBB6-8021-3341-971B-2504E23AC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3108362"/>
                <a:ext cx="0" cy="36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BA22F8E-92F9-E748-9F6B-AD8066040AE2}"/>
                </a:ext>
              </a:extLst>
            </p:cNvPr>
            <p:cNvCxnSpPr/>
            <p:nvPr/>
          </p:nvCxnSpPr>
          <p:spPr>
            <a:xfrm>
              <a:off x="6584796" y="3491790"/>
              <a:ext cx="0" cy="390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A65D936-452D-D04A-979C-18B401DB9F29}"/>
                </a:ext>
              </a:extLst>
            </p:cNvPr>
            <p:cNvGrpSpPr/>
            <p:nvPr/>
          </p:nvGrpSpPr>
          <p:grpSpPr>
            <a:xfrm>
              <a:off x="4203312" y="4384492"/>
              <a:ext cx="1158220" cy="197826"/>
              <a:chOff x="4203312" y="4150312"/>
              <a:chExt cx="1158220" cy="197826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1F7C6D6-193B-D447-9B47-7E632409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944" y="4150312"/>
                <a:ext cx="69729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22D5845-4110-4C45-A3B2-92DBDBD5C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450" y="4211232"/>
                <a:ext cx="823682" cy="35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81CC6C5-3788-9348-9DFE-CE080E2BC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079" y="4276148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69121E-CCA9-6C47-8536-DFC619D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48137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D4A1D80-BCC9-DA4F-B025-35BF7A8AA4C4}"/>
                </a:ext>
              </a:extLst>
            </p:cNvPr>
            <p:cNvGrpSpPr/>
            <p:nvPr/>
          </p:nvGrpSpPr>
          <p:grpSpPr>
            <a:xfrm>
              <a:off x="3575816" y="4974609"/>
              <a:ext cx="1843846" cy="209700"/>
              <a:chOff x="4203312" y="4150313"/>
              <a:chExt cx="1158220" cy="20970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425A1481-EABE-A447-9A1B-0C6ED236A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427" y="4150313"/>
                <a:ext cx="8853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77B18B2-712A-5C4C-BDC3-7E2B914E1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7723" y="4207217"/>
                <a:ext cx="917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8F9F269-534D-2B44-A12B-FFC8183B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908" y="4284009"/>
                <a:ext cx="11166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7C8C81B-10E3-5B47-AA9F-8C8E5D300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60012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Snip Single Corner Rectangle 349">
              <a:extLst>
                <a:ext uri="{FF2B5EF4-FFF2-40B4-BE49-F238E27FC236}">
                  <a16:creationId xmlns:a16="http://schemas.microsoft.com/office/drawing/2014/main" id="{D32D4E02-415A-1C4D-BB26-91EFD5FA0CEF}"/>
                </a:ext>
              </a:extLst>
            </p:cNvPr>
            <p:cNvSpPr/>
            <p:nvPr/>
          </p:nvSpPr>
          <p:spPr>
            <a:xfrm rot="5400000">
              <a:off x="3686105" y="1734638"/>
              <a:ext cx="1637975" cy="243096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Snip Single Corner Rectangle 350">
              <a:extLst>
                <a:ext uri="{FF2B5EF4-FFF2-40B4-BE49-F238E27FC236}">
                  <a16:creationId xmlns:a16="http://schemas.microsoft.com/office/drawing/2014/main" id="{687F2371-0CDE-8E42-BA15-465CA3CFCC64}"/>
                </a:ext>
              </a:extLst>
            </p:cNvPr>
            <p:cNvSpPr/>
            <p:nvPr/>
          </p:nvSpPr>
          <p:spPr>
            <a:xfrm rot="16200000">
              <a:off x="5432448" y="3912273"/>
              <a:ext cx="2037068" cy="163922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4CDED8A0-1ADC-3F46-82C8-A75EC195239B}"/>
                </a:ext>
              </a:extLst>
            </p:cNvPr>
            <p:cNvGrpSpPr/>
            <p:nvPr/>
          </p:nvGrpSpPr>
          <p:grpSpPr>
            <a:xfrm>
              <a:off x="5716862" y="2297150"/>
              <a:ext cx="1977482" cy="914402"/>
              <a:chOff x="5716862" y="2297150"/>
              <a:chExt cx="1977482" cy="914402"/>
            </a:xfrm>
          </p:grpSpPr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5F473B7-9F37-8D4D-8EFB-E2EDCA3A7174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105AB956-9EB8-B24C-A70F-2B5E4027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63D0B68-4EB3-C541-855E-86D8462A3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374EF3-E041-6E40-B3F2-F2768A05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25B47EB-BF13-6E4D-8102-C64F4C6C9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4960383-5958-5A4D-9FB5-C4BC5C919B7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9799E25-45F4-C844-BF1E-9E2489C9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2107ACF-CC73-2046-8B70-0FEC26CA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B0CF472-E849-7D49-8549-1E0C4B292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41AA1A51-DCD0-414B-9826-0553F5C0B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3F73126-D926-1140-AC3C-0F54A542653A}"/>
                </a:ext>
              </a:extLst>
            </p:cNvPr>
            <p:cNvGrpSpPr/>
            <p:nvPr/>
          </p:nvGrpSpPr>
          <p:grpSpPr>
            <a:xfrm>
              <a:off x="2900685" y="2297150"/>
              <a:ext cx="403791" cy="914402"/>
              <a:chOff x="5716862" y="2297150"/>
              <a:chExt cx="1977482" cy="914402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2C14DC97-5B94-5E48-8A6D-29F331B25CEB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0C627D9-1931-8845-8012-B6360DAF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E47DBBB-EF5F-F148-AE7C-A61BF0176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14E33607-8AF9-444C-B9DE-956D4AC73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0F12DC5-2F13-FA4F-86F9-59D86D07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0836A438-1B36-334E-B104-176BCD4522A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80CB3E4-FD3B-ED4F-B588-BBA468D6E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823D0AE-CEF2-B34F-BFCF-5ACB082E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454CC0BC-C98E-5943-BDE4-8306E267E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069B00C-932D-9D4C-A923-BFD134463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F3359B8-1E70-4F47-A28C-5DEE8F586745}"/>
                </a:ext>
              </a:extLst>
            </p:cNvPr>
            <p:cNvGrpSpPr/>
            <p:nvPr/>
          </p:nvGrpSpPr>
          <p:grpSpPr>
            <a:xfrm rot="16200000">
              <a:off x="2878236" y="4462400"/>
              <a:ext cx="2293323" cy="914402"/>
              <a:chOff x="5716862" y="2297150"/>
              <a:chExt cx="1977482" cy="914402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E4D17082-A7A8-3A41-A4F0-AD179A3855D9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BDFDF126-4D77-A642-A462-D430438F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3A9CF23B-C6A2-2340-8E98-95F284B60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9BEE1B2-2912-5044-8198-750F881F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D47E1C8-5227-4441-944C-2FB8431A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9A49137E-1043-9246-9718-680BDB19E3E9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928B85E-B4B9-E14D-9CA1-5949FD9EB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A1BB9E7-0E00-5F42-8311-DD9A85CAE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447786D1-57CD-474F-8782-534CF1B86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7DBC559-4DBF-3942-B87E-5B86E9FF2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75D04A-9CCB-6745-AEFE-A69E87D6A859}"/>
                </a:ext>
              </a:extLst>
            </p:cNvPr>
            <p:cNvGrpSpPr/>
            <p:nvPr/>
          </p:nvGrpSpPr>
          <p:grpSpPr>
            <a:xfrm rot="16200000">
              <a:off x="3820740" y="1476855"/>
              <a:ext cx="386009" cy="914402"/>
              <a:chOff x="5716862" y="2297150"/>
              <a:chExt cx="1977482" cy="91440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B20929C-530F-E742-9880-2D55A49AE653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2D1F7F5-96EA-4647-B1F3-6C606BF6A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B1A3B6E2-C44E-D041-921D-3839A6625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7A6A23A-BECB-FF4D-AB10-908EDA2EA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78CB3AFF-A2C8-5C41-9499-593B19692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24E8FFE-D44C-0049-AF88-3AE830423908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4EA295F-ABC0-6045-8058-DCCDF45F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67609BFF-C65C-3F45-B983-DCF2D91C9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3B51A6E-1953-474E-9708-2E8B2F116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3691165-477A-DF42-8A62-46B82F9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AD3CFED-93E7-2A41-BB29-78F973C05725}"/>
                </a:ext>
              </a:extLst>
            </p:cNvPr>
            <p:cNvSpPr/>
            <p:nvPr/>
          </p:nvSpPr>
          <p:spPr>
            <a:xfrm>
              <a:off x="5898995" y="330076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05EB8BE-621F-0246-BC87-C283206C94AC}"/>
                </a:ext>
              </a:extLst>
            </p:cNvPr>
            <p:cNvSpPr/>
            <p:nvPr/>
          </p:nvSpPr>
          <p:spPr>
            <a:xfrm rot="16200000">
              <a:off x="4634293" y="463333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49B614-4A50-564D-8470-4AA09C08494B}"/>
                </a:ext>
              </a:extLst>
            </p:cNvPr>
            <p:cNvGrpSpPr/>
            <p:nvPr/>
          </p:nvGrpSpPr>
          <p:grpSpPr>
            <a:xfrm>
              <a:off x="3545360" y="4949619"/>
              <a:ext cx="313016" cy="245673"/>
              <a:chOff x="3545360" y="4949619"/>
              <a:chExt cx="313016" cy="245673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1C43F7A-F236-F346-B4AA-46E762A5ADBA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E365861-EB4E-1844-8D84-4BD185FD8ADE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C68DC82-BAC7-664B-A7E2-02E2BD7A8CBF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34EFC5A-D218-5A42-9F98-0EB2C4F35180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753F1D77-0B84-174D-9E79-B51D3D8DAC46}"/>
                </a:ext>
              </a:extLst>
            </p:cNvPr>
            <p:cNvGrpSpPr/>
            <p:nvPr/>
          </p:nvGrpSpPr>
          <p:grpSpPr>
            <a:xfrm>
              <a:off x="4192076" y="4359225"/>
              <a:ext cx="313016" cy="245673"/>
              <a:chOff x="3545360" y="4949619"/>
              <a:chExt cx="313016" cy="245673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7990F10-0714-DE44-B001-28DE68916F95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B4576B-FCC1-534B-B74D-5A76D82697CD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CAA886D-48AD-7E4B-BC10-696B13029018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C1913DB-4E77-A04C-B643-1C5682BA83AB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C8FE775-FD59-DB43-B788-1EA3F5B1D817}"/>
                </a:ext>
              </a:extLst>
            </p:cNvPr>
            <p:cNvGrpSpPr/>
            <p:nvPr/>
          </p:nvGrpSpPr>
          <p:grpSpPr>
            <a:xfrm>
              <a:off x="6028611" y="2921059"/>
              <a:ext cx="294719" cy="319129"/>
              <a:chOff x="6028611" y="2921059"/>
              <a:chExt cx="294719" cy="319129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9C17084-DC36-CD41-8E92-42034333ED1F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16BE9BAA-FBF7-444E-9D4D-22733BE92DB2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44E46C1C-AAC7-104F-9EF0-A109034D7F76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04248AF-43CF-4548-9DD7-8C079295E98A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F0258B-58C2-374C-86D5-1AB41E32B1E4}"/>
                </a:ext>
              </a:extLst>
            </p:cNvPr>
            <p:cNvGrpSpPr/>
            <p:nvPr/>
          </p:nvGrpSpPr>
          <p:grpSpPr>
            <a:xfrm>
              <a:off x="6715090" y="2270670"/>
              <a:ext cx="294719" cy="319129"/>
              <a:chOff x="6028611" y="2921059"/>
              <a:chExt cx="294719" cy="319129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FDC383-FA12-FC49-BA71-A62CAE0C91FE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9595551-B748-CB42-9ECC-709219FC2E21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8BCAB22B-0C38-1644-8473-FF16500BD858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CEC750E-25AE-6949-B391-A7B68B311F66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A849C39-5565-274C-AD03-13251F026CCE}"/>
                </a:ext>
              </a:extLst>
            </p:cNvPr>
            <p:cNvSpPr txBox="1"/>
            <p:nvPr/>
          </p:nvSpPr>
          <p:spPr>
            <a:xfrm>
              <a:off x="5901339" y="4169645"/>
              <a:ext cx="1781850" cy="4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9AE932D-2E97-FE42-9D86-59DFB7556617}"/>
                </a:ext>
              </a:extLst>
            </p:cNvPr>
            <p:cNvSpPr txBox="1"/>
            <p:nvPr/>
          </p:nvSpPr>
          <p:spPr>
            <a:xfrm>
              <a:off x="3799609" y="2173018"/>
              <a:ext cx="1876361" cy="57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AF47-783F-854F-AD51-3EE8D018CEFE}"/>
              </a:ext>
            </a:extLst>
          </p:cNvPr>
          <p:cNvCxnSpPr>
            <a:cxnSpLocks/>
          </p:cNvCxnSpPr>
          <p:nvPr/>
        </p:nvCxnSpPr>
        <p:spPr>
          <a:xfrm flipH="1" flipV="1">
            <a:off x="9104614" y="2358868"/>
            <a:ext cx="706244" cy="5738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2D9F2FC-E1D2-8A4A-881A-914C7932BE51}"/>
              </a:ext>
            </a:extLst>
          </p:cNvPr>
          <p:cNvCxnSpPr>
            <a:cxnSpLocks/>
          </p:cNvCxnSpPr>
          <p:nvPr/>
        </p:nvCxnSpPr>
        <p:spPr>
          <a:xfrm flipH="1">
            <a:off x="9084377" y="3082671"/>
            <a:ext cx="726481" cy="16840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81084-3112-3642-AB9C-8C0F15F9F60F}"/>
              </a:ext>
            </a:extLst>
          </p:cNvPr>
          <p:cNvSpPr/>
          <p:nvPr/>
        </p:nvSpPr>
        <p:spPr>
          <a:xfrm>
            <a:off x="3555242" y="2145519"/>
            <a:ext cx="1753098" cy="262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1E704BB-F7BC-AB4F-BF91-998DC633BBE6}"/>
              </a:ext>
            </a:extLst>
          </p:cNvPr>
          <p:cNvCxnSpPr>
            <a:cxnSpLocks/>
          </p:cNvCxnSpPr>
          <p:nvPr/>
        </p:nvCxnSpPr>
        <p:spPr>
          <a:xfrm flipH="1" flipV="1">
            <a:off x="5323063" y="2174502"/>
            <a:ext cx="2173948" cy="15221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04087-FB0C-4E40-A8CC-63874E767524}"/>
              </a:ext>
            </a:extLst>
          </p:cNvPr>
          <p:cNvCxnSpPr>
            <a:cxnSpLocks/>
          </p:cNvCxnSpPr>
          <p:nvPr/>
        </p:nvCxnSpPr>
        <p:spPr>
          <a:xfrm flipH="1">
            <a:off x="5299302" y="4433268"/>
            <a:ext cx="2197711" cy="3216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059D1EE-4B51-4146-B55A-88E1FE65027B}"/>
              </a:ext>
            </a:extLst>
          </p:cNvPr>
          <p:cNvSpPr/>
          <p:nvPr/>
        </p:nvSpPr>
        <p:spPr>
          <a:xfrm>
            <a:off x="197465" y="2128623"/>
            <a:ext cx="2657063" cy="26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0AC86734-6606-8B42-8064-50AC75E9C499}"/>
              </a:ext>
            </a:extLst>
          </p:cNvPr>
          <p:cNvCxnSpPr>
            <a:cxnSpLocks/>
          </p:cNvCxnSpPr>
          <p:nvPr/>
        </p:nvCxnSpPr>
        <p:spPr>
          <a:xfrm flipH="1" flipV="1">
            <a:off x="2854528" y="2128623"/>
            <a:ext cx="1180215" cy="184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BBC404-FE5A-7A4F-8D4E-869EF353383A}"/>
              </a:ext>
            </a:extLst>
          </p:cNvPr>
          <p:cNvCxnSpPr>
            <a:cxnSpLocks/>
          </p:cNvCxnSpPr>
          <p:nvPr/>
        </p:nvCxnSpPr>
        <p:spPr>
          <a:xfrm flipH="1">
            <a:off x="4645823" y="4098888"/>
            <a:ext cx="67358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D0A0A01-A21D-3C4C-9606-AA49074AF22D}"/>
              </a:ext>
            </a:extLst>
          </p:cNvPr>
          <p:cNvGrpSpPr/>
          <p:nvPr/>
        </p:nvGrpSpPr>
        <p:grpSpPr>
          <a:xfrm>
            <a:off x="3566310" y="4250159"/>
            <a:ext cx="819002" cy="345531"/>
            <a:chOff x="3233802" y="4612588"/>
            <a:chExt cx="819002" cy="345531"/>
          </a:xfrm>
        </p:grpSpPr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6C4C02E-1417-5C4B-9782-20C611354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6AC239-152A-3B48-BBBC-1315C7F3F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18015EB-E977-6043-AD59-F2DE7AD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40CFDEE-463E-7B47-925D-570C6A57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B4DB042-09DA-3442-9B0B-0FC7345432C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4513974" y="3220011"/>
            <a:ext cx="0" cy="3503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C849D6F-7ABD-AF4F-AD8F-F346A608BC2E}"/>
              </a:ext>
            </a:extLst>
          </p:cNvPr>
          <p:cNvCxnSpPr>
            <a:cxnSpLocks/>
          </p:cNvCxnSpPr>
          <p:nvPr/>
        </p:nvCxnSpPr>
        <p:spPr>
          <a:xfrm flipV="1">
            <a:off x="4261968" y="2006541"/>
            <a:ext cx="0" cy="2908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DC1FA14-BB41-8646-94BF-BB51A7D2A39D}"/>
              </a:ext>
            </a:extLst>
          </p:cNvPr>
          <p:cNvCxnSpPr>
            <a:cxnSpLocks/>
          </p:cNvCxnSpPr>
          <p:nvPr/>
        </p:nvCxnSpPr>
        <p:spPr>
          <a:xfrm flipH="1">
            <a:off x="2869251" y="3378220"/>
            <a:ext cx="1171564" cy="1426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96462232-517E-D349-BD3D-DE82F42903C4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583680" y="2006540"/>
            <a:ext cx="2927" cy="29362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F62608D-55C5-D74F-8BC6-21D86EA9C7D9}"/>
              </a:ext>
            </a:extLst>
          </p:cNvPr>
          <p:cNvCxnSpPr>
            <a:cxnSpLocks/>
          </p:cNvCxnSpPr>
          <p:nvPr/>
        </p:nvCxnSpPr>
        <p:spPr>
          <a:xfrm flipV="1">
            <a:off x="2646657" y="1977767"/>
            <a:ext cx="3745" cy="12120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DED6EA8-31B3-6A44-A8A1-991597096941}"/>
              </a:ext>
            </a:extLst>
          </p:cNvPr>
          <p:cNvCxnSpPr>
            <a:cxnSpLocks/>
          </p:cNvCxnSpPr>
          <p:nvPr/>
        </p:nvCxnSpPr>
        <p:spPr>
          <a:xfrm flipV="1">
            <a:off x="1185012" y="2006540"/>
            <a:ext cx="0" cy="12354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F4508D8-D267-344C-97F6-4E9E274A5939}"/>
              </a:ext>
            </a:extLst>
          </p:cNvPr>
          <p:cNvCxnSpPr>
            <a:cxnSpLocks/>
          </p:cNvCxnSpPr>
          <p:nvPr/>
        </p:nvCxnSpPr>
        <p:spPr>
          <a:xfrm flipV="1">
            <a:off x="1552251" y="4396445"/>
            <a:ext cx="3959" cy="65575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510326-576B-0944-8D3A-ACE702F89946}"/>
              </a:ext>
            </a:extLst>
          </p:cNvPr>
          <p:cNvSpPr/>
          <p:nvPr/>
        </p:nvSpPr>
        <p:spPr>
          <a:xfrm>
            <a:off x="4034743" y="2300162"/>
            <a:ext cx="1103727" cy="1078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442B29D8-2279-5D40-A865-54EE754DF69F}"/>
              </a:ext>
            </a:extLst>
          </p:cNvPr>
          <p:cNvSpPr/>
          <p:nvPr/>
        </p:nvSpPr>
        <p:spPr>
          <a:xfrm rot="5400000">
            <a:off x="3928801" y="3990702"/>
            <a:ext cx="1170346" cy="26369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rapezoid 445">
            <a:extLst>
              <a:ext uri="{FF2B5EF4-FFF2-40B4-BE49-F238E27FC236}">
                <a16:creationId xmlns:a16="http://schemas.microsoft.com/office/drawing/2014/main" id="{CA2F9A6F-EE85-D441-9E56-DFB941774616}"/>
              </a:ext>
            </a:extLst>
          </p:cNvPr>
          <p:cNvSpPr/>
          <p:nvPr/>
        </p:nvSpPr>
        <p:spPr>
          <a:xfrm rot="10800000">
            <a:off x="600761" y="3249661"/>
            <a:ext cx="792544" cy="25859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11F9A79-D656-CC40-A9BC-F3EA0990F2D7}"/>
              </a:ext>
            </a:extLst>
          </p:cNvPr>
          <p:cNvSpPr/>
          <p:nvPr/>
        </p:nvSpPr>
        <p:spPr>
          <a:xfrm>
            <a:off x="2070354" y="3189815"/>
            <a:ext cx="712156" cy="382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9910D9A-B532-8A41-AA32-B5F1CC163784}"/>
              </a:ext>
            </a:extLst>
          </p:cNvPr>
          <p:cNvSpPr/>
          <p:nvPr/>
        </p:nvSpPr>
        <p:spPr>
          <a:xfrm>
            <a:off x="706224" y="3697525"/>
            <a:ext cx="1634847" cy="86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Configuration Register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8137E11-12C4-DC4E-A9F9-6E7D82271E84}"/>
              </a:ext>
            </a:extLst>
          </p:cNvPr>
          <p:cNvSpPr/>
          <p:nvPr/>
        </p:nvSpPr>
        <p:spPr>
          <a:xfrm>
            <a:off x="1489592" y="2282041"/>
            <a:ext cx="1014583" cy="65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Address ROM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3909-C302-7443-9AC2-75FB3F5FD8F6}"/>
              </a:ext>
            </a:extLst>
          </p:cNvPr>
          <p:cNvSpPr txBox="1"/>
          <p:nvPr/>
        </p:nvSpPr>
        <p:spPr>
          <a:xfrm>
            <a:off x="270675" y="5056436"/>
            <a:ext cx="260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Configuration Memory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3E839C-A2A8-5B41-AF21-5EC3FB65422E}"/>
              </a:ext>
            </a:extLst>
          </p:cNvPr>
          <p:cNvSpPr txBox="1"/>
          <p:nvPr/>
        </p:nvSpPr>
        <p:spPr>
          <a:xfrm>
            <a:off x="3689726" y="5068214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Box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AD802B3-D429-5A47-A515-EB82E3192DB0}"/>
              </a:ext>
            </a:extLst>
          </p:cNvPr>
          <p:cNvSpPr txBox="1"/>
          <p:nvPr/>
        </p:nvSpPr>
        <p:spPr>
          <a:xfrm>
            <a:off x="7215559" y="5052200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 Tile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038AB85-8E01-E247-9345-140E131F830E}"/>
              </a:ext>
            </a:extLst>
          </p:cNvPr>
          <p:cNvSpPr txBox="1"/>
          <p:nvPr/>
        </p:nvSpPr>
        <p:spPr>
          <a:xfrm>
            <a:off x="10819067" y="5052200"/>
            <a:ext cx="9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CGRA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38C21CC-FFFB-B24B-9D5D-4617F51FAB77}"/>
              </a:ext>
            </a:extLst>
          </p:cNvPr>
          <p:cNvGrpSpPr/>
          <p:nvPr/>
        </p:nvGrpSpPr>
        <p:grpSpPr>
          <a:xfrm>
            <a:off x="9721768" y="2314713"/>
            <a:ext cx="2309001" cy="2280521"/>
            <a:chOff x="8678824" y="1804324"/>
            <a:chExt cx="2309001" cy="2280521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4E1A7C0E-20A6-6948-AB7D-AA2CC5C851FC}"/>
                </a:ext>
              </a:extLst>
            </p:cNvPr>
            <p:cNvGrpSpPr/>
            <p:nvPr/>
          </p:nvGrpSpPr>
          <p:grpSpPr>
            <a:xfrm>
              <a:off x="8806840" y="1934952"/>
              <a:ext cx="512064" cy="2025749"/>
              <a:chOff x="3510940" y="2061561"/>
              <a:chExt cx="512064" cy="2025749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D0C6CD5D-5F1B-5545-AD58-25650B0EA980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8EC9C55A-A169-D145-9977-23D0F13B1B4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8EE693D9-147A-A74D-86DF-FA1D28574091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1612FD1-1027-CB4B-A330-9F2356797159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22C2AEB8-E287-3E4A-AC92-2FB009AEBD9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BC538F1-D9C5-1048-A210-0AC028079BE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53D9A8BF-C328-394D-A621-F6967D33E13B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2085AE8A-A863-E34C-9375-A3176178368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686ADD9D-3CB8-494E-B0E8-AB4A45041A6F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9C95069A-E288-844C-A5C8-16F60C9E008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D8BC12C-BE5E-5644-88BC-80AFAB306F0E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E173F5A3-3050-CA4C-BB69-98E99E28307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4234DFF-0168-9B4C-9799-291189633F9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016C337-35C4-E74A-8D26-7CC986689FC6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13544A6-B086-7040-9887-A74CE0B5A92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1EB5836D-D41B-0E4B-86B7-4FEE30FC20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95DBD5AF-6C76-464E-B9B8-0BDE484B63FD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85185AC-912F-DF49-8FB8-274243955A2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852F1BCE-B49B-7F47-8BF6-2DC51BE91680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73848CC-7FDF-0C4F-AF72-9A2F68E7D6E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B10A0FA-332A-F848-922F-029601644D8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C992E9CE-B00A-E443-9970-5E144CA8CC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4E6C7D6-5D9B-5B40-83D2-3B1C42D1849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E8B143F-D565-7A47-AADA-AA9B9EAD63F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5155B9B-AE1F-9042-B3D4-4355BD878CF2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D6FFCED-49B0-9C4D-8596-20161905191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0035454-5DD7-304A-9939-4E76D07FB53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D625FCF-478F-A546-B10A-1874685DFCC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4A04127-1E00-9B43-A7C2-B86175BCD0A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460F07FE-31E2-EE47-81AA-E803232EF67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E92CE46-7BE6-A146-B27D-7F4EBCDFCCC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1D971260-886D-1340-9B73-1162792C00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C7EB3923-43C6-9D42-8985-F61527858B6B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B4116F7-7A84-1349-B530-A4B1C1386758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60C9B4A5-62B1-554B-B974-60ABE9D3E31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C19D8D9E-60CD-1A41-9403-DB4DBB550D5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1E41FCB8-4ADA-4946-94D5-8C8917DFC45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64C7C3E9-05D5-6E49-9C4D-3E2C4EA1B44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ED7A4E3-7410-164C-8B32-6F0948D4BF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7A74378C-50CC-A54E-A976-5B78B35F1EDD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B0360B6-4436-5445-A492-1DBEB5D6B86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F04F7AEC-B9C3-AB47-B6FE-EBEC51A303F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33224EFE-16B7-EB47-9D5F-A36A853FB9F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49CE7092-7888-9B47-ABDC-E7C855F3B9E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1EF2016B-9761-624E-B1EF-0EF6DCDAA4F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F89F7B00-D0BA-3C4A-860E-D867E3E6049D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96A8F916-5634-3F4A-9988-7ABE14C645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2E23DF2-0E59-3946-AAA9-EC209B04B8F0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6A6D3F4E-A9DD-2C41-AAC9-6502E3A2EBA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474AC4C-ECA1-8344-930D-263D2B22E0D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BD42B36-1AB3-B646-82E2-DF62131376F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376E8B2-753E-304E-A2B0-E8CBD83BFF3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49578E9E-47B0-8941-9988-6A37F923C5A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861E2A6-B6C3-7147-882F-9ECC02BB85E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EFBFC64-BA0F-744E-BCAA-0FAC4B4076A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6086E339-3E37-164D-A359-AD576F681A7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0B07C573-8FD9-D943-9F5F-D8B7436036A4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C2F9CE63-B658-BD44-839C-BDDBB38E310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8FD9D8BD-D66D-834F-ADAD-2EC8A4B4ECC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E85E5122-73B3-E846-B8E5-CB14CD049AD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BE65BC0F-BE0A-2945-88E7-073DC4B2441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E96CE95-E131-6C48-AFB6-950166A849A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AE4EFB6-4D27-8149-8EA9-A85E1471EBA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A40645CE-269B-C944-8464-C9ADD117D47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3E482F8-1EFF-9540-AB46-DB06C5A1F85E}"/>
                </a:ext>
              </a:extLst>
            </p:cNvPr>
            <p:cNvGrpSpPr/>
            <p:nvPr/>
          </p:nvGrpSpPr>
          <p:grpSpPr>
            <a:xfrm>
              <a:off x="9318904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FFEB13B-5A7F-D742-BD4F-92CB6A94D58E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3315207E-5589-EA41-B62F-3932A9D153E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4118DC8-03BC-6D49-8478-BD3AF7FF27E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52A49E6C-B858-F247-A215-65DDA496CCB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77CC625B-EAC0-B349-A807-CE76D69DF28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252C09BC-AA9A-B841-A4E9-31B902C07B1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2C6275AF-6818-2846-83E7-DA4978C3252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C077A038-9BEB-9647-9F76-F0A95320DC3C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803B210-9CC4-BB47-9406-F5B94298E025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462EFB1-1A75-A041-AE7C-DE248EE58D7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F8EEAB82-485F-3B40-8DA1-9B8B626F42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3FE381C-E207-BF4B-BF97-8F1F6FA2483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9A4721E-84F6-3945-8B4C-6D318FA71D2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59AE2842-97B2-8B4E-8A62-B3C2B4148781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214F7BF-A20C-5E42-865D-2B2435AB52D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9189E10B-BFFB-CD4B-98A4-F713012C8C6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97BEFD9F-3DA9-A749-A74D-FEA532CF4B86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F9A4B3E3-D577-ED41-94AE-A8F785E2F2A7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67964442-362F-0142-98C8-1BD96CBE938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B6DE882-C304-4141-9174-97DF9301CE9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49AD146C-C1CE-1A4E-B10C-24E9DD8FC059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E04E91B9-DBA4-2B42-B554-01F431B6491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61719DAC-19C9-2146-8C56-E17C4D26183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C1ED3E7B-32CD-8B48-A46D-DBDF43F3883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69A23EB3-5296-4546-8246-364CE2E1F276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42D9F1DB-9698-A141-B9D7-EBD92C3712C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28B80F57-5400-DD45-BB03-D5BA3F5E19B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D89996BD-14E6-6241-AC38-D59B1188C41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623729AD-F05A-4449-A841-F8C87E7ECDD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6797F030-6D5D-0F4D-AAFB-72BB0027835B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7D590A38-E693-9D42-9ABB-8115EA69C77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3F1B458-7C66-DC4B-A2F6-7B4C8DBA386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D16282C7-DB9B-B94A-BFFC-5F075F4A23C3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70494A14-5A7C-C347-9308-EBB1BDC15D3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9CACB235-247A-0F43-86A1-13DB9E98BEE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9B6FE6-DE52-A545-B5DE-F57FF4ED58B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345F15D-26FB-EB4B-B6E5-9DC8CD07E21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12556DF-C1FF-B34A-B1CF-DD59AB10F87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EE9588A-08FB-E04A-BF55-4FFF8243603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C750A141-7AE5-494C-8E91-978DF75C8D6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6620B27C-1066-CD47-A43B-AF98A86B28FB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67DE744-F322-3746-A7A5-35E7E800109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2762FB73-A088-6346-9BC1-D2C1934BE77D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5786F0C-CD5E-744E-916D-412F53653C0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A8AD764-16FD-9146-AE79-F377EB97DE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E9FCDFCB-8F06-584F-A3AD-FD3A9A8740F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4EA6137B-1C60-7B42-A770-82D543DB113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4F07C81F-8EA9-3B42-B554-D9F3C8D676F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298D4136-7769-9C48-8CC3-A28169EA3FE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2AF4318-7B4F-8546-8DE5-64564182001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B16FD3B4-0698-1D4A-B27E-972FE6C718D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45D1A25-0832-7944-ABAB-34D54AE92AF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3B53CBE-F0BD-324A-B22D-AFAF98700D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9E29FBFB-AA9C-6445-B7B2-830C6C49ED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FD53189-29C8-484F-8B56-2CB63D94A3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F550DC0E-5B16-E240-8587-AFFFFF69D33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9850CF3-92C0-F949-A313-7E1394A44FF2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D325A804-8FA1-124B-A010-527CF4BC917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128F59E-F1C7-2444-848E-0F8CD6C514E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06DC2A2A-252E-F242-9FE3-7238E73D72B2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C0A2D66-8000-7640-A057-3A94F3A285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DBC73902-DD25-BC4D-8E98-BC626EBFF5D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0994A04-0B31-1D4E-A1C2-A1675E8D409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B89A38A2-EDD9-AF43-8A54-0C2055D3E70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B3DFF29-BACF-B449-964F-E089ABF6249D}"/>
                </a:ext>
              </a:extLst>
            </p:cNvPr>
            <p:cNvGrpSpPr/>
            <p:nvPr/>
          </p:nvGrpSpPr>
          <p:grpSpPr>
            <a:xfrm>
              <a:off x="9830968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7EC9665B-C278-A940-9EE3-6AF3D68A2AD5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17156109-EA74-4C4B-BCE0-267E56BE648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A0E78743-4F43-C649-A56A-14CB43C0CCA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CDCD79D7-2A08-5E40-A88B-9C87C47D029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B3420C1A-9EEF-8F4B-B66F-086FAD53544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7CBF1CA-CC5E-6D43-9E05-D7DA3C1BFEB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552BAFCB-0B09-E348-9377-5EA87A8B501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1319AC0A-883B-5946-90AC-4B8EADF5002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15E9AB9-D4AD-5A46-BAC9-731BE00B0C5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063EFB6F-5053-794E-9EBE-0EAD07A454F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A5EC5D31-2B2E-EF46-8021-E3D25AC475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0DDABE4-A2E9-A049-9B65-3203C47D858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A501E14-C490-BD40-8686-F157D050BE5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E102886-BEBD-A145-87CD-08C90B9AE93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AE8E539E-FD1F-C849-9602-F1048F7C417E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E72D442-EA87-9E4F-9EEE-62200F9113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43F9C054-5DCE-D042-A2E3-29CD468F2C57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54E5F76F-33C5-2A43-A49A-D685FB6DAC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FB487A94-6BEB-D341-A2F3-6544B01B61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387A6E8-11EE-5849-8F57-01E036E3556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906DEB9A-2D06-7749-9D60-2C3258C08F0C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B629E86-11BF-B44F-B48B-FD7E71F3B1B7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A53D669A-2046-EC4F-B7E8-979796DB711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DBA41CA-E59E-564B-9B8A-EBE99EEDBD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1AA935D-3550-A249-987A-5CCDCE1799D4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8F4EC6C1-9BB0-5E40-9682-4E3A1820B6EC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1E9933F-5ED4-914E-AA75-0530EF1ADA96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D2849C3-79CB-4249-A541-B82A5589B24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C4A7FC15-BC96-2345-946D-D0489CDBC1AF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5B689509-6073-7443-94FF-62289C1B515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8922D38-2008-8447-92E8-61E7AB12AA0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438B912-9F4A-D84E-8C4A-0A538E18C5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32735310-5EF1-7045-9D3D-20F7D9B62285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E54D4D3-9BC6-DD49-87A7-FB6E141DD58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D3A2B486-006C-D74D-A521-1D58180DB1E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F3F6B8D4-8BD4-8E4D-8E52-D2AA795EFFC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47EFDB2F-3A85-674B-A89C-7C293B2C4FE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ADE662C-02DE-9949-B43D-360CAC147DDA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25EBD557-215A-6649-ABA8-5C999C20986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A49BC38-C7F0-774E-BED8-A494D846720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4E9F6766-8C23-3741-8027-AD326811D4F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BF9173F2-B8EF-B049-BCBA-88B2287BDFDF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5F7052B0-1B72-7D46-80BB-F5940E1A8D9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3387D42-FB4D-6D48-976D-97BE23C2FA9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5D0D00B9-8074-A34C-A9E3-2847A32E12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F034B853-8128-8E47-A674-A56F5413F2C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AF6520FF-599C-4543-B68D-0446BA8B5E4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13C83E-02A1-C642-8698-DE1F1556ED92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87D4146-DDAB-F144-BC47-B5BAE7C5955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68CA7AE-189E-0F4B-8A7D-355C8FC4A95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4DE8DC51-F757-184A-8999-303F55379B5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1BA131C1-AAF6-E04C-BB27-CDE1B2503B5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4A682AB-F97D-B04D-8B80-158AFB429CA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C93CB2D-0672-1940-BAF2-9FA929B15B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1A75E0E-022D-3B40-9A2E-87C566032E2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E56ED2F4-454C-5F47-B743-34F64B375E4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189345BF-5D40-0545-84BF-1BF41CBE0536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A4775AA0-F791-414C-A5AA-CEF7F0ECB73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2724ED16-EEFA-B24C-97C6-AEAE41D4884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CE3DA19-6E47-5943-8CC5-B9409A93DA9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2959E8-94E9-E643-BF89-E5310DE5C11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EF39F8AE-27B6-BF4D-AFCB-ED9E1FFDACA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57B322B6-0C07-C64C-B4CD-029A6BD1E80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CD1879E7-548C-C247-9CB4-D7BFB555DB5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1DEDFB7-7CDB-544F-A385-7700FD5A2173}"/>
                </a:ext>
              </a:extLst>
            </p:cNvPr>
            <p:cNvGrpSpPr/>
            <p:nvPr/>
          </p:nvGrpSpPr>
          <p:grpSpPr>
            <a:xfrm>
              <a:off x="10344517" y="1933671"/>
              <a:ext cx="512064" cy="2025749"/>
              <a:chOff x="3510940" y="2061561"/>
              <a:chExt cx="512064" cy="202574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7DFAA49B-FA63-A842-80B3-F84B2A43A10B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5694E9-06AE-6546-8677-7E8979F751A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1BACF51C-1E9A-4E42-90E5-CA082E79787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3B3E77-E450-1E46-AD2E-57B8AE4A6FCB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BC12697-BDFF-B74B-AD6E-916243095FD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549ACEA6-4CDA-5B40-8AE8-8FFDA5410A7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90DF39BF-A254-934F-898E-BBE2008891B9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430B672-2BD0-5149-98EB-05E2F66513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6A2C0599-54B6-6B41-8211-A9070922DEF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8EEF7AC4-BD72-574E-8F0C-88E94897D1F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F7A87EBE-F33D-2C42-A411-DEA1814EDD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F8C68BF-B326-1549-A224-6DB72AC136A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6901AA7-E70D-C340-8A39-A02E8F3DB6F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72F39C46-2D33-DB41-9F0E-685301B73DD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852126CA-9BA5-F547-BE52-82BE258B635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F696CD9B-78F3-1B45-BA49-3E28EA11A04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532DB3A-5353-8346-AA0B-E732A777BAD2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AA738F4-3785-714C-969D-FEEE7332BE7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4E5B1BA0-AD88-9F4E-B9FF-430A9025231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60DCE-6FC1-3844-B839-A210C886B00F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039C6301-94C9-BD40-987F-3EE4A9359826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5640C9B-215E-9247-8100-105F17877C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B95E9C3-74CC-8943-8907-B837E159AB5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C12767FF-83AF-D149-AF50-8F9FB53ACF3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6317FB9B-607D-CD48-B5C5-BE3FADC6DF95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413CC33B-77CD-B94E-9C21-6D42507D5F9E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E5703D6-6769-F84F-96AC-8CE8FD332E8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EAD781A-90CE-244E-8865-5194C41AF30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9EFA33F-C26B-C946-B896-E98C0628B7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8391C313-5EC3-6943-93AC-50A69D3B82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3AA206D-277D-5743-918B-95E58BFBFF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8DF56E3-4D26-6C42-84D9-EC42950E6D7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65833C1-7BF5-3045-8DC2-DC0B4D0049AF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0BCD1EEB-B27C-904C-B9AF-6747D564F3E2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349C92F-E455-F84E-92C6-55C2C9B7642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2B1792C-58F4-6B42-9782-ED2BC9A5E5B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E746243-9DBD-CE4E-9AF9-BF9E3105CED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64AB731-D25F-7E44-8835-5DBADEA76AF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3BFAC76-602C-5C4E-9D9D-1B7BDF0E2AD2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0F9F7AC-A18B-B341-AF5D-36CE599E95F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B619653C-020D-D840-8801-752CEBC7D1D7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84E7859-C505-044D-A273-261D12CA36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EF6CBFF-9643-C343-8E85-EDA59EC37F0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F79C622-FCA5-534B-96DD-7DEB95E4B85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69D99D1E-6ED5-074A-A5F2-AE0EEDB83FC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41F8ED0-6B15-7A4D-AB98-E7E27AB2EC9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D2261CD-8CA9-264B-BE33-D3C012CB56E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3B8A86F-A524-FA4A-9876-8CA49409C50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5F9EA5-9F98-7647-BDF7-2751CBD3D2B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B8F9D0D9-79DD-0D4C-AD16-D05CDDC972E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A3301A4-0495-4245-A142-5EAD8900457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2029E-B5D7-414E-A547-620AF84FD53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80A2C191-73CB-E844-AA4E-6C7A98D35D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DD5385D2-4BC6-284E-83F4-5C81AA2EFDD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BE16022-0B64-284F-AA23-771C9652535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88DD625-D8ED-0447-A45F-0CD90A35A1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FE2B566-C96B-6D4E-889A-5B65F3BC126C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6E84A8B-7EDD-7742-9D13-46E77CEF0A9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5F6AD2A-ACF4-7645-9293-527B3927C7F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FA767D4-7240-E643-AD85-D634F8F0A63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14667DE-9AD0-BE47-9573-E8EC6AB47A6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8AFDCF8-7412-554E-B456-6ECF608C88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432C19F3-91EA-5D44-AEA7-D4B5B4B22FC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262ECD89-459A-724D-AC35-2549C8C1E66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01A862A-9301-2145-98E2-4D117D5CA3F0}"/>
                </a:ext>
              </a:extLst>
            </p:cNvPr>
            <p:cNvSpPr/>
            <p:nvPr/>
          </p:nvSpPr>
          <p:spPr>
            <a:xfrm>
              <a:off x="8806840" y="1804324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1CDEDEB-B824-ED44-8490-882E640639BC}"/>
                </a:ext>
              </a:extLst>
            </p:cNvPr>
            <p:cNvSpPr/>
            <p:nvPr/>
          </p:nvSpPr>
          <p:spPr>
            <a:xfrm>
              <a:off x="8678824" y="1930933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7D334A4-012F-4048-B4EC-FC2B4658BF7A}"/>
                </a:ext>
              </a:extLst>
            </p:cNvPr>
            <p:cNvSpPr/>
            <p:nvPr/>
          </p:nvSpPr>
          <p:spPr>
            <a:xfrm>
              <a:off x="10859809" y="1934449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168BC30-4636-2140-A1F6-8D823926C830}"/>
                </a:ext>
              </a:extLst>
            </p:cNvPr>
            <p:cNvSpPr/>
            <p:nvPr/>
          </p:nvSpPr>
          <p:spPr>
            <a:xfrm>
              <a:off x="8806840" y="3958236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A586C9-9236-604B-9BAB-CACC6CA1A28F}"/>
              </a:ext>
            </a:extLst>
          </p:cNvPr>
          <p:cNvSpPr txBox="1"/>
          <p:nvPr/>
        </p:nvSpPr>
        <p:spPr>
          <a:xfrm>
            <a:off x="7940439" y="3796182"/>
            <a:ext cx="89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CLB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ABF2A71-F63B-DE49-BE45-4A21635EB922}"/>
              </a:ext>
            </a:extLst>
          </p:cNvPr>
          <p:cNvSpPr txBox="1"/>
          <p:nvPr/>
        </p:nvSpPr>
        <p:spPr>
          <a:xfrm>
            <a:off x="6723203" y="2608374"/>
            <a:ext cx="117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Box</a:t>
            </a:r>
          </a:p>
        </p:txBody>
      </p:sp>
      <p:sp>
        <p:nvSpPr>
          <p:cNvPr id="749" name="Triangle 748">
            <a:extLst>
              <a:ext uri="{FF2B5EF4-FFF2-40B4-BE49-F238E27FC236}">
                <a16:creationId xmlns:a16="http://schemas.microsoft.com/office/drawing/2014/main" id="{6096EFD5-0C42-3B4A-A0FB-64B98256E0CE}"/>
              </a:ext>
            </a:extLst>
          </p:cNvPr>
          <p:cNvSpPr/>
          <p:nvPr/>
        </p:nvSpPr>
        <p:spPr>
          <a:xfrm rot="10800000">
            <a:off x="1870591" y="3705037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riangle 749">
            <a:extLst>
              <a:ext uri="{FF2B5EF4-FFF2-40B4-BE49-F238E27FC236}">
                <a16:creationId xmlns:a16="http://schemas.microsoft.com/office/drawing/2014/main" id="{4D201DCD-06C3-474F-A5FF-F6496B11DEEF}"/>
              </a:ext>
            </a:extLst>
          </p:cNvPr>
          <p:cNvSpPr/>
          <p:nvPr/>
        </p:nvSpPr>
        <p:spPr>
          <a:xfrm rot="10800000">
            <a:off x="4815711" y="2303943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8FBD087-BD70-8B43-908B-0F8D3C4BECEE}"/>
              </a:ext>
            </a:extLst>
          </p:cNvPr>
          <p:cNvSpPr txBox="1"/>
          <p:nvPr/>
        </p:nvSpPr>
        <p:spPr>
          <a:xfrm>
            <a:off x="4583680" y="1784984"/>
            <a:ext cx="77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99A826-486C-AD48-8C9F-7049AD258591}"/>
              </a:ext>
            </a:extLst>
          </p:cNvPr>
          <p:cNvSpPr txBox="1"/>
          <p:nvPr/>
        </p:nvSpPr>
        <p:spPr>
          <a:xfrm>
            <a:off x="472212" y="1711759"/>
            <a:ext cx="81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3D7B48BB-3D1A-574F-9C65-856C02BB329C}"/>
              </a:ext>
            </a:extLst>
          </p:cNvPr>
          <p:cNvSpPr txBox="1"/>
          <p:nvPr/>
        </p:nvSpPr>
        <p:spPr>
          <a:xfrm>
            <a:off x="1890744" y="1728513"/>
            <a:ext cx="79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D3CECACF-3434-CC40-8320-1E349418998E}"/>
              </a:ext>
            </a:extLst>
          </p:cNvPr>
          <p:cNvSpPr txBox="1"/>
          <p:nvPr/>
        </p:nvSpPr>
        <p:spPr>
          <a:xfrm>
            <a:off x="3561464" y="1774392"/>
            <a:ext cx="88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421F0929-84A1-534B-846A-3A8642192EAF}"/>
              </a:ext>
            </a:extLst>
          </p:cNvPr>
          <p:cNvCxnSpPr>
            <a:cxnSpLocks/>
            <a:stCxn id="448" idx="1"/>
            <a:endCxn id="446" idx="1"/>
          </p:cNvCxnSpPr>
          <p:nvPr/>
        </p:nvCxnSpPr>
        <p:spPr>
          <a:xfrm flipH="1" flipV="1">
            <a:off x="1360981" y="3378958"/>
            <a:ext cx="709373" cy="21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4F6894FB-D2C7-F74C-AE15-1B92BE8676AC}"/>
              </a:ext>
            </a:extLst>
          </p:cNvPr>
          <p:cNvGrpSpPr/>
          <p:nvPr/>
        </p:nvGrpSpPr>
        <p:grpSpPr>
          <a:xfrm rot="5400000">
            <a:off x="123151" y="3264525"/>
            <a:ext cx="1688858" cy="1158211"/>
            <a:chOff x="936229" y="611696"/>
            <a:chExt cx="376004" cy="581550"/>
          </a:xfrm>
        </p:grpSpPr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C98E431-DF26-1A44-BE34-E2F94D3C513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9398" y="902150"/>
              <a:ext cx="581550" cy="64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E12A7FE-8F76-CB46-9A71-BCC1CC12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29" y="1187228"/>
              <a:ext cx="376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46BD1F6B-C581-2846-ABB1-EA42A3DAB082}"/>
              </a:ext>
            </a:extLst>
          </p:cNvPr>
          <p:cNvGrpSpPr/>
          <p:nvPr/>
        </p:nvGrpSpPr>
        <p:grpSpPr>
          <a:xfrm rot="16200000">
            <a:off x="511006" y="2885237"/>
            <a:ext cx="231321" cy="463543"/>
            <a:chOff x="987393" y="487327"/>
            <a:chExt cx="336936" cy="705919"/>
          </a:xfrm>
        </p:grpSpPr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8DD5C46F-738E-0346-990A-A50BE7D56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8370" y="487327"/>
              <a:ext cx="2" cy="705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155382B-069C-B244-A29A-F2406E45E5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54940" y="1007022"/>
              <a:ext cx="1841" cy="3369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2AA18DA-670C-AD43-99E6-A95821FAC051}"/>
              </a:ext>
            </a:extLst>
          </p:cNvPr>
          <p:cNvCxnSpPr>
            <a:cxnSpLocks/>
            <a:endCxn id="446" idx="0"/>
          </p:cNvCxnSpPr>
          <p:nvPr/>
        </p:nvCxnSpPr>
        <p:spPr>
          <a:xfrm flipV="1">
            <a:off x="994068" y="3508255"/>
            <a:ext cx="2965" cy="20533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38811AEA-0BF4-644A-820C-C3EC1EA509D3}"/>
              </a:ext>
            </a:extLst>
          </p:cNvPr>
          <p:cNvCxnSpPr>
            <a:cxnSpLocks/>
          </p:cNvCxnSpPr>
          <p:nvPr/>
        </p:nvCxnSpPr>
        <p:spPr>
          <a:xfrm flipV="1">
            <a:off x="2227339" y="2932695"/>
            <a:ext cx="0" cy="2753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769AF40F-ED48-174E-89FF-B82C27003472}"/>
              </a:ext>
            </a:extLst>
          </p:cNvPr>
          <p:cNvGrpSpPr/>
          <p:nvPr/>
        </p:nvGrpSpPr>
        <p:grpSpPr>
          <a:xfrm>
            <a:off x="3557627" y="3678999"/>
            <a:ext cx="819002" cy="345531"/>
            <a:chOff x="3233802" y="4612588"/>
            <a:chExt cx="819002" cy="345531"/>
          </a:xfrm>
        </p:grpSpPr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65D5E69E-4720-564F-B46B-4C8DCC7F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1D8DF52-B785-2042-AF8A-EEC9D6B8E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69C6005B-62DE-B248-A799-17271E41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ECC4493-ECF9-2D4E-B470-4DB1BB380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Title 1">
            <a:extLst>
              <a:ext uri="{FF2B5EF4-FFF2-40B4-BE49-F238E27FC236}">
                <a16:creationId xmlns:a16="http://schemas.microsoft.com/office/drawing/2014/main" id="{F567D68C-3BB7-D047-BE23-1E08E89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5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Macintosh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Mux</vt:lpstr>
      <vt:lpstr>ALU</vt:lpstr>
      <vt:lpstr>Register</vt:lpstr>
      <vt:lpstr>Buses</vt:lpstr>
      <vt:lpstr>Ellipses</vt:lpstr>
      <vt:lpstr>Arbitrary length memory</vt:lpstr>
      <vt:lpstr>32 Bit Instruction</vt:lpstr>
      <vt:lpstr>CGRA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39</cp:revision>
  <dcterms:created xsi:type="dcterms:W3CDTF">2018-08-23T20:18:23Z</dcterms:created>
  <dcterms:modified xsi:type="dcterms:W3CDTF">2018-08-27T06:15:51Z</dcterms:modified>
</cp:coreProperties>
</file>