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309" r:id="rId3"/>
    <p:sldId id="308" r:id="rId4"/>
    <p:sldId id="310" r:id="rId5"/>
    <p:sldId id="261" r:id="rId6"/>
    <p:sldId id="258" r:id="rId7"/>
    <p:sldId id="257" r:id="rId8"/>
    <p:sldId id="259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1"/>
  </p:normalViewPr>
  <p:slideViewPr>
    <p:cSldViewPr snapToGrid="0" snapToObjects="1">
      <p:cViewPr>
        <p:scale>
          <a:sx n="100" d="100"/>
          <a:sy n="100" d="100"/>
        </p:scale>
        <p:origin x="4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5272F-9951-4245-BD0B-F820142E517D}"/>
              </a:ext>
            </a:extLst>
          </p:cNvPr>
          <p:cNvSpPr/>
          <p:nvPr/>
        </p:nvSpPr>
        <p:spPr>
          <a:xfrm>
            <a:off x="2468880" y="2769326"/>
            <a:ext cx="2847703" cy="1358537"/>
          </a:xfrm>
          <a:custGeom>
            <a:avLst/>
            <a:gdLst>
              <a:gd name="connsiteX0" fmla="*/ 0 w 2847703"/>
              <a:gd name="connsiteY0" fmla="*/ 0 h 1358537"/>
              <a:gd name="connsiteX1" fmla="*/ 1123406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459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703" h="1358537">
                <a:moveTo>
                  <a:pt x="0" y="0"/>
                </a:moveTo>
                <a:lnTo>
                  <a:pt x="1136469" y="0"/>
                </a:lnTo>
                <a:lnTo>
                  <a:pt x="1410789" y="574766"/>
                </a:lnTo>
                <a:lnTo>
                  <a:pt x="1685108" y="4595"/>
                </a:lnTo>
                <a:lnTo>
                  <a:pt x="2847703" y="0"/>
                </a:lnTo>
                <a:lnTo>
                  <a:pt x="1946366" y="1358537"/>
                </a:lnTo>
                <a:lnTo>
                  <a:pt x="770709" y="1358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B5134-7C30-8D44-A2A5-692947FB2C00}"/>
              </a:ext>
            </a:extLst>
          </p:cNvPr>
          <p:cNvGrpSpPr/>
          <p:nvPr/>
        </p:nvGrpSpPr>
        <p:grpSpPr>
          <a:xfrm>
            <a:off x="2160104" y="2438778"/>
            <a:ext cx="1126435" cy="1258957"/>
            <a:chOff x="2160104" y="2464904"/>
            <a:chExt cx="1126435" cy="12589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0951-6C6E-2E4A-B0E6-A3AA9141EF5F}"/>
                </a:ext>
              </a:extLst>
            </p:cNvPr>
            <p:cNvSpPr/>
            <p:nvPr/>
          </p:nvSpPr>
          <p:spPr>
            <a:xfrm>
              <a:off x="2160104" y="2464904"/>
              <a:ext cx="1126435" cy="125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E417F15-3081-F341-9562-1D2F994C6966}"/>
                </a:ext>
              </a:extLst>
            </p:cNvPr>
            <p:cNvSpPr/>
            <p:nvPr/>
          </p:nvSpPr>
          <p:spPr>
            <a:xfrm rot="10800000">
              <a:off x="2757187" y="2464904"/>
              <a:ext cx="338667" cy="3143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CCB64F-CDFE-BB49-870D-2B924C6068BC}"/>
              </a:ext>
            </a:extLst>
          </p:cNvPr>
          <p:cNvGrpSpPr/>
          <p:nvPr/>
        </p:nvGrpSpPr>
        <p:grpSpPr>
          <a:xfrm>
            <a:off x="4686300" y="2616200"/>
            <a:ext cx="1270000" cy="1447800"/>
            <a:chOff x="4686300" y="2616200"/>
            <a:chExt cx="1270000" cy="144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2AF18F-ABE1-8D46-B136-F30AEF4F5806}"/>
                </a:ext>
              </a:extLst>
            </p:cNvPr>
            <p:cNvGrpSpPr/>
            <p:nvPr/>
          </p:nvGrpSpPr>
          <p:grpSpPr>
            <a:xfrm>
              <a:off x="5308600" y="2616200"/>
              <a:ext cx="647700" cy="1447800"/>
              <a:chOff x="5308600" y="2616200"/>
              <a:chExt cx="647700" cy="1447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3BA63C-3014-F04A-8E8A-35F4C335ECFB}"/>
                  </a:ext>
                </a:extLst>
              </p:cNvPr>
              <p:cNvSpPr/>
              <p:nvPr/>
            </p:nvSpPr>
            <p:spPr>
              <a:xfrm>
                <a:off x="57404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F83229-4FFE-F847-A0A8-C8F19AABDFE1}"/>
                  </a:ext>
                </a:extLst>
              </p:cNvPr>
              <p:cNvSpPr/>
              <p:nvPr/>
            </p:nvSpPr>
            <p:spPr>
              <a:xfrm>
                <a:off x="55245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D98060-955A-684D-ADA7-62D898D43669}"/>
                  </a:ext>
                </a:extLst>
              </p:cNvPr>
              <p:cNvSpPr/>
              <p:nvPr/>
            </p:nvSpPr>
            <p:spPr>
              <a:xfrm>
                <a:off x="53086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7FD2D0-3ADE-CF4A-91E6-65838D1A1F1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4686300" y="26162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8628D2-973E-0649-8298-EAD314300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40640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2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992169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992169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2327609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2327608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41</Words>
  <Application>Microsoft Macintosh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Mux</vt:lpstr>
      <vt:lpstr>ALU</vt:lpstr>
      <vt:lpstr>Register</vt:lpstr>
      <vt:lpstr>Buffer</vt:lpstr>
      <vt:lpstr>Buses</vt:lpstr>
      <vt:lpstr>Ellipses</vt:lpstr>
      <vt:lpstr>Arbitrary length memory</vt:lpstr>
      <vt:lpstr>32 Bit Instruction</vt:lpstr>
      <vt:lpstr>CGRA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49</cp:revision>
  <dcterms:created xsi:type="dcterms:W3CDTF">2018-08-23T20:18:23Z</dcterms:created>
  <dcterms:modified xsi:type="dcterms:W3CDTF">2018-08-28T09:04:28Z</dcterms:modified>
</cp:coreProperties>
</file>