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309" r:id="rId3"/>
    <p:sldId id="308" r:id="rId4"/>
    <p:sldId id="310" r:id="rId5"/>
    <p:sldId id="261" r:id="rId6"/>
    <p:sldId id="258" r:id="rId7"/>
    <p:sldId id="257" r:id="rId8"/>
    <p:sldId id="259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1"/>
  </p:normalViewPr>
  <p:slideViewPr>
    <p:cSldViewPr snapToGrid="0" snapToObjects="1">
      <p:cViewPr>
        <p:scale>
          <a:sx n="100" d="100"/>
          <a:sy n="100" d="100"/>
        </p:scale>
        <p:origin x="4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CB64F-CDFE-BB49-870D-2B924C6068BC}"/>
              </a:ext>
            </a:extLst>
          </p:cNvPr>
          <p:cNvGrpSpPr/>
          <p:nvPr/>
        </p:nvGrpSpPr>
        <p:grpSpPr>
          <a:xfrm>
            <a:off x="4686300" y="2616200"/>
            <a:ext cx="1270000" cy="1447800"/>
            <a:chOff x="4686300" y="2616200"/>
            <a:chExt cx="1270000" cy="144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2AF18F-ABE1-8D46-B136-F30AEF4F5806}"/>
                </a:ext>
              </a:extLst>
            </p:cNvPr>
            <p:cNvGrpSpPr/>
            <p:nvPr/>
          </p:nvGrpSpPr>
          <p:grpSpPr>
            <a:xfrm>
              <a:off x="5308600" y="2616200"/>
              <a:ext cx="647700" cy="1447800"/>
              <a:chOff x="5308600" y="2616200"/>
              <a:chExt cx="647700" cy="1447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BA63C-3014-F04A-8E8A-35F4C335ECFB}"/>
                  </a:ext>
                </a:extLst>
              </p:cNvPr>
              <p:cNvSpPr/>
              <p:nvPr/>
            </p:nvSpPr>
            <p:spPr>
              <a:xfrm>
                <a:off x="57404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F83229-4FFE-F847-A0A8-C8F19AABDFE1}"/>
                  </a:ext>
                </a:extLst>
              </p:cNvPr>
              <p:cNvSpPr/>
              <p:nvPr/>
            </p:nvSpPr>
            <p:spPr>
              <a:xfrm>
                <a:off x="55245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D98060-955A-684D-ADA7-62D898D43669}"/>
                  </a:ext>
                </a:extLst>
              </p:cNvPr>
              <p:cNvSpPr/>
              <p:nvPr/>
            </p:nvSpPr>
            <p:spPr>
              <a:xfrm>
                <a:off x="53086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FD2D0-3ADE-CF4A-91E6-65838D1A1F1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4686300" y="26162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8628D2-973E-0649-8298-EAD314300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40640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Buffer</vt:lpstr>
      <vt:lpstr>Buses</vt:lpstr>
      <vt:lpstr>Ellipses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49</cp:revision>
  <dcterms:created xsi:type="dcterms:W3CDTF">2018-08-23T20:18:23Z</dcterms:created>
  <dcterms:modified xsi:type="dcterms:W3CDTF">2018-08-27T06:31:37Z</dcterms:modified>
</cp:coreProperties>
</file>